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notesMasterIdLst>
    <p:notesMasterId r:id="rId20"/>
  </p:notesMasterIdLst>
  <p:handoutMasterIdLst>
    <p:handoutMasterId r:id="rId21"/>
  </p:handoutMasterIdLst>
  <p:sldIdLst>
    <p:sldId id="268" r:id="rId2"/>
    <p:sldId id="269" r:id="rId3"/>
    <p:sldId id="271" r:id="rId4"/>
    <p:sldId id="272" r:id="rId5"/>
    <p:sldId id="273" r:id="rId6"/>
    <p:sldId id="274" r:id="rId7"/>
    <p:sldId id="275" r:id="rId8"/>
    <p:sldId id="276" r:id="rId9"/>
    <p:sldId id="277" r:id="rId10"/>
    <p:sldId id="278" r:id="rId11"/>
    <p:sldId id="296" r:id="rId12"/>
    <p:sldId id="280" r:id="rId13"/>
    <p:sldId id="281" r:id="rId14"/>
    <p:sldId id="282" r:id="rId15"/>
    <p:sldId id="283" r:id="rId16"/>
    <p:sldId id="284" r:id="rId17"/>
    <p:sldId id="289" r:id="rId18"/>
    <p:sldId id="291"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2C17E44-15E6-804E-A995-B351D648C355}">
          <p14:sldIdLst>
            <p14:sldId id="268"/>
            <p14:sldId id="269"/>
            <p14:sldId id="271"/>
            <p14:sldId id="272"/>
            <p14:sldId id="273"/>
            <p14:sldId id="274"/>
            <p14:sldId id="275"/>
            <p14:sldId id="276"/>
            <p14:sldId id="277"/>
            <p14:sldId id="278"/>
            <p14:sldId id="296"/>
            <p14:sldId id="280"/>
            <p14:sldId id="281"/>
            <p14:sldId id="282"/>
            <p14:sldId id="283"/>
            <p14:sldId id="284"/>
            <p14:sldId id="289"/>
            <p14:sldId id="291"/>
          </p14:sldIdLst>
        </p14:section>
      </p14:sectionLst>
    </p:ext>
    <p:ext uri="{EFAFB233-063F-42B5-8137-9DF3F51BA10A}">
      <p15:sldGuideLst xmlns:p15="http://schemas.microsoft.com/office/powerpoint/2012/main">
        <p15:guide id="1" orient="horz" pos="2061">
          <p15:clr>
            <a:srgbClr val="A4A3A4"/>
          </p15:clr>
        </p15:guide>
        <p15:guide id="2" pos="14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clrMru>
    <a:srgbClr val="45EDF5"/>
    <a:srgbClr val="990000"/>
    <a:srgbClr val="A51F22"/>
    <a:srgbClr val="A41621"/>
    <a:srgbClr val="E1904B"/>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73" autoAdjust="0"/>
    <p:restoredTop sz="94662"/>
  </p:normalViewPr>
  <p:slideViewPr>
    <p:cSldViewPr showGuides="1">
      <p:cViewPr varScale="1">
        <p:scale>
          <a:sx n="86" d="100"/>
          <a:sy n="86" d="100"/>
        </p:scale>
        <p:origin x="1984" y="200"/>
      </p:cViewPr>
      <p:guideLst>
        <p:guide orient="horz" pos="2061"/>
        <p:guide pos="145"/>
      </p:guideLst>
    </p:cSldViewPr>
  </p:slideViewPr>
  <p:notesTextViewPr>
    <p:cViewPr>
      <p:scale>
        <a:sx n="100" d="100"/>
        <a:sy n="100" d="100"/>
      </p:scale>
      <p:origin x="0" y="0"/>
    </p:cViewPr>
  </p:notesTextViewPr>
  <p:notesViewPr>
    <p:cSldViewPr>
      <p:cViewPr varScale="1">
        <p:scale>
          <a:sx n="59" d="100"/>
          <a:sy n="59" d="100"/>
        </p:scale>
        <p:origin x="-250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FAC0043-B1E8-8740-9932-552C925E8F3B}" type="datetimeFigureOut">
              <a:rPr lang="en-US" smtClean="0"/>
              <a:pPr/>
              <a:t>3/12/19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52C535-25D4-F54F-BF45-EC8214DB5929}" type="slidenum">
              <a:rPr lang="en-US" smtClean="0"/>
              <a:pPr/>
              <a:t>‹#›</a:t>
            </a:fld>
            <a:endParaRPr lang="en-US"/>
          </a:p>
        </p:txBody>
      </p:sp>
    </p:spTree>
    <p:extLst>
      <p:ext uri="{BB962C8B-B14F-4D97-AF65-F5344CB8AC3E}">
        <p14:creationId xmlns:p14="http://schemas.microsoft.com/office/powerpoint/2010/main" val="41545981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42A97F-9753-3545-BF93-8E33D13879AA}" type="datetimeFigureOut">
              <a:rPr lang="en-US" smtClean="0"/>
              <a:pPr/>
              <a:t>3/12/19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0AD55B-0EFB-5641-94E5-E130AEED71C6}" type="slidenum">
              <a:rPr lang="en-US" smtClean="0"/>
              <a:pPr/>
              <a:t>‹#›</a:t>
            </a:fld>
            <a:endParaRPr lang="en-US"/>
          </a:p>
        </p:txBody>
      </p:sp>
    </p:spTree>
    <p:extLst>
      <p:ext uri="{BB962C8B-B14F-4D97-AF65-F5344CB8AC3E}">
        <p14:creationId xmlns:p14="http://schemas.microsoft.com/office/powerpoint/2010/main" val="190636809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fld id="{BF3DF38A-721F-1D4C-9476-E44E2817BC18}" type="slidenum">
              <a:rPr lang="en-US" sz="1200"/>
              <a:pPr/>
              <a:t>4</a:t>
            </a:fld>
            <a:endParaRPr 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Assume the machine condition are described by features. </a:t>
            </a:r>
          </a:p>
          <a:p>
            <a:pPr eaLnBrk="1" hangingPunct="1"/>
            <a:r>
              <a:rPr lang="en-US">
                <a:latin typeface="Times New Roman" charset="0"/>
              </a:rPr>
              <a:t>What is run:</a:t>
            </a:r>
          </a:p>
          <a:p>
            <a:pPr eaLnBrk="1" hangingPunct="1"/>
            <a:r>
              <a:rPr lang="en-US">
                <a:latin typeface="Times New Roman" charset="0"/>
              </a:rPr>
              <a:t> one run may contain many operation cycles; </a:t>
            </a:r>
          </a:p>
          <a:p>
            <a:pPr eaLnBrk="1" hangingPunct="1"/>
            <a:r>
              <a:rPr lang="en-US">
                <a:latin typeface="Times New Roman" charset="0"/>
              </a:rPr>
              <a:t>What is features?</a:t>
            </a:r>
          </a:p>
          <a:p>
            <a:pPr eaLnBrk="1" hangingPunct="1"/>
            <a:r>
              <a:rPr lang="en-US">
                <a:latin typeface="Times New Roman" charset="0"/>
              </a:rPr>
              <a:t>Degradation process can be described by a sequence of feature vector. </a:t>
            </a:r>
          </a:p>
          <a:p>
            <a:pPr eaLnBrk="1" hangingPunct="1"/>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fld id="{9B704856-0F9F-C843-B0CA-109A2C0808C5}" type="slidenum">
              <a:rPr lang="en-US" sz="1200"/>
              <a:pPr/>
              <a:t>6</a:t>
            </a:fld>
            <a:endParaRPr lang="en-US" sz="12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To implement this idea first thing we need to do is to compare two different runs. Match matrix are thus created to compare the current run with the past runs.   Each element in the match matrix represent the similarity between one feature vector in cur run and another feature vector in past run</a:t>
            </a:r>
          </a:p>
          <a:p>
            <a:pPr eaLnBrk="1" hangingPunct="1"/>
            <a:endParaRPr lang="en-US">
              <a:latin typeface="Times New Roman" charset="0"/>
            </a:endParaRPr>
          </a:p>
          <a:p>
            <a:pPr eaLnBrk="1" hangingPunct="1"/>
            <a:r>
              <a:rPr lang="en-US">
                <a:latin typeface="Times New Roman" charset="0"/>
              </a:rP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fld id="{65DDC606-A68A-E547-BB82-5C2BCBF542AC}" type="slidenum">
              <a:rPr lang="en-US" sz="1200"/>
              <a:pPr/>
              <a:t>8</a:t>
            </a:fld>
            <a:endParaRPr 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In IAB6 an very important modification to match matrix based prediction process is instead of using the raw index of best match, we use the mean index of best match to do the prediction. </a:t>
            </a:r>
          </a:p>
          <a:p>
            <a:pPr eaLnBrk="1" hangingPunct="1"/>
            <a:endParaRPr lang="en-US">
              <a:latin typeface="Times New Roman" charset="0"/>
            </a:endParaRPr>
          </a:p>
          <a:p>
            <a:pPr eaLnBrk="1" hangingPunct="1"/>
            <a:r>
              <a:rPr lang="en-US">
                <a:latin typeface="Times New Roman" charset="0"/>
              </a:rPr>
              <a:t>Consider the ith column of the match matrix, it represent …… Imagine that the highest similarity with concentrate at some index region. Remiand you how we have done it</a:t>
            </a:r>
          </a:p>
          <a:p>
            <a:pPr eaLnBrk="1" hangingPunct="1"/>
            <a:endParaRPr lang="en-US">
              <a:latin typeface="Times New Roman" charset="0"/>
            </a:endParaRPr>
          </a:p>
          <a:p>
            <a:pPr eaLnBrk="1" hangingPunct="1"/>
            <a:r>
              <a:rPr lang="en-US">
                <a:latin typeface="Times New Roman" charset="0"/>
              </a:rPr>
              <a:t>capture the dynmics and predict the feature behavior. T</a:t>
            </a:r>
          </a:p>
          <a:p>
            <a:pPr eaLnBrk="1" hangingPunct="1"/>
            <a:r>
              <a:rPr lang="en-US">
                <a:latin typeface="Times New Roman" charset="0"/>
              </a:rPr>
              <a:t>Smooother andeasy to predict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fld id="{AB53F004-0067-8D4A-903B-19B642C1A9BC}" type="slidenum">
              <a:rPr lang="en-US" sz="1200"/>
              <a:pPr/>
              <a:t>9</a:t>
            </a:fld>
            <a:endParaRPr 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To reduce the computation complexity instead calculate all possible combinations of feature vectors, we predict the distribution by randomly sample the prediction confidence interval of mean indices of best match. Then estimate the distribution using Mixtures of Gaussian which can approximate arbitrary distributions to high accuracy.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fld id="{984B4BF4-DECF-B24B-9281-F38DB97509B5}" type="slidenum">
              <a:rPr lang="en-US" sz="1200"/>
              <a:pPr/>
              <a:t>10</a:t>
            </a:fld>
            <a:endParaRPr 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Performance cv ; once we approximate the distribution using Mixture of Gaussian. The overlap can be calculated analytically (correlation coefficient in L2 space)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fld id="{BC07D633-95C4-4C45-A546-3D3A1B6D9D6D}" type="slidenum">
              <a:rPr lang="en-US" sz="1200"/>
              <a:pPr/>
              <a:t>13</a:t>
            </a:fld>
            <a:endParaRPr 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Two weeks data.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fld id="{012900A0-9F09-C64A-8B42-F8F8F191B9EB}" type="slidenum">
              <a:rPr lang="en-US" sz="1200"/>
              <a:pPr/>
              <a:t>14</a:t>
            </a:fld>
            <a:endParaRPr 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Estimate the distribution of features from the prediction confidence intervals. </a:t>
            </a:r>
          </a:p>
          <a:p>
            <a:pPr eaLnBrk="1" hangingPunct="1"/>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76400"/>
            <a:ext cx="7772400" cy="2537543"/>
          </a:xfrm>
        </p:spPr>
        <p:txBody>
          <a:bodyPr anchor="ctr">
            <a:noAutofit/>
          </a:bodyPr>
          <a:lstStyle>
            <a:lvl1pPr>
              <a:lnSpc>
                <a:spcPct val="100000"/>
              </a:lnSpc>
              <a:defRPr sz="3200" spc="-80" baseline="0">
                <a:solidFill>
                  <a:schemeClr val="tx1">
                    <a:lumMod val="90000"/>
                    <a:lumOff val="10000"/>
                  </a:schemeClr>
                </a:solidFill>
              </a:defRPr>
            </a:lvl1pPr>
          </a:lstStyle>
          <a:p>
            <a:r>
              <a:rPr lang="en-US" dirty="0"/>
              <a:t>Click to edit Master title style</a:t>
            </a:r>
          </a:p>
        </p:txBody>
      </p:sp>
      <p:sp>
        <p:nvSpPr>
          <p:cNvPr id="3" name="Subtitle 2"/>
          <p:cNvSpPr>
            <a:spLocks noGrp="1"/>
          </p:cNvSpPr>
          <p:nvPr>
            <p:ph type="subTitle" idx="1" hasCustomPrompt="1"/>
          </p:nvPr>
        </p:nvSpPr>
        <p:spPr>
          <a:xfrm>
            <a:off x="230188" y="4219338"/>
            <a:ext cx="7770812" cy="657462"/>
          </a:xfrm>
          <a:prstGeom prst="rect">
            <a:avLst/>
          </a:prstGeom>
        </p:spPr>
        <p:txBody>
          <a:bodyPr/>
          <a:lstStyle>
            <a:lvl1pPr marL="0" indent="0" algn="l">
              <a:lnSpc>
                <a:spcPct val="100000"/>
              </a:lnSpc>
              <a:spcBef>
                <a:spcPts val="0"/>
              </a:spcBef>
              <a:spcAft>
                <a:spcPts val="0"/>
              </a:spcAft>
              <a:buNone/>
              <a:defRPr b="0" cap="all" spc="120" baseline="0">
                <a:solidFill>
                  <a:schemeClr val="tx1">
                    <a:lumMod val="90000"/>
                    <a:lumOff val="10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PRESENTER NAME</a:t>
            </a:r>
            <a:br>
              <a:rPr lang="en-US" dirty="0"/>
            </a:br>
            <a:r>
              <a:rPr lang="en-US" dirty="0"/>
              <a:t>UNIVERSITY</a:t>
            </a:r>
          </a:p>
        </p:txBody>
      </p:sp>
      <p:pic>
        <p:nvPicPr>
          <p:cNvPr id="13" name="Picture 12" descr="logo_test_new(gra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 y="6096001"/>
            <a:ext cx="2720660" cy="761999"/>
          </a:xfrm>
          <a:prstGeom prst="rect">
            <a:avLst/>
          </a:prstGeom>
        </p:spPr>
      </p:pic>
      <p:pic>
        <p:nvPicPr>
          <p:cNvPr id="24" name="Picture 23" descr="som.png"/>
          <p:cNvPicPr>
            <a:picLocks noChangeAspect="1"/>
          </p:cNvPicPr>
          <p:nvPr userDrawn="1"/>
        </p:nvPicPr>
        <p:blipFill rotWithShape="1">
          <a:blip r:embed="rId3">
            <a:lum bright="70000" contrast="-70000"/>
            <a:extLst>
              <a:ext uri="{28A0092B-C50C-407E-A947-70E740481C1C}">
                <a14:useLocalDpi xmlns:a14="http://schemas.microsoft.com/office/drawing/2010/main" val="0"/>
              </a:ext>
            </a:extLst>
          </a:blip>
          <a:srcRect r="26667" b="24444"/>
          <a:stretch/>
        </p:blipFill>
        <p:spPr>
          <a:xfrm>
            <a:off x="4495800" y="2068944"/>
            <a:ext cx="4648200" cy="4789055"/>
          </a:xfrm>
          <a:prstGeom prst="rect">
            <a:avLst/>
          </a:prstGeom>
        </p:spPr>
      </p:pic>
      <p:sp>
        <p:nvSpPr>
          <p:cNvPr id="8" name="Parallelogram 33"/>
          <p:cNvSpPr/>
          <p:nvPr userDrawn="1"/>
        </p:nvSpPr>
        <p:spPr>
          <a:xfrm>
            <a:off x="0" y="0"/>
            <a:ext cx="4038600" cy="819150"/>
          </a:xfrm>
          <a:custGeom>
            <a:avLst/>
            <a:gdLst>
              <a:gd name="connsiteX0" fmla="*/ 0 w 4038600"/>
              <a:gd name="connsiteY0" fmla="*/ 435077 h 435077"/>
              <a:gd name="connsiteX1" fmla="*/ 415686 w 4038600"/>
              <a:gd name="connsiteY1" fmla="*/ 0 h 435077"/>
              <a:gd name="connsiteX2" fmla="*/ 4038600 w 4038600"/>
              <a:gd name="connsiteY2" fmla="*/ 0 h 435077"/>
              <a:gd name="connsiteX3" fmla="*/ 3622914 w 4038600"/>
              <a:gd name="connsiteY3" fmla="*/ 435077 h 435077"/>
              <a:gd name="connsiteX4" fmla="*/ 0 w 4038600"/>
              <a:gd name="connsiteY4" fmla="*/ 435077 h 435077"/>
              <a:gd name="connsiteX0" fmla="*/ 0 w 4038600"/>
              <a:gd name="connsiteY0" fmla="*/ 435077 h 435077"/>
              <a:gd name="connsiteX1" fmla="*/ 463311 w 4038600"/>
              <a:gd name="connsiteY1" fmla="*/ 0 h 435077"/>
              <a:gd name="connsiteX2" fmla="*/ 4038600 w 4038600"/>
              <a:gd name="connsiteY2" fmla="*/ 0 h 435077"/>
              <a:gd name="connsiteX3" fmla="*/ 3622914 w 4038600"/>
              <a:gd name="connsiteY3" fmla="*/ 435077 h 435077"/>
              <a:gd name="connsiteX4" fmla="*/ 0 w 4038600"/>
              <a:gd name="connsiteY4" fmla="*/ 435077 h 435077"/>
              <a:gd name="connsiteX0" fmla="*/ 2356 w 3575289"/>
              <a:gd name="connsiteY0" fmla="*/ 440368 h 440368"/>
              <a:gd name="connsiteX1" fmla="*/ 0 w 3575289"/>
              <a:gd name="connsiteY1" fmla="*/ 0 h 440368"/>
              <a:gd name="connsiteX2" fmla="*/ 3575289 w 3575289"/>
              <a:gd name="connsiteY2" fmla="*/ 0 h 440368"/>
              <a:gd name="connsiteX3" fmla="*/ 3159603 w 3575289"/>
              <a:gd name="connsiteY3" fmla="*/ 435077 h 440368"/>
              <a:gd name="connsiteX4" fmla="*/ 2356 w 3575289"/>
              <a:gd name="connsiteY4" fmla="*/ 440368 h 440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5289" h="440368">
                <a:moveTo>
                  <a:pt x="2356" y="440368"/>
                </a:moveTo>
                <a:cubicBezTo>
                  <a:pt x="1571" y="293579"/>
                  <a:pt x="785" y="146789"/>
                  <a:pt x="0" y="0"/>
                </a:cubicBezTo>
                <a:lnTo>
                  <a:pt x="3575289" y="0"/>
                </a:lnTo>
                <a:lnTo>
                  <a:pt x="3159603" y="435077"/>
                </a:lnTo>
                <a:lnTo>
                  <a:pt x="2356" y="440368"/>
                </a:lnTo>
                <a:close/>
              </a:path>
            </a:pathLst>
          </a:custGeom>
          <a:solidFill>
            <a:schemeClr val="tx1">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l"/>
            <a:r>
              <a:rPr lang="en-US" sz="1200" baseline="0" dirty="0"/>
              <a:t>NSF I-UCRC on Intelligent Maintenance  Systems; </a:t>
            </a:r>
          </a:p>
          <a:p>
            <a:pPr algn="l"/>
            <a:endParaRPr lang="en-US" sz="700" baseline="0" dirty="0"/>
          </a:p>
          <a:p>
            <a:pPr algn="l"/>
            <a:r>
              <a:rPr lang="en-US" sz="1200" dirty="0"/>
              <a:t>University of Texas</a:t>
            </a:r>
            <a:r>
              <a:rPr lang="en-US" sz="1200" baseline="0" dirty="0"/>
              <a:t> at Austin</a:t>
            </a:r>
          </a:p>
        </p:txBody>
      </p:sp>
      <p:pic>
        <p:nvPicPr>
          <p:cNvPr id="4" name="Picture 3"/>
          <p:cNvPicPr>
            <a:picLocks noChangeAspect="1"/>
          </p:cNvPicPr>
          <p:nvPr userDrawn="1"/>
        </p:nvPicPr>
        <p:blipFill rotWithShape="1">
          <a:blip r:embed="rId4"/>
          <a:srcRect t="28958" b="22292"/>
          <a:stretch/>
        </p:blipFill>
        <p:spPr>
          <a:xfrm>
            <a:off x="4495800" y="-16933"/>
            <a:ext cx="2362200" cy="1151573"/>
          </a:xfrm>
          <a:prstGeom prst="rect">
            <a:avLst/>
          </a:prstGeom>
        </p:spPr>
      </p:pic>
      <p:pic>
        <p:nvPicPr>
          <p:cNvPr id="5" name="Picture 4"/>
          <p:cNvPicPr>
            <a:picLocks noChangeAspect="1"/>
          </p:cNvPicPr>
          <p:nvPr userDrawn="1"/>
        </p:nvPicPr>
        <p:blipFill>
          <a:blip r:embed="rId5"/>
          <a:stretch>
            <a:fillRect/>
          </a:stretch>
        </p:blipFill>
        <p:spPr>
          <a:xfrm>
            <a:off x="7603066" y="5302887"/>
            <a:ext cx="1557867" cy="1529713"/>
          </a:xfrm>
          <a:prstGeom prst="rect">
            <a:avLst/>
          </a:prstGeom>
        </p:spPr>
      </p:pic>
      <p:pic>
        <p:nvPicPr>
          <p:cNvPr id="6" name="Picture 5"/>
          <p:cNvPicPr>
            <a:picLocks noChangeAspect="1"/>
          </p:cNvPicPr>
          <p:nvPr userDrawn="1"/>
        </p:nvPicPr>
        <p:blipFill>
          <a:blip r:embed="rId6"/>
          <a:stretch>
            <a:fillRect/>
          </a:stretch>
        </p:blipFill>
        <p:spPr>
          <a:xfrm>
            <a:off x="7266816" y="0"/>
            <a:ext cx="1877184" cy="167482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ur Quadrant Chart">
    <p:spTree>
      <p:nvGrpSpPr>
        <p:cNvPr id="1" name=""/>
        <p:cNvGrpSpPr/>
        <p:nvPr/>
      </p:nvGrpSpPr>
      <p:grpSpPr>
        <a:xfrm>
          <a:off x="0" y="0"/>
          <a:ext cx="0" cy="0"/>
          <a:chOff x="0" y="0"/>
          <a:chExt cx="0" cy="0"/>
        </a:xfrm>
      </p:grpSpPr>
      <p:sp>
        <p:nvSpPr>
          <p:cNvPr id="32" name="Text Box 5"/>
          <p:cNvSpPr txBox="1">
            <a:spLocks noChangeArrowheads="1"/>
          </p:cNvSpPr>
          <p:nvPr userDrawn="1"/>
        </p:nvSpPr>
        <p:spPr bwMode="auto">
          <a:xfrm>
            <a:off x="6172200" y="685800"/>
            <a:ext cx="2847974" cy="292004"/>
          </a:xfrm>
          <a:prstGeom prst="rect">
            <a:avLst/>
          </a:prstGeom>
          <a:noFill/>
          <a:ln w="9525">
            <a:noFill/>
            <a:round/>
            <a:headEnd/>
            <a:tailEnd/>
          </a:ln>
        </p:spPr>
        <p:txBody>
          <a:bodyPr wrap="square" lIns="90000" tIns="46800" rIns="90000" bIns="46800">
            <a:spAutoFit/>
          </a:bodyPr>
          <a:lstStyle/>
          <a:p>
            <a:pPr defTabSz="457200" eaLnBrk="0" hangingPunct="0">
              <a:lnSpc>
                <a:spcPct val="90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accent5">
                    <a:lumMod val="75000"/>
                  </a:schemeClr>
                </a:solidFill>
                <a:latin typeface="+mj-lt"/>
                <a:cs typeface="Arial" pitchFamily="34" charset="0"/>
              </a:rPr>
              <a:t>PERSONNEL</a:t>
            </a:r>
          </a:p>
        </p:txBody>
      </p:sp>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EE986E2C-758C-184B-AE56-9BE843D3FB81}" type="slidenum">
              <a:rPr lang="en-US" smtClean="0"/>
              <a:pPr/>
              <a:t>‹#›</a:t>
            </a:fld>
            <a:endParaRPr lang="en-US" dirty="0"/>
          </a:p>
        </p:txBody>
      </p:sp>
      <p:sp>
        <p:nvSpPr>
          <p:cNvPr id="24" name="Rectangle 23"/>
          <p:cNvSpPr/>
          <p:nvPr userDrawn="1"/>
        </p:nvSpPr>
        <p:spPr>
          <a:xfrm>
            <a:off x="4724400" y="4038600"/>
            <a:ext cx="2743200" cy="307777"/>
          </a:xfrm>
          <a:prstGeom prst="rect">
            <a:avLst/>
          </a:prstGeom>
        </p:spPr>
        <p:txBody>
          <a:bodyPr wrap="square">
            <a:spAutoFit/>
          </a:bodyPr>
          <a:lstStyle/>
          <a:p>
            <a:r>
              <a:rPr lang="en-GB" sz="1400" b="1" dirty="0">
                <a:solidFill>
                  <a:srgbClr val="383838"/>
                </a:solidFill>
                <a:latin typeface="+mj-lt"/>
                <a:cs typeface="Arial" pitchFamily="34" charset="0"/>
              </a:rPr>
              <a:t>PROJECT</a:t>
            </a:r>
            <a:r>
              <a:rPr lang="en-GB" sz="1400" b="1" baseline="0" dirty="0">
                <a:solidFill>
                  <a:srgbClr val="383838"/>
                </a:solidFill>
                <a:latin typeface="+mj-lt"/>
                <a:cs typeface="Arial" pitchFamily="34" charset="0"/>
              </a:rPr>
              <a:t> SCHEDULE</a:t>
            </a:r>
            <a:endParaRPr lang="en-US" sz="1400" b="1" dirty="0">
              <a:solidFill>
                <a:srgbClr val="383838"/>
              </a:solidFill>
              <a:latin typeface="+mj-lt"/>
            </a:endParaRPr>
          </a:p>
        </p:txBody>
      </p:sp>
      <p:sp>
        <p:nvSpPr>
          <p:cNvPr id="28" name="Text Box 5"/>
          <p:cNvSpPr txBox="1">
            <a:spLocks noChangeArrowheads="1"/>
          </p:cNvSpPr>
          <p:nvPr userDrawn="1"/>
        </p:nvSpPr>
        <p:spPr bwMode="auto">
          <a:xfrm>
            <a:off x="304800" y="685800"/>
            <a:ext cx="4154487" cy="292004"/>
          </a:xfrm>
          <a:prstGeom prst="rect">
            <a:avLst/>
          </a:prstGeom>
          <a:noFill/>
          <a:ln w="9525">
            <a:noFill/>
            <a:round/>
            <a:headEnd/>
            <a:tailEnd/>
          </a:ln>
        </p:spPr>
        <p:txBody>
          <a:bodyPr wrap="square" lIns="90000" tIns="46800" rIns="90000" bIns="46800">
            <a:spAutoFit/>
          </a:bodyPr>
          <a:lstStyle/>
          <a:p>
            <a:pPr defTabSz="457200" eaLnBrk="0" hangingPunct="0">
              <a:lnSpc>
                <a:spcPct val="90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accent5">
                    <a:lumMod val="75000"/>
                  </a:schemeClr>
                </a:solidFill>
                <a:latin typeface="+mj-lt"/>
                <a:cs typeface="Arial" pitchFamily="34" charset="0"/>
              </a:rPr>
              <a:t>TASKS</a:t>
            </a:r>
          </a:p>
        </p:txBody>
      </p:sp>
      <p:cxnSp>
        <p:nvCxnSpPr>
          <p:cNvPr id="37" name="Straight Connector 36"/>
          <p:cNvCxnSpPr/>
          <p:nvPr userDrawn="1"/>
        </p:nvCxnSpPr>
        <p:spPr>
          <a:xfrm>
            <a:off x="228600" y="3962400"/>
            <a:ext cx="8688388" cy="0"/>
          </a:xfrm>
          <a:prstGeom prst="line">
            <a:avLst/>
          </a:prstGeom>
          <a:ln w="19050" cmpd="sng">
            <a:solidFill>
              <a:srgbClr val="949494"/>
            </a:solidFill>
            <a:prstDash val="sysDash"/>
          </a:ln>
        </p:spPr>
        <p:style>
          <a:lnRef idx="2">
            <a:schemeClr val="dk1"/>
          </a:lnRef>
          <a:fillRef idx="0">
            <a:schemeClr val="dk1"/>
          </a:fillRef>
          <a:effectRef idx="1">
            <a:schemeClr val="dk1"/>
          </a:effectRef>
          <a:fontRef idx="minor">
            <a:schemeClr val="tx1"/>
          </a:fontRef>
        </p:style>
      </p:cxnSp>
      <p:cxnSp>
        <p:nvCxnSpPr>
          <p:cNvPr id="39" name="Straight Connector 38"/>
          <p:cNvCxnSpPr/>
          <p:nvPr userDrawn="1"/>
        </p:nvCxnSpPr>
        <p:spPr>
          <a:xfrm flipV="1">
            <a:off x="4572000" y="3962400"/>
            <a:ext cx="0" cy="2362200"/>
          </a:xfrm>
          <a:prstGeom prst="line">
            <a:avLst/>
          </a:prstGeom>
          <a:ln w="19050" cmpd="sng">
            <a:solidFill>
              <a:schemeClr val="tx1">
                <a:lumMod val="50000"/>
                <a:lumOff val="50000"/>
              </a:schemeClr>
            </a:solidFill>
            <a:prstDash val="sysDash"/>
          </a:ln>
        </p:spPr>
        <p:style>
          <a:lnRef idx="2">
            <a:schemeClr val="dk1"/>
          </a:lnRef>
          <a:fillRef idx="0">
            <a:schemeClr val="dk1"/>
          </a:fillRef>
          <a:effectRef idx="1">
            <a:schemeClr val="dk1"/>
          </a:effectRef>
          <a:fontRef idx="minor">
            <a:schemeClr val="tx1"/>
          </a:fontRef>
        </p:style>
      </p:cxnSp>
      <p:sp>
        <p:nvSpPr>
          <p:cNvPr id="44" name="Content Placeholder 43"/>
          <p:cNvSpPr>
            <a:spLocks noGrp="1"/>
          </p:cNvSpPr>
          <p:nvPr>
            <p:ph sz="quarter" idx="13" hasCustomPrompt="1"/>
          </p:nvPr>
        </p:nvSpPr>
        <p:spPr>
          <a:xfrm>
            <a:off x="304800" y="1143000"/>
            <a:ext cx="2667000" cy="762000"/>
          </a:xfrm>
        </p:spPr>
        <p:txBody>
          <a:bodyPr anchor="ctr">
            <a:noAutofit/>
          </a:bodyPr>
          <a:lstStyle>
            <a:lvl1pPr marL="0" indent="0">
              <a:buNone/>
              <a:defRPr sz="1400" b="1" baseline="0"/>
            </a:lvl1pPr>
          </a:lstStyle>
          <a:p>
            <a:pPr lvl="0"/>
            <a:r>
              <a:rPr lang="en-US" dirty="0"/>
              <a:t>Task list:</a:t>
            </a:r>
          </a:p>
        </p:txBody>
      </p:sp>
      <p:sp>
        <p:nvSpPr>
          <p:cNvPr id="18" name="Text Placeholder 31"/>
          <p:cNvSpPr>
            <a:spLocks noGrp="1"/>
          </p:cNvSpPr>
          <p:nvPr>
            <p:ph type="body" sz="quarter" idx="18"/>
          </p:nvPr>
        </p:nvSpPr>
        <p:spPr>
          <a:xfrm>
            <a:off x="6248400" y="990600"/>
            <a:ext cx="2819400" cy="2133600"/>
          </a:xfrm>
        </p:spPr>
        <p:txBody>
          <a:bodyPr>
            <a:normAutofit/>
          </a:bodyPr>
          <a:lstStyle>
            <a:lvl1pPr marL="182880" indent="-182880">
              <a:buFont typeface="Arial" pitchFamily="34" charset="0"/>
              <a:buChar char="•"/>
              <a:defRPr lang="en-US" sz="1400" b="0" kern="1200" dirty="0" smtClean="0">
                <a:solidFill>
                  <a:schemeClr val="tx1">
                    <a:lumMod val="90000"/>
                    <a:lumOff val="10000"/>
                  </a:schemeClr>
                </a:solidFill>
                <a:effectLst/>
                <a:latin typeface="+mn-lt"/>
                <a:ea typeface="+mn-ea"/>
                <a:cs typeface="+mn-cs"/>
              </a:defRPr>
            </a:lvl1pPr>
            <a:lvl2pPr>
              <a:defRPr sz="1600"/>
            </a:lvl2pPr>
            <a:lvl3pPr marL="687388" indent="-228600" algn="l" defTabSz="914400" rtl="0" eaLnBrk="1" latinLnBrk="0" hangingPunct="1">
              <a:lnSpc>
                <a:spcPct val="120000"/>
              </a:lnSpc>
              <a:spcBef>
                <a:spcPts val="0"/>
              </a:spcBef>
              <a:spcAft>
                <a:spcPts val="0"/>
              </a:spcAft>
              <a:buClr>
                <a:srgbClr val="C00000"/>
              </a:buClr>
              <a:buSzPct val="80000"/>
              <a:buFontTx/>
              <a:buBlip>
                <a:blip r:embed="rId2"/>
              </a:buBlip>
              <a:defRPr sz="2000"/>
            </a:lvl3pPr>
            <a:lvl4pPr>
              <a:defRPr sz="1600"/>
            </a:lvl4pPr>
            <a:lvl5pPr>
              <a:defRPr sz="1600"/>
            </a:lvl5pPr>
          </a:lstStyle>
          <a:p>
            <a:pPr lvl="0">
              <a:buClr>
                <a:schemeClr val="tx1">
                  <a:lumMod val="90000"/>
                  <a:lumOff val="10000"/>
                </a:schemeClr>
              </a:buClr>
            </a:pPr>
            <a:r>
              <a:rPr lang="en-US" dirty="0">
                <a:solidFill>
                  <a:schemeClr val="tx1">
                    <a:lumMod val="90000"/>
                    <a:lumOff val="10000"/>
                  </a:schemeClr>
                </a:solidFill>
              </a:rPr>
              <a:t>Click to edit Master text styles</a:t>
            </a:r>
          </a:p>
          <a:p>
            <a:pPr lvl="0">
              <a:buClr>
                <a:schemeClr val="tx1">
                  <a:lumMod val="90000"/>
                  <a:lumOff val="10000"/>
                </a:schemeClr>
              </a:buClr>
            </a:pPr>
            <a:endParaRPr lang="en-US" dirty="0">
              <a:solidFill>
                <a:schemeClr val="tx1">
                  <a:lumMod val="90000"/>
                  <a:lumOff val="10000"/>
                </a:schemeClr>
              </a:solidFill>
            </a:endParaRPr>
          </a:p>
          <a:p>
            <a:pPr lvl="0">
              <a:buClr>
                <a:schemeClr val="tx1">
                  <a:lumMod val="90000"/>
                  <a:lumOff val="10000"/>
                </a:schemeClr>
              </a:buClr>
            </a:pPr>
            <a:endParaRPr lang="en-US" dirty="0">
              <a:solidFill>
                <a:schemeClr val="tx1">
                  <a:lumMod val="90000"/>
                  <a:lumOff val="10000"/>
                </a:schemeClr>
              </a:solidFill>
            </a:endParaRPr>
          </a:p>
          <a:p>
            <a:pPr lvl="0"/>
            <a:endParaRPr lang="en-US" dirty="0"/>
          </a:p>
        </p:txBody>
      </p:sp>
      <p:sp>
        <p:nvSpPr>
          <p:cNvPr id="20" name="Text Box 5"/>
          <p:cNvSpPr txBox="1">
            <a:spLocks noChangeArrowheads="1"/>
          </p:cNvSpPr>
          <p:nvPr userDrawn="1"/>
        </p:nvSpPr>
        <p:spPr bwMode="auto">
          <a:xfrm>
            <a:off x="304800" y="4051396"/>
            <a:ext cx="4154487" cy="292004"/>
          </a:xfrm>
          <a:prstGeom prst="rect">
            <a:avLst/>
          </a:prstGeom>
          <a:noFill/>
          <a:ln w="9525">
            <a:noFill/>
            <a:round/>
            <a:headEnd/>
            <a:tailEnd/>
          </a:ln>
        </p:spPr>
        <p:txBody>
          <a:bodyPr wrap="square" lIns="90000" tIns="46800" rIns="90000" bIns="46800">
            <a:spAutoFit/>
          </a:bodyPr>
          <a:lstStyle/>
          <a:p>
            <a:pPr defTabSz="457200" eaLnBrk="0" hangingPunct="0">
              <a:lnSpc>
                <a:spcPct val="90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accent5">
                    <a:lumMod val="75000"/>
                  </a:schemeClr>
                </a:solidFill>
                <a:latin typeface="+mj-lt"/>
                <a:cs typeface="Arial" pitchFamily="34" charset="0"/>
              </a:rPr>
              <a:t>POTENTIAL IMPACT</a:t>
            </a:r>
          </a:p>
        </p:txBody>
      </p:sp>
      <p:sp>
        <p:nvSpPr>
          <p:cNvPr id="21" name="Text Placeholder 31"/>
          <p:cNvSpPr>
            <a:spLocks noGrp="1"/>
          </p:cNvSpPr>
          <p:nvPr>
            <p:ph type="body" sz="quarter" idx="19"/>
          </p:nvPr>
        </p:nvSpPr>
        <p:spPr>
          <a:xfrm>
            <a:off x="304800" y="4419600"/>
            <a:ext cx="4114800" cy="1981200"/>
          </a:xfrm>
        </p:spPr>
        <p:txBody>
          <a:bodyPr>
            <a:normAutofit/>
          </a:bodyPr>
          <a:lstStyle>
            <a:lvl1pPr marL="182880" indent="-182880">
              <a:buFont typeface="Arial" pitchFamily="34" charset="0"/>
              <a:buChar char="•"/>
              <a:defRPr lang="en-US" sz="1400" b="0" kern="1200" dirty="0" smtClean="0">
                <a:solidFill>
                  <a:schemeClr val="tx1">
                    <a:lumMod val="90000"/>
                    <a:lumOff val="10000"/>
                  </a:schemeClr>
                </a:solidFill>
                <a:effectLst/>
                <a:latin typeface="+mn-lt"/>
                <a:ea typeface="+mn-ea"/>
                <a:cs typeface="+mn-cs"/>
              </a:defRPr>
            </a:lvl1pPr>
            <a:lvl2pPr>
              <a:defRPr sz="1600"/>
            </a:lvl2pPr>
            <a:lvl3pPr marL="687388" indent="-228600" algn="l" defTabSz="914400" rtl="0" eaLnBrk="1" latinLnBrk="0" hangingPunct="1">
              <a:lnSpc>
                <a:spcPct val="120000"/>
              </a:lnSpc>
              <a:spcBef>
                <a:spcPts val="0"/>
              </a:spcBef>
              <a:spcAft>
                <a:spcPts val="0"/>
              </a:spcAft>
              <a:buClr>
                <a:srgbClr val="C00000"/>
              </a:buClr>
              <a:buSzPct val="80000"/>
              <a:buFontTx/>
              <a:buBlip>
                <a:blip r:embed="rId2"/>
              </a:buBlip>
              <a:defRPr sz="2000"/>
            </a:lvl3pPr>
            <a:lvl4pPr>
              <a:defRPr sz="1600"/>
            </a:lvl4pPr>
            <a:lvl5pPr>
              <a:defRPr sz="1600"/>
            </a:lvl5pPr>
          </a:lstStyle>
          <a:p>
            <a:pPr lvl="0">
              <a:buClr>
                <a:schemeClr val="tx1">
                  <a:lumMod val="90000"/>
                  <a:lumOff val="10000"/>
                </a:schemeClr>
              </a:buClr>
            </a:pPr>
            <a:r>
              <a:rPr lang="en-US" dirty="0">
                <a:solidFill>
                  <a:schemeClr val="tx1">
                    <a:lumMod val="90000"/>
                    <a:lumOff val="10000"/>
                  </a:schemeClr>
                </a:solidFill>
              </a:rPr>
              <a:t>Click to edit Master text styles</a:t>
            </a:r>
          </a:p>
          <a:p>
            <a:pPr lvl="0">
              <a:buClr>
                <a:schemeClr val="tx1">
                  <a:lumMod val="90000"/>
                  <a:lumOff val="10000"/>
                </a:schemeClr>
              </a:buClr>
            </a:pPr>
            <a:endParaRPr lang="en-US" dirty="0">
              <a:solidFill>
                <a:schemeClr val="tx1">
                  <a:lumMod val="90000"/>
                  <a:lumOff val="10000"/>
                </a:schemeClr>
              </a:solidFill>
            </a:endParaRPr>
          </a:p>
          <a:p>
            <a:pPr lvl="0">
              <a:buClr>
                <a:schemeClr val="tx1">
                  <a:lumMod val="90000"/>
                  <a:lumOff val="10000"/>
                </a:schemeClr>
              </a:buClr>
            </a:pPr>
            <a:endParaRPr lang="en-US" dirty="0">
              <a:solidFill>
                <a:schemeClr val="tx1">
                  <a:lumMod val="90000"/>
                  <a:lumOff val="10000"/>
                </a:schemeClr>
              </a:solidFill>
            </a:endParaRPr>
          </a:p>
          <a:p>
            <a:pPr lvl="0"/>
            <a:endParaRPr lang="en-US" dirty="0"/>
          </a:p>
        </p:txBody>
      </p:sp>
      <p:cxnSp>
        <p:nvCxnSpPr>
          <p:cNvPr id="14" name="Straight Connector 13"/>
          <p:cNvCxnSpPr/>
          <p:nvPr userDrawn="1"/>
        </p:nvCxnSpPr>
        <p:spPr>
          <a:xfrm flipV="1">
            <a:off x="3200400" y="762000"/>
            <a:ext cx="0" cy="3200400"/>
          </a:xfrm>
          <a:prstGeom prst="line">
            <a:avLst/>
          </a:prstGeom>
          <a:ln w="19050" cmpd="sng">
            <a:solidFill>
              <a:schemeClr val="tx1">
                <a:lumMod val="50000"/>
                <a:lumOff val="50000"/>
              </a:schemeClr>
            </a:solidFill>
            <a:prstDash val="sysDash"/>
          </a:ln>
        </p:spPr>
        <p:style>
          <a:lnRef idx="2">
            <a:schemeClr val="dk1"/>
          </a:lnRef>
          <a:fillRef idx="0">
            <a:schemeClr val="dk1"/>
          </a:fillRef>
          <a:effectRef idx="1">
            <a:schemeClr val="dk1"/>
          </a:effectRef>
          <a:fontRef idx="minor">
            <a:schemeClr val="tx1"/>
          </a:fontRef>
        </p:style>
      </p:cxnSp>
      <p:sp>
        <p:nvSpPr>
          <p:cNvPr id="17" name="Text Box 5"/>
          <p:cNvSpPr txBox="1">
            <a:spLocks noChangeArrowheads="1"/>
          </p:cNvSpPr>
          <p:nvPr userDrawn="1"/>
        </p:nvSpPr>
        <p:spPr bwMode="auto">
          <a:xfrm>
            <a:off x="3352800" y="685800"/>
            <a:ext cx="2514600" cy="292004"/>
          </a:xfrm>
          <a:prstGeom prst="rect">
            <a:avLst/>
          </a:prstGeom>
          <a:noFill/>
          <a:ln w="9525">
            <a:noFill/>
            <a:round/>
            <a:headEnd/>
            <a:tailEnd/>
          </a:ln>
        </p:spPr>
        <p:txBody>
          <a:bodyPr wrap="square" lIns="90000" tIns="46800" rIns="90000" bIns="46800">
            <a:spAutoFit/>
          </a:bodyPr>
          <a:lstStyle/>
          <a:p>
            <a:pPr defTabSz="457200" eaLnBrk="0" hangingPunct="0">
              <a:lnSpc>
                <a:spcPct val="90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accent5">
                    <a:lumMod val="75000"/>
                  </a:schemeClr>
                </a:solidFill>
                <a:latin typeface="+mj-lt"/>
                <a:cs typeface="Arial" pitchFamily="34" charset="0"/>
              </a:rPr>
              <a:t>YEAR</a:t>
            </a:r>
            <a:r>
              <a:rPr lang="en-GB" sz="1400" b="1" baseline="0" dirty="0">
                <a:solidFill>
                  <a:schemeClr val="accent5">
                    <a:lumMod val="75000"/>
                  </a:schemeClr>
                </a:solidFill>
                <a:latin typeface="+mj-lt"/>
                <a:cs typeface="Arial" pitchFamily="34" charset="0"/>
              </a:rPr>
              <a:t> 1 DELIVERABLES</a:t>
            </a:r>
            <a:endParaRPr lang="en-GB" sz="1400" b="1" dirty="0">
              <a:solidFill>
                <a:schemeClr val="accent5">
                  <a:lumMod val="75000"/>
                </a:schemeClr>
              </a:solidFill>
              <a:latin typeface="+mj-lt"/>
              <a:cs typeface="Arial" pitchFamily="34" charset="0"/>
            </a:endParaRPr>
          </a:p>
        </p:txBody>
      </p:sp>
      <p:cxnSp>
        <p:nvCxnSpPr>
          <p:cNvPr id="19" name="Straight Connector 18"/>
          <p:cNvCxnSpPr/>
          <p:nvPr userDrawn="1"/>
        </p:nvCxnSpPr>
        <p:spPr>
          <a:xfrm flipV="1">
            <a:off x="6019800" y="762000"/>
            <a:ext cx="0" cy="3200400"/>
          </a:xfrm>
          <a:prstGeom prst="line">
            <a:avLst/>
          </a:prstGeom>
          <a:ln w="19050" cmpd="sng">
            <a:solidFill>
              <a:schemeClr val="tx1">
                <a:lumMod val="50000"/>
                <a:lumOff val="50000"/>
              </a:schemeClr>
            </a:solidFill>
            <a:prstDash val="sysDash"/>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46353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E986E2C-758C-184B-AE56-9BE843D3FB81}" type="slidenum">
              <a:rPr lang="en-US" smtClean="0"/>
              <a:pPr/>
              <a:t>‹#›</a:t>
            </a:fld>
            <a:endParaRPr lang="en-US" dirty="0"/>
          </a:p>
        </p:txBody>
      </p:sp>
      <p:sp>
        <p:nvSpPr>
          <p:cNvPr id="9" name="Picture Placeholder 8"/>
          <p:cNvSpPr>
            <a:spLocks noGrp="1"/>
          </p:cNvSpPr>
          <p:nvPr>
            <p:ph type="pic" sz="quarter" idx="14"/>
          </p:nvPr>
        </p:nvSpPr>
        <p:spPr>
          <a:xfrm>
            <a:off x="3505200" y="762000"/>
            <a:ext cx="5410200" cy="2752344"/>
          </a:xfrm>
        </p:spPr>
        <p:txBody>
          <a:bodyPr/>
          <a:lstStyle>
            <a:lvl1pPr marL="0" indent="0">
              <a:buNone/>
              <a:defRPr/>
            </a:lvl1pPr>
          </a:lstStyle>
          <a:p>
            <a:endParaRPr lang="en-US" dirty="0"/>
          </a:p>
        </p:txBody>
      </p:sp>
      <p:sp>
        <p:nvSpPr>
          <p:cNvPr id="10" name="Picture Placeholder 8"/>
          <p:cNvSpPr>
            <a:spLocks noGrp="1"/>
          </p:cNvSpPr>
          <p:nvPr>
            <p:ph type="pic" sz="quarter" idx="15"/>
          </p:nvPr>
        </p:nvSpPr>
        <p:spPr>
          <a:xfrm>
            <a:off x="3505200" y="3725332"/>
            <a:ext cx="5410200" cy="2523067"/>
          </a:xfrm>
        </p:spPr>
        <p:txBody>
          <a:bodyPr/>
          <a:lstStyle>
            <a:lvl1pPr marL="0" indent="0">
              <a:buNone/>
              <a:defRPr/>
            </a:lvl1pPr>
          </a:lstStyle>
          <a:p>
            <a:endParaRPr lang="en-US" dirty="0"/>
          </a:p>
        </p:txBody>
      </p:sp>
      <p:sp>
        <p:nvSpPr>
          <p:cNvPr id="11" name="Text Placeholder 31"/>
          <p:cNvSpPr>
            <a:spLocks noGrp="1"/>
          </p:cNvSpPr>
          <p:nvPr>
            <p:ph type="body" sz="quarter" idx="16" hasCustomPrompt="1"/>
          </p:nvPr>
        </p:nvSpPr>
        <p:spPr>
          <a:xfrm>
            <a:off x="230188" y="762000"/>
            <a:ext cx="3122612" cy="5486400"/>
          </a:xfrm>
        </p:spPr>
        <p:txBody>
          <a:bodyPr/>
          <a:lstStyle>
            <a:lvl1pPr marL="342900" indent="-342900">
              <a:buFont typeface="Wingdings" pitchFamily="2" charset="2"/>
              <a:buChar char="Ø"/>
              <a:defRPr lang="en-US" sz="1800" b="0" kern="1200" dirty="0" smtClean="0">
                <a:solidFill>
                  <a:schemeClr val="tx1">
                    <a:lumMod val="90000"/>
                    <a:lumOff val="10000"/>
                  </a:schemeClr>
                </a:solidFill>
                <a:effectLst/>
                <a:latin typeface="+mn-lt"/>
                <a:ea typeface="+mn-ea"/>
                <a:cs typeface="+mn-cs"/>
              </a:defRPr>
            </a:lvl1pPr>
            <a:lvl3pPr marL="687388" indent="-228600" algn="l" defTabSz="914400" rtl="0" eaLnBrk="1" latinLnBrk="0" hangingPunct="1">
              <a:lnSpc>
                <a:spcPct val="120000"/>
              </a:lnSpc>
              <a:spcBef>
                <a:spcPts val="0"/>
              </a:spcBef>
              <a:spcAft>
                <a:spcPts val="0"/>
              </a:spcAft>
              <a:buClr>
                <a:srgbClr val="C00000"/>
              </a:buClr>
              <a:buSzPct val="80000"/>
              <a:buFontTx/>
              <a:buBlip>
                <a:blip r:embed="rId2"/>
              </a:buBlip>
              <a:defRPr/>
            </a:lvl3pPr>
          </a:lstStyle>
          <a:p>
            <a:pPr lvl="0">
              <a:buClr>
                <a:schemeClr val="tx1">
                  <a:lumMod val="90000"/>
                  <a:lumOff val="10000"/>
                </a:schemeClr>
              </a:buClr>
            </a:pPr>
            <a:r>
              <a:rPr lang="en-US" dirty="0">
                <a:solidFill>
                  <a:schemeClr val="tx1">
                    <a:lumMod val="90000"/>
                    <a:lumOff val="10000"/>
                  </a:schemeClr>
                </a:solidFill>
              </a:rPr>
              <a:t>Objective</a:t>
            </a:r>
          </a:p>
          <a:p>
            <a:pPr lvl="1"/>
            <a:r>
              <a:rPr lang="en-US" dirty="0"/>
              <a:t>Second level</a:t>
            </a:r>
          </a:p>
          <a:p>
            <a:pPr marL="687388" lvl="2" indent="-228600" algn="l" defTabSz="914400" rtl="0" eaLnBrk="1" latinLnBrk="0" hangingPunct="1">
              <a:lnSpc>
                <a:spcPct val="120000"/>
              </a:lnSpc>
              <a:spcBef>
                <a:spcPts val="0"/>
              </a:spcBef>
              <a:spcAft>
                <a:spcPts val="0"/>
              </a:spcAft>
              <a:buClr>
                <a:srgbClr val="C00000"/>
              </a:buClr>
              <a:buSzPct val="80000"/>
              <a:buFontTx/>
              <a:buBlip>
                <a:blip r:embed="rId2"/>
              </a:buBlip>
            </a:pPr>
            <a:r>
              <a:rPr lang="en-US" sz="1800" kern="1200" baseline="0" dirty="0">
                <a:solidFill>
                  <a:srgbClr val="990000"/>
                </a:solidFill>
                <a:effectLst/>
                <a:latin typeface="+mn-lt"/>
                <a:ea typeface="+mn-ea"/>
                <a:cs typeface="+mn-cs"/>
              </a:rPr>
              <a:t>Third level</a:t>
            </a:r>
          </a:p>
          <a:p>
            <a:pPr lvl="3"/>
            <a:r>
              <a:rPr lang="en-US" dirty="0"/>
              <a:t>Fourth level</a:t>
            </a:r>
          </a:p>
          <a:p>
            <a:pPr lvl="4"/>
            <a:r>
              <a:rPr lang="en-US" dirty="0"/>
              <a:t>Fifth level</a:t>
            </a:r>
          </a:p>
          <a:p>
            <a:pPr lvl="0"/>
            <a:endParaRPr lang="en-US" dirty="0"/>
          </a:p>
        </p:txBody>
      </p:sp>
    </p:spTree>
    <p:extLst>
      <p:ext uri="{BB962C8B-B14F-4D97-AF65-F5344CB8AC3E}">
        <p14:creationId xmlns:p14="http://schemas.microsoft.com/office/powerpoint/2010/main" val="1779777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Bullets">
    <p:bg>
      <p:bgRef idx="1001">
        <a:schemeClr val="bg1"/>
      </p:bgRef>
    </p:bg>
    <p:spTree>
      <p:nvGrpSpPr>
        <p:cNvPr id="1" name=""/>
        <p:cNvGrpSpPr/>
        <p:nvPr/>
      </p:nvGrpSpPr>
      <p:grpSpPr>
        <a:xfrm>
          <a:off x="0" y="0"/>
          <a:ext cx="0" cy="0"/>
          <a:chOff x="0" y="0"/>
          <a:chExt cx="0" cy="0"/>
        </a:xfrm>
      </p:grpSpPr>
      <p:sp>
        <p:nvSpPr>
          <p:cNvPr id="21" name="Slide Number Placeholder 20"/>
          <p:cNvSpPr>
            <a:spLocks noGrp="1"/>
          </p:cNvSpPr>
          <p:nvPr>
            <p:ph type="sldNum" sz="quarter" idx="12"/>
          </p:nvPr>
        </p:nvSpPr>
        <p:spPr/>
        <p:txBody>
          <a:bodyPr/>
          <a:lstStyle/>
          <a:p>
            <a:fld id="{EE986E2C-758C-184B-AE56-9BE843D3FB81}" type="slidenum">
              <a:rPr lang="en-US" smtClean="0"/>
              <a:pPr/>
              <a:t>‹#›</a:t>
            </a:fld>
            <a:endParaRPr lang="en-US" dirty="0"/>
          </a:p>
        </p:txBody>
      </p:sp>
      <p:sp>
        <p:nvSpPr>
          <p:cNvPr id="22" name="Title 21"/>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3"/>
          </p:nvPr>
        </p:nvSpPr>
        <p:spPr>
          <a:xfrm>
            <a:off x="228600" y="762000"/>
            <a:ext cx="86868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5623474"/>
      </p:ext>
    </p:extLst>
  </p:cSld>
  <p:clrMapOvr>
    <a:masterClrMapping/>
  </p:clrMapOvr>
  <p:transition>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6445400"/>
      </p:ext>
    </p:extLst>
  </p:cSld>
  <p:clrMapOvr>
    <a:masterClrMapping/>
  </p:clrMapOvr>
  <p:transition>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152400"/>
            <a:ext cx="7391400" cy="654050"/>
          </a:xfrm>
        </p:spPr>
        <p:txBody>
          <a:bodyPr/>
          <a:lstStyle/>
          <a:p>
            <a:r>
              <a:rPr lang="en-US"/>
              <a:t>Click to edit Master title style</a:t>
            </a:r>
          </a:p>
        </p:txBody>
      </p:sp>
      <p:sp>
        <p:nvSpPr>
          <p:cNvPr id="3" name="Content Placeholder 2"/>
          <p:cNvSpPr>
            <a:spLocks noGrp="1"/>
          </p:cNvSpPr>
          <p:nvPr>
            <p:ph sz="quarter" idx="1"/>
          </p:nvPr>
        </p:nvSpPr>
        <p:spPr>
          <a:xfrm>
            <a:off x="685800" y="9906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9906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3124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124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6766167"/>
      </p:ext>
    </p:extLst>
  </p:cSld>
  <p:clrMapOvr>
    <a:masterClrMapping/>
  </p:clrMapOvr>
  <p:transition>
    <p:cut/>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5.jpeg"/><Relationship Id="rId2" Type="http://schemas.openxmlformats.org/officeDocument/2006/relationships/slideLayout" Target="../slideLayouts/slideLayout2.xml"/><Relationship Id="rId16" Type="http://schemas.openxmlformats.org/officeDocument/2006/relationships/image" Target="../media/image8.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 Id="rId1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9"/>
          <a:stretch>
            <a:fillRect/>
          </a:stretch>
        </p:blipFill>
        <p:spPr>
          <a:xfrm>
            <a:off x="6553200" y="6447865"/>
            <a:ext cx="774700" cy="410135"/>
          </a:xfrm>
          <a:prstGeom prst="rect">
            <a:avLst/>
          </a:prstGeom>
        </p:spPr>
      </p:pic>
      <p:sp>
        <p:nvSpPr>
          <p:cNvPr id="34" name="Parallelogram 33"/>
          <p:cNvSpPr/>
          <p:nvPr userDrawn="1"/>
        </p:nvSpPr>
        <p:spPr>
          <a:xfrm>
            <a:off x="6111" y="6426200"/>
            <a:ext cx="3575289" cy="440368"/>
          </a:xfrm>
          <a:custGeom>
            <a:avLst/>
            <a:gdLst>
              <a:gd name="connsiteX0" fmla="*/ 0 w 4038600"/>
              <a:gd name="connsiteY0" fmla="*/ 435077 h 435077"/>
              <a:gd name="connsiteX1" fmla="*/ 415686 w 4038600"/>
              <a:gd name="connsiteY1" fmla="*/ 0 h 435077"/>
              <a:gd name="connsiteX2" fmla="*/ 4038600 w 4038600"/>
              <a:gd name="connsiteY2" fmla="*/ 0 h 435077"/>
              <a:gd name="connsiteX3" fmla="*/ 3622914 w 4038600"/>
              <a:gd name="connsiteY3" fmla="*/ 435077 h 435077"/>
              <a:gd name="connsiteX4" fmla="*/ 0 w 4038600"/>
              <a:gd name="connsiteY4" fmla="*/ 435077 h 435077"/>
              <a:gd name="connsiteX0" fmla="*/ 0 w 4038600"/>
              <a:gd name="connsiteY0" fmla="*/ 435077 h 435077"/>
              <a:gd name="connsiteX1" fmla="*/ 463311 w 4038600"/>
              <a:gd name="connsiteY1" fmla="*/ 0 h 435077"/>
              <a:gd name="connsiteX2" fmla="*/ 4038600 w 4038600"/>
              <a:gd name="connsiteY2" fmla="*/ 0 h 435077"/>
              <a:gd name="connsiteX3" fmla="*/ 3622914 w 4038600"/>
              <a:gd name="connsiteY3" fmla="*/ 435077 h 435077"/>
              <a:gd name="connsiteX4" fmla="*/ 0 w 4038600"/>
              <a:gd name="connsiteY4" fmla="*/ 435077 h 435077"/>
              <a:gd name="connsiteX0" fmla="*/ 2356 w 3575289"/>
              <a:gd name="connsiteY0" fmla="*/ 440368 h 440368"/>
              <a:gd name="connsiteX1" fmla="*/ 0 w 3575289"/>
              <a:gd name="connsiteY1" fmla="*/ 0 h 440368"/>
              <a:gd name="connsiteX2" fmla="*/ 3575289 w 3575289"/>
              <a:gd name="connsiteY2" fmla="*/ 0 h 440368"/>
              <a:gd name="connsiteX3" fmla="*/ 3159603 w 3575289"/>
              <a:gd name="connsiteY3" fmla="*/ 435077 h 440368"/>
              <a:gd name="connsiteX4" fmla="*/ 2356 w 3575289"/>
              <a:gd name="connsiteY4" fmla="*/ 440368 h 440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5289" h="440368">
                <a:moveTo>
                  <a:pt x="2356" y="440368"/>
                </a:moveTo>
                <a:cubicBezTo>
                  <a:pt x="1571" y="293579"/>
                  <a:pt x="785" y="146789"/>
                  <a:pt x="0" y="0"/>
                </a:cubicBezTo>
                <a:lnTo>
                  <a:pt x="3575289" y="0"/>
                </a:lnTo>
                <a:lnTo>
                  <a:pt x="3159603" y="435077"/>
                </a:lnTo>
                <a:lnTo>
                  <a:pt x="2356" y="440368"/>
                </a:lnTo>
                <a:close/>
              </a:path>
            </a:pathLst>
          </a:custGeom>
          <a:solidFill>
            <a:schemeClr val="accent5">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l"/>
            <a:r>
              <a:rPr lang="en-US" sz="1200" dirty="0"/>
              <a:t>NSF I-UCRC on Intelligent Maintenance</a:t>
            </a:r>
            <a:r>
              <a:rPr lang="en-US" sz="1200" baseline="0" dirty="0"/>
              <a:t> Sys.</a:t>
            </a:r>
          </a:p>
          <a:p>
            <a:pPr algn="l"/>
            <a:r>
              <a:rPr lang="en-US" sz="1200" baseline="0" dirty="0"/>
              <a:t>University of Texas at Austin</a:t>
            </a:r>
            <a:endParaRPr lang="en-US" sz="1200" dirty="0"/>
          </a:p>
        </p:txBody>
      </p:sp>
      <p:pic>
        <p:nvPicPr>
          <p:cNvPr id="14" name="Picture 13" descr="header_pre.png"/>
          <p:cNvPicPr>
            <a:picLocks noChangeAspect="1"/>
          </p:cNvPicPr>
          <p:nvPr userDrawn="1"/>
        </p:nvPicPr>
        <p:blipFill rotWithShape="1">
          <a:blip r:embed="rId10" cstate="print">
            <a:grayscl/>
          </a:blip>
          <a:srcRect l="36303" t="25447" b="30268"/>
          <a:stretch/>
        </p:blipFill>
        <p:spPr>
          <a:xfrm>
            <a:off x="0" y="98370"/>
            <a:ext cx="5552470" cy="428921"/>
          </a:xfrm>
          <a:prstGeom prst="rect">
            <a:avLst/>
          </a:prstGeom>
        </p:spPr>
      </p:pic>
      <p:sp>
        <p:nvSpPr>
          <p:cNvPr id="6" name="Slide Number Placeholder 5"/>
          <p:cNvSpPr>
            <a:spLocks noGrp="1"/>
          </p:cNvSpPr>
          <p:nvPr>
            <p:ph type="sldNum" sz="quarter" idx="4"/>
          </p:nvPr>
        </p:nvSpPr>
        <p:spPr>
          <a:xfrm>
            <a:off x="1" y="98370"/>
            <a:ext cx="381000" cy="365125"/>
          </a:xfrm>
          <a:prstGeom prst="rect">
            <a:avLst/>
          </a:prstGeom>
        </p:spPr>
        <p:txBody>
          <a:bodyPr vert="horz" lIns="91440" tIns="45720" rIns="91440" bIns="45720" rtlCol="0" anchor="ctr"/>
          <a:lstStyle>
            <a:lvl1pPr algn="ctr">
              <a:defRPr sz="1200" b="1">
                <a:solidFill>
                  <a:schemeClr val="bg1"/>
                </a:solidFill>
              </a:defRPr>
            </a:lvl1pPr>
          </a:lstStyle>
          <a:p>
            <a:fld id="{EE986E2C-758C-184B-AE56-9BE843D3FB81}" type="slidenum">
              <a:rPr lang="en-US" smtClean="0"/>
              <a:pPr/>
              <a:t>‹#›</a:t>
            </a:fld>
            <a:endParaRPr lang="en-US" dirty="0"/>
          </a:p>
        </p:txBody>
      </p:sp>
      <p:sp>
        <p:nvSpPr>
          <p:cNvPr id="2" name="Title Placeholder 1"/>
          <p:cNvSpPr>
            <a:spLocks noGrp="1"/>
          </p:cNvSpPr>
          <p:nvPr>
            <p:ph type="title"/>
          </p:nvPr>
        </p:nvSpPr>
        <p:spPr>
          <a:xfrm>
            <a:off x="1377872" y="94570"/>
            <a:ext cx="7542291" cy="428921"/>
          </a:xfrm>
          <a:prstGeom prst="rect">
            <a:avLst/>
          </a:prstGeom>
        </p:spPr>
        <p:txBody>
          <a:bodyPr vert="horz" lIns="91440" tIns="45720" rIns="91440" bIns="45720" rtlCol="0" anchor="t">
            <a:noAutofit/>
          </a:bodyPr>
          <a:lstStyle/>
          <a:p>
            <a:r>
              <a:rPr lang="en-US" dirty="0"/>
              <a:t>Click to edit Master title style</a:t>
            </a:r>
          </a:p>
        </p:txBody>
      </p:sp>
      <p:pic>
        <p:nvPicPr>
          <p:cNvPr id="16" name="Picture 15" descr="logo_test_new(gray).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467600" y="6393102"/>
            <a:ext cx="1659880" cy="464897"/>
          </a:xfrm>
          <a:prstGeom prst="rect">
            <a:avLst/>
          </a:prstGeom>
        </p:spPr>
      </p:pic>
      <p:pic>
        <p:nvPicPr>
          <p:cNvPr id="18" name="Picture 17" descr="MST_wordmark1.jpg"/>
          <p:cNvPicPr>
            <a:picLocks noChangeAspect="1"/>
          </p:cNvPicPr>
          <p:nvPr userDrawn="1"/>
        </p:nvPicPr>
        <p:blipFill>
          <a:blip r:embed="rId12" cstate="print">
            <a:clrChange>
              <a:clrFrom>
                <a:srgbClr val="FFFFFF"/>
              </a:clrFrom>
              <a:clrTo>
                <a:srgbClr val="FFFFFF">
                  <a:alpha val="0"/>
                </a:srgbClr>
              </a:clrTo>
            </a:clrChange>
            <a:duotone>
              <a:prstClr val="black"/>
              <a:schemeClr val="bg1">
                <a:lumMod val="75000"/>
                <a:tint val="45000"/>
                <a:satMod val="400000"/>
              </a:schemeClr>
            </a:duotone>
            <a:lum bright="30000"/>
          </a:blip>
          <a:srcRect b="25942"/>
          <a:stretch>
            <a:fillRect/>
          </a:stretch>
        </p:blipFill>
        <p:spPr>
          <a:xfrm>
            <a:off x="5913773" y="6503970"/>
            <a:ext cx="410827" cy="338328"/>
          </a:xfrm>
          <a:prstGeom prst="rect">
            <a:avLst/>
          </a:prstGeom>
        </p:spPr>
      </p:pic>
      <p:pic>
        <p:nvPicPr>
          <p:cNvPr id="19" name="Picture 18" descr="ME_Logo50.bmp"/>
          <p:cNvPicPr>
            <a:picLocks noChangeAspect="1"/>
          </p:cNvPicPr>
          <p:nvPr userDrawn="1"/>
        </p:nvPicPr>
        <p:blipFill>
          <a:blip r:embed="rId13" cstate="print">
            <a:grayscl/>
          </a:blip>
          <a:stretch>
            <a:fillRect/>
          </a:stretch>
        </p:blipFill>
        <p:spPr>
          <a:xfrm>
            <a:off x="4343400" y="6536095"/>
            <a:ext cx="1509713" cy="292202"/>
          </a:xfrm>
          <a:prstGeom prst="rect">
            <a:avLst/>
          </a:prstGeom>
        </p:spPr>
      </p:pic>
      <p:pic>
        <p:nvPicPr>
          <p:cNvPr id="21" name="Picture 20" descr="UC_logo-[CMYK]-[Converted].png"/>
          <p:cNvPicPr>
            <a:picLocks noChangeAspect="1"/>
          </p:cNvPicPr>
          <p:nvPr userDrawn="1"/>
        </p:nvPicPr>
        <p:blipFill rotWithShape="1">
          <a:blip r:embed="rId14">
            <a:extLst>
              <a:ext uri="{BEBA8EAE-BF5A-486C-A8C5-ECC9F3942E4B}">
                <a14:imgProps xmlns:a14="http://schemas.microsoft.com/office/drawing/2010/main">
                  <a14:imgLayer r:embed="rId15">
                    <a14:imgEffect>
                      <a14:saturation sat="0"/>
                    </a14:imgEffect>
                  </a14:imgLayer>
                </a14:imgProps>
              </a:ext>
              <a:ext uri="{28A0092B-C50C-407E-A947-70E740481C1C}">
                <a14:useLocalDpi xmlns:a14="http://schemas.microsoft.com/office/drawing/2010/main" val="0"/>
              </a:ext>
            </a:extLst>
          </a:blip>
          <a:srcRect l="22957" t="32740" r="18554" b="41637"/>
          <a:stretch/>
        </p:blipFill>
        <p:spPr>
          <a:xfrm>
            <a:off x="3505200" y="6418501"/>
            <a:ext cx="877455" cy="497456"/>
          </a:xfrm>
          <a:prstGeom prst="rect">
            <a:avLst/>
          </a:prstGeom>
        </p:spPr>
      </p:pic>
      <p:sp>
        <p:nvSpPr>
          <p:cNvPr id="36" name="Rectangle 35"/>
          <p:cNvSpPr/>
          <p:nvPr userDrawn="1"/>
        </p:nvSpPr>
        <p:spPr>
          <a:xfrm>
            <a:off x="0" y="6413500"/>
            <a:ext cx="7391400" cy="45720"/>
          </a:xfrm>
          <a:prstGeom prst="rect">
            <a:avLst/>
          </a:prstGeom>
          <a:solidFill>
            <a:schemeClr val="accent5">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54" name="Text Placeholder 53"/>
          <p:cNvSpPr>
            <a:spLocks noGrp="1"/>
          </p:cNvSpPr>
          <p:nvPr>
            <p:ph type="body" idx="1"/>
          </p:nvPr>
        </p:nvSpPr>
        <p:spPr>
          <a:xfrm>
            <a:off x="230188" y="762000"/>
            <a:ext cx="8685212" cy="5410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714" r:id="rId1"/>
    <p:sldLayoutId id="2147483717" r:id="rId2"/>
    <p:sldLayoutId id="2147483716" r:id="rId3"/>
    <p:sldLayoutId id="2147483715" r:id="rId4"/>
    <p:sldLayoutId id="2147483718" r:id="rId5"/>
    <p:sldLayoutId id="2147483719" r:id="rId6"/>
    <p:sldLayoutId id="2147483720" r:id="rId7"/>
  </p:sldLayoutIdLst>
  <p:hf hdr="0"/>
  <p:txStyles>
    <p:titleStyle>
      <a:lvl1pPr algn="l" defTabSz="914400" rtl="0" eaLnBrk="1" latinLnBrk="0" hangingPunct="1">
        <a:spcBef>
          <a:spcPct val="0"/>
        </a:spcBef>
        <a:buNone/>
        <a:defRPr sz="2400" kern="1200" cap="all" spc="-60" baseline="0">
          <a:solidFill>
            <a:srgbClr val="3E3E3E"/>
          </a:solidFill>
          <a:latin typeface="+mj-lt"/>
          <a:ea typeface="+mj-ea"/>
          <a:cs typeface="+mj-cs"/>
        </a:defRPr>
      </a:lvl1pPr>
    </p:titleStyle>
    <p:bodyStyle>
      <a:lvl1pPr marL="225425" indent="-225425" algn="l" defTabSz="914400" rtl="0" eaLnBrk="1" latinLnBrk="0" hangingPunct="1">
        <a:lnSpc>
          <a:spcPct val="120000"/>
        </a:lnSpc>
        <a:spcBef>
          <a:spcPts val="0"/>
        </a:spcBef>
        <a:spcAft>
          <a:spcPts val="0"/>
        </a:spcAft>
        <a:buClr>
          <a:schemeClr val="tx1">
            <a:lumMod val="90000"/>
            <a:lumOff val="10000"/>
          </a:schemeClr>
        </a:buClr>
        <a:buFont typeface="Lucida Grande"/>
        <a:buChar char="»"/>
        <a:defRPr lang="en-US" sz="1800" b="0" kern="1200" smtClean="0">
          <a:solidFill>
            <a:schemeClr val="tx1">
              <a:lumMod val="90000"/>
              <a:lumOff val="10000"/>
            </a:schemeClr>
          </a:solidFill>
          <a:effectLst/>
          <a:latin typeface="+mn-lt"/>
          <a:ea typeface="+mn-ea"/>
          <a:cs typeface="+mn-cs"/>
        </a:defRPr>
      </a:lvl1pPr>
      <a:lvl2pPr marL="460375" indent="-225425" algn="l" defTabSz="914400" rtl="0" eaLnBrk="1" latinLnBrk="0" hangingPunct="1">
        <a:lnSpc>
          <a:spcPct val="120000"/>
        </a:lnSpc>
        <a:spcBef>
          <a:spcPts val="0"/>
        </a:spcBef>
        <a:spcAft>
          <a:spcPts val="0"/>
        </a:spcAft>
        <a:buClr>
          <a:srgbClr val="002060"/>
        </a:buClr>
        <a:buFont typeface="Wingdings" pitchFamily="2" charset="2"/>
        <a:buChar char="§"/>
        <a:defRPr sz="1800" kern="1200" baseline="0">
          <a:solidFill>
            <a:srgbClr val="002060"/>
          </a:solidFill>
          <a:latin typeface="+mn-lt"/>
          <a:ea typeface="+mn-ea"/>
          <a:cs typeface="+mn-cs"/>
        </a:defRPr>
      </a:lvl2pPr>
      <a:lvl3pPr marL="687388" indent="-228600" algn="l" defTabSz="914400" rtl="0" eaLnBrk="1" latinLnBrk="0" hangingPunct="1">
        <a:lnSpc>
          <a:spcPct val="120000"/>
        </a:lnSpc>
        <a:spcBef>
          <a:spcPts val="0"/>
        </a:spcBef>
        <a:spcAft>
          <a:spcPts val="0"/>
        </a:spcAft>
        <a:buClr>
          <a:srgbClr val="C00000"/>
        </a:buClr>
        <a:buSzPct val="80000"/>
        <a:buFontTx/>
        <a:buBlip>
          <a:blip r:embed="rId16"/>
        </a:buBlip>
        <a:defRPr lang="en-US" sz="1800" kern="1200" baseline="0" smtClean="0">
          <a:solidFill>
            <a:srgbClr val="990000"/>
          </a:solidFill>
          <a:effectLst/>
          <a:latin typeface="+mn-lt"/>
          <a:ea typeface="+mn-ea"/>
          <a:cs typeface="+mn-cs"/>
        </a:defRPr>
      </a:lvl3pPr>
      <a:lvl4pPr marL="968375" indent="-227013" algn="l" defTabSz="914400" rtl="0" eaLnBrk="1" latinLnBrk="0" hangingPunct="1">
        <a:lnSpc>
          <a:spcPct val="120000"/>
        </a:lnSpc>
        <a:spcBef>
          <a:spcPts val="0"/>
        </a:spcBef>
        <a:spcAft>
          <a:spcPts val="0"/>
        </a:spcAft>
        <a:buClr>
          <a:schemeClr val="accent1">
            <a:lumMod val="75000"/>
          </a:schemeClr>
        </a:buClr>
        <a:buSzPct val="80000"/>
        <a:buFont typeface="Wingdings" pitchFamily="2" charset="2"/>
        <a:buChar char="Ø"/>
        <a:defRPr lang="en-US" sz="1800" kern="1200" smtClean="0">
          <a:solidFill>
            <a:schemeClr val="accent1">
              <a:lumMod val="75000"/>
            </a:schemeClr>
          </a:solidFill>
          <a:effectLst/>
          <a:latin typeface="+mn-lt"/>
          <a:ea typeface="+mn-ea"/>
          <a:cs typeface="+mn-cs"/>
        </a:defRPr>
      </a:lvl4pPr>
      <a:lvl5pPr marL="1204913" indent="-225425" algn="l" defTabSz="914400" rtl="0" eaLnBrk="1" latinLnBrk="0" hangingPunct="1">
        <a:lnSpc>
          <a:spcPct val="120000"/>
        </a:lnSpc>
        <a:spcBef>
          <a:spcPts val="0"/>
        </a:spcBef>
        <a:spcAft>
          <a:spcPts val="0"/>
        </a:spcAft>
        <a:buClr>
          <a:schemeClr val="accent5">
            <a:lumMod val="50000"/>
          </a:schemeClr>
        </a:buClr>
        <a:buFont typeface="Courier New" pitchFamily="49" charset="0"/>
        <a:buChar char="o"/>
        <a:defRPr lang="en-US" sz="1800" kern="1200" baseline="0" smtClean="0">
          <a:solidFill>
            <a:schemeClr val="accent5">
              <a:lumMod val="50000"/>
            </a:schemeClr>
          </a:solidFill>
          <a:effectLst/>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5.xml"/><Relationship Id="rId7" Type="http://schemas.openxmlformats.org/officeDocument/2006/relationships/image" Target="../media/image30.png"/><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28.wmf"/><Relationship Id="rId5" Type="http://schemas.openxmlformats.org/officeDocument/2006/relationships/oleObject" Target="../embeddings/oleObject11.bin"/><Relationship Id="rId4" Type="http://schemas.openxmlformats.org/officeDocument/2006/relationships/image" Target="../media/image29.png"/><Relationship Id="rId9"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oleObject" Target="../embeddings/oleObject12.bin"/><Relationship Id="rId7" Type="http://schemas.openxmlformats.org/officeDocument/2006/relationships/image" Target="../media/image36.png"/><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43.wmf"/><Relationship Id="rId18" Type="http://schemas.openxmlformats.org/officeDocument/2006/relationships/image" Target="../media/image50.png"/><Relationship Id="rId3" Type="http://schemas.openxmlformats.org/officeDocument/2006/relationships/notesSlide" Target="../notesSlides/notesSlide7.xml"/><Relationship Id="rId7" Type="http://schemas.openxmlformats.org/officeDocument/2006/relationships/image" Target="../media/image40.wmf"/><Relationship Id="rId12" Type="http://schemas.openxmlformats.org/officeDocument/2006/relationships/oleObject" Target="../embeddings/oleObject16.bin"/><Relationship Id="rId17" Type="http://schemas.openxmlformats.org/officeDocument/2006/relationships/image" Target="../media/image49.png"/><Relationship Id="rId2" Type="http://schemas.openxmlformats.org/officeDocument/2006/relationships/slideLayout" Target="../slideLayouts/slideLayout7.xml"/><Relationship Id="rId16" Type="http://schemas.openxmlformats.org/officeDocument/2006/relationships/image" Target="../media/image48.png"/><Relationship Id="rId1" Type="http://schemas.openxmlformats.org/officeDocument/2006/relationships/vmlDrawing" Target="../drawings/vmlDrawing6.vml"/><Relationship Id="rId6" Type="http://schemas.openxmlformats.org/officeDocument/2006/relationships/oleObject" Target="../embeddings/oleObject13.bin"/><Relationship Id="rId11" Type="http://schemas.openxmlformats.org/officeDocument/2006/relationships/image" Target="../media/image42.wmf"/><Relationship Id="rId5" Type="http://schemas.openxmlformats.org/officeDocument/2006/relationships/image" Target="../media/image45.png"/><Relationship Id="rId15" Type="http://schemas.openxmlformats.org/officeDocument/2006/relationships/image" Target="../media/image47.png"/><Relationship Id="rId10" Type="http://schemas.openxmlformats.org/officeDocument/2006/relationships/oleObject" Target="../embeddings/oleObject15.bin"/><Relationship Id="rId19" Type="http://schemas.openxmlformats.org/officeDocument/2006/relationships/image" Target="../media/image51.png"/><Relationship Id="rId4" Type="http://schemas.openxmlformats.org/officeDocument/2006/relationships/image" Target="../media/image44.png"/><Relationship Id="rId9" Type="http://schemas.openxmlformats.org/officeDocument/2006/relationships/image" Target="../media/image41.wmf"/><Relationship Id="rId14" Type="http://schemas.openxmlformats.org/officeDocument/2006/relationships/image" Target="../media/image46.png"/></Relationships>
</file>

<file path=ppt/slides/_rels/slide1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3.xml"/><Relationship Id="rId7" Type="http://schemas.openxmlformats.org/officeDocument/2006/relationships/image" Target="../media/image16.wmf"/><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5.wmf"/><Relationship Id="rId4" Type="http://schemas.openxmlformats.org/officeDocument/2006/relationships/oleObject" Target="../embeddings/oleObject2.bin"/><Relationship Id="rId9" Type="http://schemas.openxmlformats.org/officeDocument/2006/relationships/image" Target="../media/image17.wmf"/></Relationships>
</file>

<file path=ppt/slides/_rels/slide9.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image" Target="../media/image20.wmf"/><Relationship Id="rId18" Type="http://schemas.openxmlformats.org/officeDocument/2006/relationships/image" Target="../media/image27.png"/><Relationship Id="rId3" Type="http://schemas.openxmlformats.org/officeDocument/2006/relationships/notesSlide" Target="../notesSlides/notesSlide4.xml"/><Relationship Id="rId7" Type="http://schemas.openxmlformats.org/officeDocument/2006/relationships/oleObject" Target="../embeddings/oleObject6.bin"/><Relationship Id="rId12" Type="http://schemas.openxmlformats.org/officeDocument/2006/relationships/oleObject" Target="../embeddings/oleObject7.bin"/><Relationship Id="rId17" Type="http://schemas.openxmlformats.org/officeDocument/2006/relationships/image" Target="../media/image22.wmf"/><Relationship Id="rId2" Type="http://schemas.openxmlformats.org/officeDocument/2006/relationships/slideLayout" Target="../slideLayouts/slideLayout5.xml"/><Relationship Id="rId16" Type="http://schemas.openxmlformats.org/officeDocument/2006/relationships/oleObject" Target="../embeddings/oleObject9.bin"/><Relationship Id="rId1" Type="http://schemas.openxmlformats.org/officeDocument/2006/relationships/vmlDrawing" Target="../drawings/vmlDrawing3.vml"/><Relationship Id="rId6" Type="http://schemas.openxmlformats.org/officeDocument/2006/relationships/image" Target="../media/image18.wmf"/><Relationship Id="rId11" Type="http://schemas.openxmlformats.org/officeDocument/2006/relationships/image" Target="../media/image26.png"/><Relationship Id="rId5" Type="http://schemas.openxmlformats.org/officeDocument/2006/relationships/oleObject" Target="../embeddings/oleObject5.bin"/><Relationship Id="rId15" Type="http://schemas.openxmlformats.org/officeDocument/2006/relationships/image" Target="../media/image21.wmf"/><Relationship Id="rId10" Type="http://schemas.openxmlformats.org/officeDocument/2006/relationships/image" Target="../media/image25.png"/><Relationship Id="rId19" Type="http://schemas.openxmlformats.org/officeDocument/2006/relationships/oleObject" Target="../embeddings/oleObject10.bin"/><Relationship Id="rId4" Type="http://schemas.openxmlformats.org/officeDocument/2006/relationships/image" Target="../media/image23.png"/><Relationship Id="rId9" Type="http://schemas.openxmlformats.org/officeDocument/2006/relationships/image" Target="../media/image24.png"/><Relationship Id="rId1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type="ctrTitle"/>
          </p:nvPr>
        </p:nvSpPr>
        <p:spPr>
          <a:xfrm>
            <a:off x="685800" y="1524000"/>
            <a:ext cx="7772400" cy="2076450"/>
          </a:xfrm>
        </p:spPr>
        <p:txBody>
          <a:bodyPr/>
          <a:lstStyle/>
          <a:p>
            <a:pPr algn="ctr" eaLnBrk="1" hangingPunct="1"/>
            <a:r>
              <a:rPr lang="en-US" altLang="zh-CN">
                <a:latin typeface="Arial" charset="0"/>
                <a:ea typeface="SimSun" charset="0"/>
                <a:cs typeface="SimSun" charset="0"/>
              </a:rPr>
              <a:t>Performance Similarity Based Method for Enhanced Prediction of Manufacturing Process Performance</a:t>
            </a:r>
            <a:endParaRPr lang="en-US">
              <a:latin typeface="Arial" charset="0"/>
            </a:endParaRPr>
          </a:p>
        </p:txBody>
      </p:sp>
      <p:sp>
        <p:nvSpPr>
          <p:cNvPr id="17411" name="Rectangle 6"/>
          <p:cNvSpPr>
            <a:spLocks noGrp="1" noChangeArrowheads="1"/>
          </p:cNvSpPr>
          <p:nvPr>
            <p:ph type="subTitle" idx="1"/>
          </p:nvPr>
        </p:nvSpPr>
        <p:spPr>
          <a:xfrm>
            <a:off x="381000" y="4191000"/>
            <a:ext cx="7162800" cy="1752600"/>
          </a:xfrm>
        </p:spPr>
        <p:txBody>
          <a:bodyPr>
            <a:normAutofit fontScale="92500"/>
          </a:bodyPr>
          <a:lstStyle/>
          <a:p>
            <a:pPr eaLnBrk="1" hangingPunct="1">
              <a:lnSpc>
                <a:spcPct val="90000"/>
              </a:lnSpc>
            </a:pPr>
            <a:r>
              <a:rPr lang="en-US" sz="2400" dirty="0">
                <a:solidFill>
                  <a:srgbClr val="000099"/>
                </a:solidFill>
                <a:latin typeface="Arial" charset="0"/>
              </a:rPr>
              <a:t>Dr. </a:t>
            </a:r>
            <a:r>
              <a:rPr lang="en-US" sz="2400" dirty="0" err="1">
                <a:solidFill>
                  <a:srgbClr val="000099"/>
                </a:solidFill>
                <a:latin typeface="Arial" charset="0"/>
              </a:rPr>
              <a:t>Jianbo</a:t>
            </a:r>
            <a:r>
              <a:rPr lang="en-US" sz="2400" dirty="0">
                <a:solidFill>
                  <a:srgbClr val="000099"/>
                </a:solidFill>
                <a:latin typeface="Arial" charset="0"/>
              </a:rPr>
              <a:t> Liu, Michigan State University</a:t>
            </a:r>
          </a:p>
          <a:p>
            <a:pPr eaLnBrk="1" hangingPunct="1">
              <a:lnSpc>
                <a:spcPct val="90000"/>
              </a:lnSpc>
            </a:pPr>
            <a:r>
              <a:rPr lang="en-US" sz="2400" dirty="0">
                <a:solidFill>
                  <a:srgbClr val="000099"/>
                </a:solidFill>
                <a:latin typeface="Arial" charset="0"/>
              </a:rPr>
              <a:t>Dr. Dragan Djurdjanovic, Univ. of Texas</a:t>
            </a:r>
          </a:p>
          <a:p>
            <a:pPr eaLnBrk="1" hangingPunct="1">
              <a:lnSpc>
                <a:spcPct val="90000"/>
              </a:lnSpc>
            </a:pPr>
            <a:r>
              <a:rPr lang="en-US" sz="2400" dirty="0">
                <a:solidFill>
                  <a:srgbClr val="000099"/>
                </a:solidFill>
                <a:latin typeface="Arial" charset="0"/>
              </a:rPr>
              <a:t>Prof. Jun Ni, Univ. of Michigan</a:t>
            </a:r>
          </a:p>
          <a:p>
            <a:pPr eaLnBrk="1" hangingPunct="1">
              <a:lnSpc>
                <a:spcPct val="90000"/>
              </a:lnSpc>
            </a:pPr>
            <a:r>
              <a:rPr lang="en-US" sz="2400" dirty="0">
                <a:solidFill>
                  <a:srgbClr val="000099"/>
                </a:solidFill>
                <a:latin typeface="Arial" charset="0"/>
              </a:rPr>
              <a:t>Prof. Jay Lee, Univ. of Cincinnati</a:t>
            </a:r>
          </a:p>
        </p:txBody>
      </p:sp>
    </p:spTree>
    <p:extLst>
      <p:ext uri="{BB962C8B-B14F-4D97-AF65-F5344CB8AC3E}">
        <p14:creationId xmlns:p14="http://schemas.microsoft.com/office/powerpoint/2010/main" val="3147633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0363" y="914400"/>
            <a:ext cx="3043237" cy="2282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9940" name="Rectangle 2"/>
          <p:cNvSpPr>
            <a:spLocks noGrp="1" noChangeArrowheads="1"/>
          </p:cNvSpPr>
          <p:nvPr>
            <p:ph type="title"/>
          </p:nvPr>
        </p:nvSpPr>
        <p:spPr>
          <a:xfrm>
            <a:off x="1524000" y="0"/>
            <a:ext cx="7620000" cy="654050"/>
          </a:xfrm>
        </p:spPr>
        <p:txBody>
          <a:bodyPr/>
          <a:lstStyle/>
          <a:p>
            <a:pPr eaLnBrk="1" hangingPunct="1"/>
            <a:r>
              <a:rPr lang="en-US" b="1" dirty="0">
                <a:latin typeface="Arial" charset="0"/>
              </a:rPr>
              <a:t>Predicting Performance Confidence Value Using Predicted Feature Distributions</a:t>
            </a:r>
          </a:p>
        </p:txBody>
      </p:sp>
      <p:graphicFrame>
        <p:nvGraphicFramePr>
          <p:cNvPr id="39938" name="Object 18"/>
          <p:cNvGraphicFramePr>
            <a:graphicFrameLocks noChangeAspect="1"/>
          </p:cNvGraphicFramePr>
          <p:nvPr/>
        </p:nvGraphicFramePr>
        <p:xfrm>
          <a:off x="6183313" y="4724400"/>
          <a:ext cx="2732087" cy="962025"/>
        </p:xfrm>
        <a:graphic>
          <a:graphicData uri="http://schemas.openxmlformats.org/presentationml/2006/ole">
            <mc:AlternateContent xmlns:mc="http://schemas.openxmlformats.org/markup-compatibility/2006">
              <mc:Choice xmlns:v="urn:schemas-microsoft-com:vml" Requires="v">
                <p:oleObj spid="_x0000_s16395" name="Equation" r:id="rId5" imgW="1320480" imgH="431640" progId="Equation.3">
                  <p:embed/>
                </p:oleObj>
              </mc:Choice>
              <mc:Fallback>
                <p:oleObj name="Equation" r:id="rId5" imgW="132048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3313" y="4724400"/>
                        <a:ext cx="2732087" cy="962025"/>
                      </a:xfrm>
                      <a:prstGeom prst="rect">
                        <a:avLst/>
                      </a:prstGeom>
                      <a:noFill/>
                      <a:ln w="25400">
                        <a:solidFill>
                          <a:srgbClr val="FF66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9941" name="Text Box 26"/>
          <p:cNvSpPr txBox="1">
            <a:spLocks noChangeArrowheads="1"/>
          </p:cNvSpPr>
          <p:nvPr/>
        </p:nvSpPr>
        <p:spPr bwMode="auto">
          <a:xfrm>
            <a:off x="6096000" y="5819775"/>
            <a:ext cx="2895600"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spcBef>
                <a:spcPct val="50000"/>
              </a:spcBef>
            </a:pPr>
            <a:r>
              <a:rPr lang="en-US" sz="1600" b="1">
                <a:solidFill>
                  <a:srgbClr val="000099"/>
                </a:solidFill>
                <a:latin typeface="Arial" charset="0"/>
              </a:rPr>
              <a:t>Correlation Coefficient in L</a:t>
            </a:r>
            <a:r>
              <a:rPr lang="en-US" sz="1600" b="1" baseline="-25000">
                <a:solidFill>
                  <a:srgbClr val="000099"/>
                </a:solidFill>
                <a:latin typeface="Arial" charset="0"/>
              </a:rPr>
              <a:t>2</a:t>
            </a:r>
            <a:r>
              <a:rPr lang="en-US" sz="1600" b="1">
                <a:solidFill>
                  <a:srgbClr val="000099"/>
                </a:solidFill>
                <a:latin typeface="Arial" charset="0"/>
              </a:rPr>
              <a:t> space</a:t>
            </a:r>
          </a:p>
        </p:txBody>
      </p:sp>
      <p:sp>
        <p:nvSpPr>
          <p:cNvPr id="39942" name="Text Box 32"/>
          <p:cNvSpPr txBox="1">
            <a:spLocks noChangeArrowheads="1"/>
          </p:cNvSpPr>
          <p:nvPr/>
        </p:nvSpPr>
        <p:spPr bwMode="auto">
          <a:xfrm>
            <a:off x="3352800" y="3352800"/>
            <a:ext cx="2286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400" b="1">
                <a:solidFill>
                  <a:srgbClr val="000099"/>
                </a:solidFill>
                <a:latin typeface="Arial" charset="0"/>
              </a:rPr>
              <a:t>Mixtures of Gaussians</a:t>
            </a:r>
          </a:p>
        </p:txBody>
      </p:sp>
      <p:pic>
        <p:nvPicPr>
          <p:cNvPr id="39943"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514600"/>
            <a:ext cx="2895600" cy="217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9944" name="Line 34"/>
          <p:cNvSpPr>
            <a:spLocks noChangeAspect="1" noChangeShapeType="1"/>
          </p:cNvSpPr>
          <p:nvPr/>
        </p:nvSpPr>
        <p:spPr bwMode="auto">
          <a:xfrm flipV="1">
            <a:off x="1066800" y="2987675"/>
            <a:ext cx="228600" cy="96838"/>
          </a:xfrm>
          <a:prstGeom prst="line">
            <a:avLst/>
          </a:prstGeom>
          <a:noFill/>
          <a:ln w="9525">
            <a:solidFill>
              <a:srgbClr val="00008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9945" name="Text Box 35"/>
          <p:cNvSpPr txBox="1">
            <a:spLocks noChangeAspect="1" noChangeArrowheads="1"/>
          </p:cNvSpPr>
          <p:nvPr/>
        </p:nvSpPr>
        <p:spPr bwMode="auto">
          <a:xfrm>
            <a:off x="533400" y="3048000"/>
            <a:ext cx="82391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400" b="1">
                <a:solidFill>
                  <a:srgbClr val="000099"/>
                </a:solidFill>
                <a:latin typeface="Arial" charset="0"/>
              </a:rPr>
              <a:t>Normal</a:t>
            </a:r>
          </a:p>
        </p:txBody>
      </p:sp>
      <p:sp>
        <p:nvSpPr>
          <p:cNvPr id="39946" name="Line 36"/>
          <p:cNvSpPr>
            <a:spLocks noChangeAspect="1" noChangeShapeType="1"/>
          </p:cNvSpPr>
          <p:nvPr/>
        </p:nvSpPr>
        <p:spPr bwMode="auto">
          <a:xfrm flipH="1" flipV="1">
            <a:off x="2336800" y="3276600"/>
            <a:ext cx="139700" cy="4191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9947" name="Text Box 37"/>
          <p:cNvSpPr txBox="1">
            <a:spLocks noChangeAspect="1" noChangeArrowheads="1"/>
          </p:cNvSpPr>
          <p:nvPr/>
        </p:nvSpPr>
        <p:spPr bwMode="auto">
          <a:xfrm>
            <a:off x="1676400" y="3733800"/>
            <a:ext cx="1193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400" b="1">
                <a:solidFill>
                  <a:srgbClr val="FF0000"/>
                </a:solidFill>
                <a:latin typeface="Arial" charset="0"/>
              </a:rPr>
              <a:t>Prediction</a:t>
            </a:r>
          </a:p>
        </p:txBody>
      </p:sp>
      <p:pic>
        <p:nvPicPr>
          <p:cNvPr id="39948" name="Picture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0363" y="3962400"/>
            <a:ext cx="3043237" cy="2282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9949" name="Text Box 43"/>
          <p:cNvSpPr txBox="1">
            <a:spLocks noChangeArrowheads="1"/>
          </p:cNvSpPr>
          <p:nvPr/>
        </p:nvSpPr>
        <p:spPr bwMode="auto">
          <a:xfrm>
            <a:off x="5029200" y="2590800"/>
            <a:ext cx="6096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600" b="1" i="1">
                <a:solidFill>
                  <a:srgbClr val="000099"/>
                </a:solidFill>
                <a:latin typeface="Arial" charset="0"/>
              </a:rPr>
              <a:t>f</a:t>
            </a:r>
            <a:r>
              <a:rPr lang="en-US" sz="1600" b="1" i="1" baseline="-25000">
                <a:solidFill>
                  <a:srgbClr val="000099"/>
                </a:solidFill>
                <a:latin typeface="Arial" charset="0"/>
              </a:rPr>
              <a:t>1</a:t>
            </a:r>
            <a:r>
              <a:rPr lang="en-US" sz="1600" b="1" i="1">
                <a:solidFill>
                  <a:srgbClr val="000099"/>
                </a:solidFill>
                <a:latin typeface="Arial" charset="0"/>
              </a:rPr>
              <a:t>(x)</a:t>
            </a:r>
            <a:endParaRPr lang="en-US" sz="1600" b="1" i="1" baseline="-25000">
              <a:solidFill>
                <a:srgbClr val="000099"/>
              </a:solidFill>
              <a:latin typeface="Arial" charset="0"/>
            </a:endParaRPr>
          </a:p>
        </p:txBody>
      </p:sp>
      <p:sp>
        <p:nvSpPr>
          <p:cNvPr id="39950" name="Text Box 46"/>
          <p:cNvSpPr txBox="1">
            <a:spLocks noChangeArrowheads="1"/>
          </p:cNvSpPr>
          <p:nvPr/>
        </p:nvSpPr>
        <p:spPr bwMode="auto">
          <a:xfrm>
            <a:off x="5033963" y="5607050"/>
            <a:ext cx="6096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600" b="1" i="1">
                <a:solidFill>
                  <a:srgbClr val="000099"/>
                </a:solidFill>
                <a:latin typeface="Arial" charset="0"/>
              </a:rPr>
              <a:t>f</a:t>
            </a:r>
            <a:r>
              <a:rPr lang="en-US" sz="1600" b="1" i="1" baseline="-25000">
                <a:solidFill>
                  <a:srgbClr val="000099"/>
                </a:solidFill>
                <a:latin typeface="Arial" charset="0"/>
              </a:rPr>
              <a:t>2</a:t>
            </a:r>
            <a:r>
              <a:rPr lang="en-US" sz="1600" b="1" i="1">
                <a:solidFill>
                  <a:srgbClr val="000099"/>
                </a:solidFill>
                <a:latin typeface="Arial" charset="0"/>
              </a:rPr>
              <a:t>(x)</a:t>
            </a:r>
            <a:endParaRPr lang="en-US" sz="1600" b="1" i="1" baseline="-25000">
              <a:solidFill>
                <a:srgbClr val="000099"/>
              </a:solidFill>
              <a:latin typeface="Arial" charset="0"/>
            </a:endParaRPr>
          </a:p>
        </p:txBody>
      </p:sp>
      <p:sp>
        <p:nvSpPr>
          <p:cNvPr id="39951" name="AutoShape 48"/>
          <p:cNvSpPr>
            <a:spLocks noChangeArrowheads="1"/>
          </p:cNvSpPr>
          <p:nvPr/>
        </p:nvSpPr>
        <p:spPr bwMode="auto">
          <a:xfrm>
            <a:off x="5791200" y="3200400"/>
            <a:ext cx="228600" cy="685800"/>
          </a:xfrm>
          <a:prstGeom prst="rightArrow">
            <a:avLst>
              <a:gd name="adj1" fmla="val 50000"/>
              <a:gd name="adj2" fmla="val 25000"/>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9952" name="AutoShape 49"/>
          <p:cNvSpPr>
            <a:spLocks noChangeArrowheads="1"/>
          </p:cNvSpPr>
          <p:nvPr/>
        </p:nvSpPr>
        <p:spPr bwMode="auto">
          <a:xfrm>
            <a:off x="2971800" y="3276600"/>
            <a:ext cx="228600" cy="685800"/>
          </a:xfrm>
          <a:prstGeom prst="rightArrow">
            <a:avLst>
              <a:gd name="adj1" fmla="val 50000"/>
              <a:gd name="adj2" fmla="val 25000"/>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pic>
        <p:nvPicPr>
          <p:cNvPr id="39953" name="Picture 5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4563" y="2365375"/>
            <a:ext cx="3043237" cy="2282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9954" name="Text Box 54"/>
          <p:cNvSpPr txBox="1">
            <a:spLocks noChangeArrowheads="1"/>
          </p:cNvSpPr>
          <p:nvPr/>
        </p:nvSpPr>
        <p:spPr bwMode="auto">
          <a:xfrm>
            <a:off x="6019800" y="1905000"/>
            <a:ext cx="2895600"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spcBef>
                <a:spcPct val="50000"/>
              </a:spcBef>
            </a:pPr>
            <a:r>
              <a:rPr lang="en-US" sz="1600" b="1">
                <a:solidFill>
                  <a:srgbClr val="000099"/>
                </a:solidFill>
                <a:latin typeface="Arial" charset="0"/>
              </a:rPr>
              <a:t>Overlap between two distributions </a:t>
            </a:r>
          </a:p>
        </p:txBody>
      </p:sp>
    </p:spTree>
    <p:extLst>
      <p:ext uri="{BB962C8B-B14F-4D97-AF65-F5344CB8AC3E}">
        <p14:creationId xmlns:p14="http://schemas.microsoft.com/office/powerpoint/2010/main" val="667959074"/>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600200" y="76200"/>
            <a:ext cx="7315200" cy="654050"/>
          </a:xfrm>
        </p:spPr>
        <p:txBody>
          <a:bodyPr/>
          <a:lstStyle/>
          <a:p>
            <a:pPr eaLnBrk="1" hangingPunct="1"/>
            <a:r>
              <a:rPr lang="en-US" sz="4000" dirty="0">
                <a:latin typeface="Arial" charset="0"/>
              </a:rPr>
              <a:t>Presentation Outline</a:t>
            </a:r>
          </a:p>
        </p:txBody>
      </p:sp>
      <p:sp>
        <p:nvSpPr>
          <p:cNvPr id="18435" name="Rectangle 3"/>
          <p:cNvSpPr>
            <a:spLocks noGrp="1" noChangeArrowheads="1"/>
          </p:cNvSpPr>
          <p:nvPr>
            <p:ph type="body" idx="1"/>
          </p:nvPr>
        </p:nvSpPr>
        <p:spPr>
          <a:xfrm>
            <a:off x="228600" y="990600"/>
            <a:ext cx="8686800" cy="4953000"/>
          </a:xfrm>
        </p:spPr>
        <p:txBody>
          <a:bodyPr/>
          <a:lstStyle/>
          <a:p>
            <a:pPr eaLnBrk="1" hangingPunct="1">
              <a:buFontTx/>
              <a:buNone/>
            </a:pPr>
            <a:endParaRPr lang="en-US" sz="3600" b="1" dirty="0">
              <a:latin typeface="Arial" charset="0"/>
            </a:endParaRPr>
          </a:p>
          <a:p>
            <a:pPr eaLnBrk="1" hangingPunct="1"/>
            <a:r>
              <a:rPr lang="en-US" sz="3600" b="1" dirty="0">
                <a:latin typeface="Arial" charset="0"/>
              </a:rPr>
              <a:t>Introduction</a:t>
            </a:r>
          </a:p>
          <a:p>
            <a:pPr eaLnBrk="1" hangingPunct="1"/>
            <a:r>
              <a:rPr lang="en-US" sz="3600" b="1" dirty="0">
                <a:latin typeface="Arial" charset="0"/>
              </a:rPr>
              <a:t>Method Overview</a:t>
            </a:r>
          </a:p>
          <a:p>
            <a:pPr eaLnBrk="1" hangingPunct="1"/>
            <a:r>
              <a:rPr lang="en-US" sz="3600" b="1" dirty="0">
                <a:solidFill>
                  <a:srgbClr val="FF0000"/>
                </a:solidFill>
                <a:latin typeface="Arial" charset="0"/>
              </a:rPr>
              <a:t>Experimental Results</a:t>
            </a:r>
          </a:p>
          <a:p>
            <a:pPr eaLnBrk="1" hangingPunct="1"/>
            <a:r>
              <a:rPr lang="en-US" sz="3600" b="1" dirty="0">
                <a:latin typeface="Arial" charset="0"/>
              </a:rPr>
              <a:t>Conclusions and Future Work</a:t>
            </a:r>
          </a:p>
        </p:txBody>
      </p:sp>
    </p:spTree>
    <p:extLst>
      <p:ext uri="{BB962C8B-B14F-4D97-AF65-F5344CB8AC3E}">
        <p14:creationId xmlns:p14="http://schemas.microsoft.com/office/powerpoint/2010/main" val="3669935662"/>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ChangeArrowheads="1"/>
          </p:cNvSpPr>
          <p:nvPr/>
        </p:nvSpPr>
        <p:spPr bwMode="auto">
          <a:xfrm>
            <a:off x="0" y="5943600"/>
            <a:ext cx="9144000" cy="9144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43012" name="Rectangle 25"/>
          <p:cNvSpPr>
            <a:spLocks noChangeArrowheads="1"/>
          </p:cNvSpPr>
          <p:nvPr/>
        </p:nvSpPr>
        <p:spPr bwMode="auto">
          <a:xfrm>
            <a:off x="7721600" y="471488"/>
            <a:ext cx="1422400" cy="9144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43013" name="Text Box 3"/>
          <p:cNvSpPr txBox="1">
            <a:spLocks noChangeArrowheads="1"/>
          </p:cNvSpPr>
          <p:nvPr/>
        </p:nvSpPr>
        <p:spPr bwMode="auto">
          <a:xfrm>
            <a:off x="1371600" y="0"/>
            <a:ext cx="4160838"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latinLnBrk="1" hangingPunct="1"/>
            <a:r>
              <a:rPr kumimoji="1" lang="en-US" altLang="zh-CN" b="1" dirty="0">
                <a:solidFill>
                  <a:srgbClr val="262626"/>
                </a:solidFill>
                <a:latin typeface="Tahoma" charset="0"/>
                <a:ea typeface="Gulim" charset="0"/>
                <a:cs typeface="Gulim" charset="0"/>
              </a:rPr>
              <a:t>Data Collection and         Processing</a:t>
            </a:r>
          </a:p>
        </p:txBody>
      </p:sp>
      <p:sp>
        <p:nvSpPr>
          <p:cNvPr id="43014" name="Rectangle 6"/>
          <p:cNvSpPr>
            <a:spLocks noChangeArrowheads="1"/>
          </p:cNvSpPr>
          <p:nvPr/>
        </p:nvSpPr>
        <p:spPr bwMode="auto">
          <a:xfrm>
            <a:off x="2420938" y="817563"/>
            <a:ext cx="2995612" cy="2803525"/>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43015" name="Text Box 8"/>
          <p:cNvSpPr txBox="1">
            <a:spLocks noChangeArrowheads="1"/>
          </p:cNvSpPr>
          <p:nvPr/>
        </p:nvSpPr>
        <p:spPr bwMode="auto">
          <a:xfrm>
            <a:off x="2767013" y="931863"/>
            <a:ext cx="2430462" cy="711200"/>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spcBef>
                <a:spcPct val="50000"/>
              </a:spcBef>
            </a:pPr>
            <a:r>
              <a:rPr lang="en-US" altLang="zh-CN" sz="2000" b="1">
                <a:latin typeface="Tahoma" charset="0"/>
                <a:ea typeface="SimSun" charset="0"/>
                <a:cs typeface="SimSun" charset="0"/>
              </a:rPr>
              <a:t>Spindle Load of a Boring Machine</a:t>
            </a:r>
          </a:p>
        </p:txBody>
      </p:sp>
      <p:sp>
        <p:nvSpPr>
          <p:cNvPr id="43016" name="Text Box 9"/>
          <p:cNvSpPr txBox="1">
            <a:spLocks noChangeArrowheads="1"/>
          </p:cNvSpPr>
          <p:nvPr/>
        </p:nvSpPr>
        <p:spPr bwMode="auto">
          <a:xfrm>
            <a:off x="2574925" y="3275013"/>
            <a:ext cx="26892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spcBef>
                <a:spcPct val="50000"/>
              </a:spcBef>
            </a:pPr>
            <a:r>
              <a:rPr lang="en-US" altLang="zh-CN" sz="1600" b="1">
                <a:solidFill>
                  <a:srgbClr val="FFFF00"/>
                </a:solidFill>
                <a:latin typeface="Tahoma" charset="0"/>
                <a:ea typeface="SimSun" charset="0"/>
                <a:cs typeface="SimSun" charset="0"/>
              </a:rPr>
              <a:t>Sampling rate = 200Hz</a:t>
            </a:r>
          </a:p>
        </p:txBody>
      </p:sp>
      <p:graphicFrame>
        <p:nvGraphicFramePr>
          <p:cNvPr id="43010" name="Object 24"/>
          <p:cNvGraphicFramePr>
            <a:graphicFrameLocks noChangeAspect="1"/>
          </p:cNvGraphicFramePr>
          <p:nvPr/>
        </p:nvGraphicFramePr>
        <p:xfrm>
          <a:off x="77788" y="893763"/>
          <a:ext cx="2190750" cy="2919412"/>
        </p:xfrm>
        <a:graphic>
          <a:graphicData uri="http://schemas.openxmlformats.org/presentationml/2006/ole">
            <mc:AlternateContent xmlns:mc="http://schemas.openxmlformats.org/markup-compatibility/2006">
              <mc:Choice xmlns:v="urn:schemas-microsoft-com:vml" Requires="v">
                <p:oleObj spid="_x0000_s19467" name="Bitmap Image" r:id="rId3" imgW="2857899" imgH="3809524" progId="Paint.Picture">
                  <p:embed/>
                </p:oleObj>
              </mc:Choice>
              <mc:Fallback>
                <p:oleObj name="Bitmap Image" r:id="rId3" imgW="2857899" imgH="38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88" y="893763"/>
                        <a:ext cx="2190750" cy="29194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pic>
        <p:nvPicPr>
          <p:cNvPr id="4301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6825" y="1700213"/>
            <a:ext cx="2765425" cy="154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3018" name="AutoShape 7"/>
          <p:cNvSpPr>
            <a:spLocks noChangeArrowheads="1"/>
          </p:cNvSpPr>
          <p:nvPr/>
        </p:nvSpPr>
        <p:spPr bwMode="auto">
          <a:xfrm>
            <a:off x="1422400" y="2276475"/>
            <a:ext cx="1190625" cy="384175"/>
          </a:xfrm>
          <a:prstGeom prst="rightArrow">
            <a:avLst>
              <a:gd name="adj1" fmla="val 50000"/>
              <a:gd name="adj2" fmla="val 77479"/>
            </a:avLst>
          </a:prstGeom>
          <a:solidFill>
            <a:schemeClr val="accent1"/>
          </a:solidFill>
          <a:ln w="9525">
            <a:solidFill>
              <a:schemeClr val="tx1"/>
            </a:solidFill>
            <a:miter lim="800000"/>
            <a:headEnd/>
            <a:tailEnd/>
          </a:ln>
        </p:spPr>
        <p:txBody>
          <a:bodyPr wrap="none" anchor="ctr"/>
          <a:lstStyle/>
          <a:p>
            <a:endParaRPr lang="en-US"/>
          </a:p>
        </p:txBody>
      </p:sp>
      <p:grpSp>
        <p:nvGrpSpPr>
          <p:cNvPr id="2" name="Group 38"/>
          <p:cNvGrpSpPr>
            <a:grpSpLocks/>
          </p:cNvGrpSpPr>
          <p:nvPr/>
        </p:nvGrpSpPr>
        <p:grpSpPr bwMode="auto">
          <a:xfrm>
            <a:off x="5145088" y="125413"/>
            <a:ext cx="3910012" cy="3227387"/>
            <a:chOff x="3241" y="79"/>
            <a:chExt cx="2463" cy="2033"/>
          </a:xfrm>
        </p:grpSpPr>
        <p:sp>
          <p:nvSpPr>
            <p:cNvPr id="43034" name="Rectangle 11"/>
            <p:cNvSpPr>
              <a:spLocks noChangeArrowheads="1"/>
            </p:cNvSpPr>
            <p:nvPr/>
          </p:nvSpPr>
          <p:spPr bwMode="auto">
            <a:xfrm>
              <a:off x="3497" y="79"/>
              <a:ext cx="2207" cy="2033"/>
            </a:xfrm>
            <a:prstGeom prst="rect">
              <a:avLst/>
            </a:prstGeom>
            <a:solidFill>
              <a:srgbClr val="0000FF"/>
            </a:solidFill>
            <a:ln w="9525">
              <a:solidFill>
                <a:schemeClr val="tx1"/>
              </a:solidFill>
              <a:miter lim="800000"/>
              <a:headEnd/>
              <a:tailEnd/>
            </a:ln>
          </p:spPr>
          <p:txBody>
            <a:bodyPr wrap="none" anchor="ctr"/>
            <a:lstStyle/>
            <a:p>
              <a:endParaRPr lang="en-US"/>
            </a:p>
          </p:txBody>
        </p:sp>
        <p:grpSp>
          <p:nvGrpSpPr>
            <p:cNvPr id="43035" name="Group 34"/>
            <p:cNvGrpSpPr>
              <a:grpSpLocks/>
            </p:cNvGrpSpPr>
            <p:nvPr/>
          </p:nvGrpSpPr>
          <p:grpSpPr bwMode="auto">
            <a:xfrm>
              <a:off x="3241" y="128"/>
              <a:ext cx="2425" cy="1935"/>
              <a:chOff x="3241" y="128"/>
              <a:chExt cx="2425" cy="1935"/>
            </a:xfrm>
          </p:grpSpPr>
          <p:sp>
            <p:nvSpPr>
              <p:cNvPr id="43036" name="Text Box 12"/>
              <p:cNvSpPr txBox="1">
                <a:spLocks noChangeArrowheads="1"/>
              </p:cNvSpPr>
              <p:nvPr/>
            </p:nvSpPr>
            <p:spPr bwMode="auto">
              <a:xfrm>
                <a:off x="3557" y="128"/>
                <a:ext cx="2057" cy="218"/>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spcBef>
                    <a:spcPct val="50000"/>
                  </a:spcBef>
                </a:pPr>
                <a:r>
                  <a:rPr lang="en-US" altLang="zh-CN" sz="1600" b="1">
                    <a:latin typeface="Tahoma" charset="0"/>
                    <a:ea typeface="SimSun" charset="0"/>
                    <a:cs typeface="SimSun" charset="0"/>
                  </a:rPr>
                  <a:t>Time-Frequency Distribution</a:t>
                </a:r>
              </a:p>
            </p:txBody>
          </p:sp>
          <p:pic>
            <p:nvPicPr>
              <p:cNvPr id="43037"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8" y="418"/>
                <a:ext cx="2108" cy="1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3038" name="AutoShape 27"/>
              <p:cNvSpPr>
                <a:spLocks noChangeArrowheads="1"/>
              </p:cNvSpPr>
              <p:nvPr/>
            </p:nvSpPr>
            <p:spPr bwMode="auto">
              <a:xfrm rot="-972227">
                <a:off x="3241" y="1686"/>
                <a:ext cx="556" cy="242"/>
              </a:xfrm>
              <a:prstGeom prst="rightArrow">
                <a:avLst>
                  <a:gd name="adj1" fmla="val 50000"/>
                  <a:gd name="adj2" fmla="val 57438"/>
                </a:avLst>
              </a:prstGeom>
              <a:solidFill>
                <a:schemeClr val="accent1"/>
              </a:solidFill>
              <a:ln w="9525">
                <a:solidFill>
                  <a:schemeClr val="tx1"/>
                </a:solidFill>
                <a:miter lim="800000"/>
                <a:headEnd/>
                <a:tailEnd/>
              </a:ln>
            </p:spPr>
            <p:txBody>
              <a:bodyPr wrap="none" anchor="ctr"/>
              <a:lstStyle/>
              <a:p>
                <a:endParaRPr lang="en-US"/>
              </a:p>
            </p:txBody>
          </p:sp>
        </p:grpSp>
      </p:grpSp>
      <p:grpSp>
        <p:nvGrpSpPr>
          <p:cNvPr id="4" name="Group 35"/>
          <p:cNvGrpSpPr>
            <a:grpSpLocks/>
          </p:cNvGrpSpPr>
          <p:nvPr/>
        </p:nvGrpSpPr>
        <p:grpSpPr bwMode="auto">
          <a:xfrm>
            <a:off x="5532438" y="3082925"/>
            <a:ext cx="3533775" cy="3687763"/>
            <a:chOff x="3485" y="1942"/>
            <a:chExt cx="2226" cy="2323"/>
          </a:xfrm>
        </p:grpSpPr>
        <p:sp>
          <p:nvSpPr>
            <p:cNvPr id="43030" name="Rectangle 16"/>
            <p:cNvSpPr>
              <a:spLocks noChangeArrowheads="1"/>
            </p:cNvSpPr>
            <p:nvPr/>
          </p:nvSpPr>
          <p:spPr bwMode="auto">
            <a:xfrm>
              <a:off x="3485" y="2160"/>
              <a:ext cx="2226" cy="2105"/>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43031" name="Text Box 17"/>
            <p:cNvSpPr txBox="1">
              <a:spLocks noChangeArrowheads="1"/>
            </p:cNvSpPr>
            <p:nvPr/>
          </p:nvSpPr>
          <p:spPr bwMode="auto">
            <a:xfrm>
              <a:off x="3944" y="2232"/>
              <a:ext cx="1234" cy="218"/>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spcBef>
                  <a:spcPct val="50000"/>
                </a:spcBef>
              </a:pPr>
              <a:r>
                <a:rPr lang="en-US" altLang="zh-CN" sz="1600" b="1">
                  <a:latin typeface="Tahoma" charset="0"/>
                  <a:ea typeface="SimSun" charset="0"/>
                  <a:cs typeface="SimSun" charset="0"/>
                </a:rPr>
                <a:t>TF Moments</a:t>
              </a:r>
            </a:p>
          </p:txBody>
        </p:sp>
        <p:pic>
          <p:nvPicPr>
            <p:cNvPr id="43032"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7" y="2499"/>
              <a:ext cx="2081" cy="17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3033" name="AutoShape 33"/>
            <p:cNvSpPr>
              <a:spLocks noChangeArrowheads="1"/>
            </p:cNvSpPr>
            <p:nvPr/>
          </p:nvSpPr>
          <p:spPr bwMode="auto">
            <a:xfrm rot="5400000">
              <a:off x="5202" y="2063"/>
              <a:ext cx="484" cy="242"/>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5" name="Group 36"/>
          <p:cNvGrpSpPr>
            <a:grpSpLocks/>
          </p:cNvGrpSpPr>
          <p:nvPr/>
        </p:nvGrpSpPr>
        <p:grpSpPr bwMode="auto">
          <a:xfrm>
            <a:off x="2344738" y="3736975"/>
            <a:ext cx="3455987" cy="3071813"/>
            <a:chOff x="1477" y="2354"/>
            <a:chExt cx="2177" cy="1935"/>
          </a:xfrm>
        </p:grpSpPr>
        <p:sp>
          <p:nvSpPr>
            <p:cNvPr id="43026" name="Rectangle 29"/>
            <p:cNvSpPr>
              <a:spLocks noChangeArrowheads="1"/>
            </p:cNvSpPr>
            <p:nvPr/>
          </p:nvSpPr>
          <p:spPr bwMode="auto">
            <a:xfrm>
              <a:off x="1477" y="2354"/>
              <a:ext cx="1935" cy="1935"/>
            </a:xfrm>
            <a:prstGeom prst="rect">
              <a:avLst/>
            </a:prstGeom>
            <a:solidFill>
              <a:srgbClr val="0000FF"/>
            </a:solidFill>
            <a:ln w="9525">
              <a:solidFill>
                <a:schemeClr val="tx1"/>
              </a:solidFill>
              <a:miter lim="800000"/>
              <a:headEnd/>
              <a:tailEnd/>
            </a:ln>
          </p:spPr>
          <p:txBody>
            <a:bodyPr wrap="none" anchor="ctr"/>
            <a:lstStyle/>
            <a:p>
              <a:endParaRPr lang="en-US"/>
            </a:p>
          </p:txBody>
        </p:sp>
        <p:pic>
          <p:nvPicPr>
            <p:cNvPr id="43027"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5" y="2717"/>
              <a:ext cx="1815" cy="15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3028" name="Text Box 30"/>
            <p:cNvSpPr txBox="1">
              <a:spLocks noChangeArrowheads="1"/>
            </p:cNvSpPr>
            <p:nvPr/>
          </p:nvSpPr>
          <p:spPr bwMode="auto">
            <a:xfrm>
              <a:off x="1549" y="2426"/>
              <a:ext cx="1742" cy="218"/>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spcBef>
                  <a:spcPct val="50000"/>
                </a:spcBef>
              </a:pPr>
              <a:r>
                <a:rPr lang="en-US" altLang="zh-CN" sz="1600" b="1">
                  <a:latin typeface="Tahoma" charset="0"/>
                  <a:ea typeface="SimSun" charset="0"/>
                  <a:cs typeface="SimSun" charset="0"/>
                </a:rPr>
                <a:t>Principal Components</a:t>
              </a:r>
            </a:p>
          </p:txBody>
        </p:sp>
        <p:sp>
          <p:nvSpPr>
            <p:cNvPr id="43029" name="AutoShape 31"/>
            <p:cNvSpPr>
              <a:spLocks noChangeArrowheads="1"/>
            </p:cNvSpPr>
            <p:nvPr/>
          </p:nvSpPr>
          <p:spPr bwMode="auto">
            <a:xfrm rot="10800000">
              <a:off x="3098" y="3853"/>
              <a:ext cx="556" cy="242"/>
            </a:xfrm>
            <a:prstGeom prst="rightArrow">
              <a:avLst>
                <a:gd name="adj1" fmla="val 50000"/>
                <a:gd name="adj2" fmla="val 57438"/>
              </a:avLst>
            </a:prstGeom>
            <a:solidFill>
              <a:schemeClr val="accent1"/>
            </a:solidFill>
            <a:ln w="9525">
              <a:solidFill>
                <a:schemeClr val="tx1"/>
              </a:solidFill>
              <a:miter lim="800000"/>
              <a:headEnd/>
              <a:tailEnd/>
            </a:ln>
          </p:spPr>
          <p:txBody>
            <a:bodyPr wrap="none" anchor="ctr"/>
            <a:lstStyle/>
            <a:p>
              <a:endParaRPr lang="en-US"/>
            </a:p>
          </p:txBody>
        </p:sp>
      </p:grpSp>
      <p:grpSp>
        <p:nvGrpSpPr>
          <p:cNvPr id="6" name="Group 37"/>
          <p:cNvGrpSpPr>
            <a:grpSpLocks/>
          </p:cNvGrpSpPr>
          <p:nvPr/>
        </p:nvGrpSpPr>
        <p:grpSpPr bwMode="auto">
          <a:xfrm>
            <a:off x="231775" y="4718050"/>
            <a:ext cx="2419350" cy="1630363"/>
            <a:chOff x="146" y="2972"/>
            <a:chExt cx="1524" cy="1027"/>
          </a:xfrm>
        </p:grpSpPr>
        <p:sp>
          <p:nvSpPr>
            <p:cNvPr id="43023" name="AutoShape 21"/>
            <p:cNvSpPr>
              <a:spLocks noChangeArrowheads="1"/>
            </p:cNvSpPr>
            <p:nvPr/>
          </p:nvSpPr>
          <p:spPr bwMode="auto">
            <a:xfrm>
              <a:off x="146" y="2972"/>
              <a:ext cx="1115" cy="906"/>
            </a:xfrm>
            <a:prstGeom prst="roundRect">
              <a:avLst>
                <a:gd name="adj" fmla="val 16667"/>
              </a:avLst>
            </a:prstGeom>
            <a:solidFill>
              <a:srgbClr val="FFFF00"/>
            </a:solidFill>
            <a:ln w="9525">
              <a:solidFill>
                <a:schemeClr val="tx1"/>
              </a:solidFill>
              <a:round/>
              <a:headEnd/>
              <a:tailEnd/>
            </a:ln>
          </p:spPr>
          <p:txBody>
            <a:bodyPr wrap="none" anchor="ctr"/>
            <a:lstStyle/>
            <a:p>
              <a:endParaRPr lang="en-US"/>
            </a:p>
          </p:txBody>
        </p:sp>
        <p:sp>
          <p:nvSpPr>
            <p:cNvPr id="43024" name="Text Box 22"/>
            <p:cNvSpPr txBox="1">
              <a:spLocks noChangeArrowheads="1"/>
            </p:cNvSpPr>
            <p:nvPr/>
          </p:nvSpPr>
          <p:spPr bwMode="auto">
            <a:xfrm>
              <a:off x="146" y="3033"/>
              <a:ext cx="1137" cy="7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spcBef>
                  <a:spcPct val="50000"/>
                </a:spcBef>
              </a:pPr>
              <a:r>
                <a:rPr lang="en-US" altLang="zh-CN" b="1">
                  <a:latin typeface="Tahoma" charset="0"/>
                  <a:ea typeface="SimSun" charset="0"/>
                  <a:cs typeface="SimSun" charset="0"/>
                </a:rPr>
                <a:t>Prediction of Process Features</a:t>
              </a:r>
            </a:p>
          </p:txBody>
        </p:sp>
        <p:sp>
          <p:nvSpPr>
            <p:cNvPr id="43025" name="AutoShape 32"/>
            <p:cNvSpPr>
              <a:spLocks noChangeArrowheads="1"/>
            </p:cNvSpPr>
            <p:nvPr/>
          </p:nvSpPr>
          <p:spPr bwMode="auto">
            <a:xfrm rot="-8261657">
              <a:off x="1114" y="3757"/>
              <a:ext cx="556" cy="242"/>
            </a:xfrm>
            <a:prstGeom prst="rightArrow">
              <a:avLst>
                <a:gd name="adj1" fmla="val 50000"/>
                <a:gd name="adj2" fmla="val 57438"/>
              </a:avLst>
            </a:prstGeom>
            <a:solidFill>
              <a:schemeClr val="accent1"/>
            </a:solidFill>
            <a:ln w="9525">
              <a:solidFill>
                <a:schemeClr val="tx1"/>
              </a:solidFill>
              <a:miter lim="800000"/>
              <a:headEnd/>
              <a:tailEnd/>
            </a:ln>
          </p:spPr>
          <p:txBody>
            <a:bodyPr wrap="none" anchor="ctr"/>
            <a:lstStyle/>
            <a:p>
              <a:endParaRPr lang="en-US"/>
            </a:p>
          </p:txBody>
        </p:sp>
      </p:grpSp>
    </p:spTree>
    <p:extLst>
      <p:ext uri="{BB962C8B-B14F-4D97-AF65-F5344CB8AC3E}">
        <p14:creationId xmlns:p14="http://schemas.microsoft.com/office/powerpoint/2010/main" val="2182411413"/>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righ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7"/>
          <p:cNvSpPr>
            <a:spLocks noChangeArrowheads="1"/>
          </p:cNvSpPr>
          <p:nvPr/>
        </p:nvSpPr>
        <p:spPr bwMode="auto">
          <a:xfrm>
            <a:off x="76200" y="6248400"/>
            <a:ext cx="8991600" cy="6096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pic>
        <p:nvPicPr>
          <p:cNvPr id="5785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88" y="3429000"/>
            <a:ext cx="8758237" cy="3368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4036" name="Rectangle 13"/>
          <p:cNvSpPr>
            <a:spLocks noGrp="1" noChangeArrowheads="1"/>
          </p:cNvSpPr>
          <p:nvPr>
            <p:ph type="title"/>
          </p:nvPr>
        </p:nvSpPr>
        <p:spPr>
          <a:xfrm>
            <a:off x="990600" y="49213"/>
            <a:ext cx="3886200" cy="654050"/>
          </a:xfrm>
          <a:noFill/>
        </p:spPr>
        <p:txBody>
          <a:bodyPr/>
          <a:lstStyle/>
          <a:p>
            <a:pPr algn="r" eaLnBrk="1" hangingPunct="1"/>
            <a:r>
              <a:rPr lang="en-US" sz="2400" b="1" dirty="0">
                <a:latin typeface="Arial" charset="0"/>
              </a:rPr>
              <a:t>Performance Confidence Values (CV-s)</a:t>
            </a:r>
          </a:p>
        </p:txBody>
      </p:sp>
      <p:pic>
        <p:nvPicPr>
          <p:cNvPr id="578579"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4263" y="49213"/>
            <a:ext cx="4132262" cy="309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4038" name="Line 20"/>
          <p:cNvSpPr>
            <a:spLocks noChangeShapeType="1"/>
          </p:cNvSpPr>
          <p:nvPr/>
        </p:nvSpPr>
        <p:spPr bwMode="auto">
          <a:xfrm>
            <a:off x="163513" y="2952750"/>
            <a:ext cx="407035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4039" name="Text Box 21"/>
          <p:cNvSpPr txBox="1">
            <a:spLocks noChangeArrowheads="1"/>
          </p:cNvSpPr>
          <p:nvPr/>
        </p:nvSpPr>
        <p:spPr bwMode="auto">
          <a:xfrm>
            <a:off x="239713" y="3006725"/>
            <a:ext cx="15160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1600">
                <a:latin typeface="Arial" charset="0"/>
              </a:rPr>
              <a:t>Feature Space</a:t>
            </a:r>
          </a:p>
        </p:txBody>
      </p:sp>
      <p:grpSp>
        <p:nvGrpSpPr>
          <p:cNvPr id="44040" name="Group 22"/>
          <p:cNvGrpSpPr>
            <a:grpSpLocks/>
          </p:cNvGrpSpPr>
          <p:nvPr/>
        </p:nvGrpSpPr>
        <p:grpSpPr bwMode="auto">
          <a:xfrm>
            <a:off x="508000" y="1085850"/>
            <a:ext cx="2611438" cy="1671638"/>
            <a:chOff x="315" y="738"/>
            <a:chExt cx="1645" cy="1053"/>
          </a:xfrm>
        </p:grpSpPr>
        <p:sp>
          <p:nvSpPr>
            <p:cNvPr id="44074" name="Freeform 23"/>
            <p:cNvSpPr>
              <a:spLocks/>
            </p:cNvSpPr>
            <p:nvPr/>
          </p:nvSpPr>
          <p:spPr bwMode="auto">
            <a:xfrm>
              <a:off x="315" y="1019"/>
              <a:ext cx="1645" cy="772"/>
            </a:xfrm>
            <a:custGeom>
              <a:avLst/>
              <a:gdLst>
                <a:gd name="T0" fmla="*/ 0 w 2304"/>
                <a:gd name="T1" fmla="*/ 772 h 528"/>
                <a:gd name="T2" fmla="*/ 514 w 2304"/>
                <a:gd name="T3" fmla="*/ 561 h 528"/>
                <a:gd name="T4" fmla="*/ 823 w 2304"/>
                <a:gd name="T5" fmla="*/ 0 h 528"/>
                <a:gd name="T6" fmla="*/ 1131 w 2304"/>
                <a:gd name="T7" fmla="*/ 561 h 528"/>
                <a:gd name="T8" fmla="*/ 1645 w 2304"/>
                <a:gd name="T9" fmla="*/ 772 h 528"/>
                <a:gd name="T10" fmla="*/ 0 60000 65536"/>
                <a:gd name="T11" fmla="*/ 0 60000 65536"/>
                <a:gd name="T12" fmla="*/ 0 60000 65536"/>
                <a:gd name="T13" fmla="*/ 0 60000 65536"/>
                <a:gd name="T14" fmla="*/ 0 60000 65536"/>
                <a:gd name="T15" fmla="*/ 0 w 2304"/>
                <a:gd name="T16" fmla="*/ 0 h 528"/>
                <a:gd name="T17" fmla="*/ 2304 w 2304"/>
                <a:gd name="T18" fmla="*/ 528 h 528"/>
              </a:gdLst>
              <a:ahLst/>
              <a:cxnLst>
                <a:cxn ang="T10">
                  <a:pos x="T0" y="T1"/>
                </a:cxn>
                <a:cxn ang="T11">
                  <a:pos x="T2" y="T3"/>
                </a:cxn>
                <a:cxn ang="T12">
                  <a:pos x="T4" y="T5"/>
                </a:cxn>
                <a:cxn ang="T13">
                  <a:pos x="T6" y="T7"/>
                </a:cxn>
                <a:cxn ang="T14">
                  <a:pos x="T8" y="T9"/>
                </a:cxn>
              </a:cxnLst>
              <a:rect l="T15" t="T16" r="T17" b="T18"/>
              <a:pathLst>
                <a:path w="2304" h="528">
                  <a:moveTo>
                    <a:pt x="0" y="528"/>
                  </a:moveTo>
                  <a:cubicBezTo>
                    <a:pt x="264" y="500"/>
                    <a:pt x="528" y="472"/>
                    <a:pt x="720" y="384"/>
                  </a:cubicBezTo>
                  <a:cubicBezTo>
                    <a:pt x="912" y="296"/>
                    <a:pt x="1008" y="0"/>
                    <a:pt x="1152" y="0"/>
                  </a:cubicBezTo>
                  <a:cubicBezTo>
                    <a:pt x="1296" y="0"/>
                    <a:pt x="1392" y="296"/>
                    <a:pt x="1584" y="384"/>
                  </a:cubicBezTo>
                  <a:cubicBezTo>
                    <a:pt x="1776" y="472"/>
                    <a:pt x="2088" y="496"/>
                    <a:pt x="2304" y="528"/>
                  </a:cubicBezTo>
                </a:path>
              </a:pathLst>
            </a:cu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4075" name="Text Box 24"/>
            <p:cNvSpPr txBox="1">
              <a:spLocks noChangeArrowheads="1"/>
            </p:cNvSpPr>
            <p:nvPr/>
          </p:nvSpPr>
          <p:spPr bwMode="auto">
            <a:xfrm>
              <a:off x="340" y="738"/>
              <a:ext cx="879"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1600">
                  <a:latin typeface="Arial" charset="0"/>
                </a:rPr>
                <a:t>Normal Behavior</a:t>
              </a:r>
            </a:p>
          </p:txBody>
        </p:sp>
      </p:grpSp>
      <p:grpSp>
        <p:nvGrpSpPr>
          <p:cNvPr id="3" name="Group 25"/>
          <p:cNvGrpSpPr>
            <a:grpSpLocks/>
          </p:cNvGrpSpPr>
          <p:nvPr/>
        </p:nvGrpSpPr>
        <p:grpSpPr bwMode="auto">
          <a:xfrm>
            <a:off x="598488" y="1276350"/>
            <a:ext cx="2925762" cy="1482725"/>
            <a:chOff x="372" y="858"/>
            <a:chExt cx="1843" cy="934"/>
          </a:xfrm>
        </p:grpSpPr>
        <p:sp>
          <p:nvSpPr>
            <p:cNvPr id="44072" name="Text Box 26"/>
            <p:cNvSpPr txBox="1">
              <a:spLocks noChangeArrowheads="1"/>
            </p:cNvSpPr>
            <p:nvPr/>
          </p:nvSpPr>
          <p:spPr bwMode="auto">
            <a:xfrm>
              <a:off x="1286" y="858"/>
              <a:ext cx="929"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1600">
                  <a:latin typeface="Arial" charset="0"/>
                </a:rPr>
                <a:t>Most Recent Behavior</a:t>
              </a:r>
            </a:p>
          </p:txBody>
        </p:sp>
        <p:sp>
          <p:nvSpPr>
            <p:cNvPr id="44073" name="Freeform 27"/>
            <p:cNvSpPr>
              <a:spLocks/>
            </p:cNvSpPr>
            <p:nvPr/>
          </p:nvSpPr>
          <p:spPr bwMode="auto">
            <a:xfrm>
              <a:off x="372" y="1020"/>
              <a:ext cx="1645" cy="772"/>
            </a:xfrm>
            <a:custGeom>
              <a:avLst/>
              <a:gdLst>
                <a:gd name="T0" fmla="*/ 0 w 2304"/>
                <a:gd name="T1" fmla="*/ 772 h 528"/>
                <a:gd name="T2" fmla="*/ 514 w 2304"/>
                <a:gd name="T3" fmla="*/ 561 h 528"/>
                <a:gd name="T4" fmla="*/ 823 w 2304"/>
                <a:gd name="T5" fmla="*/ 0 h 528"/>
                <a:gd name="T6" fmla="*/ 1131 w 2304"/>
                <a:gd name="T7" fmla="*/ 561 h 528"/>
                <a:gd name="T8" fmla="*/ 1645 w 2304"/>
                <a:gd name="T9" fmla="*/ 772 h 528"/>
                <a:gd name="T10" fmla="*/ 0 60000 65536"/>
                <a:gd name="T11" fmla="*/ 0 60000 65536"/>
                <a:gd name="T12" fmla="*/ 0 60000 65536"/>
                <a:gd name="T13" fmla="*/ 0 60000 65536"/>
                <a:gd name="T14" fmla="*/ 0 60000 65536"/>
                <a:gd name="T15" fmla="*/ 0 w 2304"/>
                <a:gd name="T16" fmla="*/ 0 h 528"/>
                <a:gd name="T17" fmla="*/ 2304 w 2304"/>
                <a:gd name="T18" fmla="*/ 528 h 528"/>
              </a:gdLst>
              <a:ahLst/>
              <a:cxnLst>
                <a:cxn ang="T10">
                  <a:pos x="T0" y="T1"/>
                </a:cxn>
                <a:cxn ang="T11">
                  <a:pos x="T2" y="T3"/>
                </a:cxn>
                <a:cxn ang="T12">
                  <a:pos x="T4" y="T5"/>
                </a:cxn>
                <a:cxn ang="T13">
                  <a:pos x="T6" y="T7"/>
                </a:cxn>
                <a:cxn ang="T14">
                  <a:pos x="T8" y="T9"/>
                </a:cxn>
              </a:cxnLst>
              <a:rect l="T15" t="T16" r="T17" b="T18"/>
              <a:pathLst>
                <a:path w="2304" h="528">
                  <a:moveTo>
                    <a:pt x="0" y="528"/>
                  </a:moveTo>
                  <a:cubicBezTo>
                    <a:pt x="264" y="500"/>
                    <a:pt x="528" y="472"/>
                    <a:pt x="720" y="384"/>
                  </a:cubicBezTo>
                  <a:cubicBezTo>
                    <a:pt x="912" y="296"/>
                    <a:pt x="1008" y="0"/>
                    <a:pt x="1152" y="0"/>
                  </a:cubicBezTo>
                  <a:cubicBezTo>
                    <a:pt x="1296" y="0"/>
                    <a:pt x="1392" y="296"/>
                    <a:pt x="1584" y="384"/>
                  </a:cubicBezTo>
                  <a:cubicBezTo>
                    <a:pt x="1776" y="472"/>
                    <a:pt x="2088" y="496"/>
                    <a:pt x="2304" y="528"/>
                  </a:cubicBezTo>
                </a:path>
              </a:pathLst>
            </a:custGeom>
            <a:noFill/>
            <a:ln w="25400">
              <a:solidFill>
                <a:schemeClr val="tx1"/>
              </a:solidFill>
              <a:prstDash val="sysDot"/>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grpSp>
        <p:nvGrpSpPr>
          <p:cNvPr id="4" name="Group 28"/>
          <p:cNvGrpSpPr>
            <a:grpSpLocks/>
          </p:cNvGrpSpPr>
          <p:nvPr/>
        </p:nvGrpSpPr>
        <p:grpSpPr bwMode="auto">
          <a:xfrm>
            <a:off x="2414588" y="539750"/>
            <a:ext cx="3379787" cy="2673350"/>
            <a:chOff x="1525" y="403"/>
            <a:chExt cx="2129" cy="1684"/>
          </a:xfrm>
        </p:grpSpPr>
        <p:sp>
          <p:nvSpPr>
            <p:cNvPr id="44069" name="Line 29"/>
            <p:cNvSpPr>
              <a:spLocks noChangeShapeType="1"/>
            </p:cNvSpPr>
            <p:nvPr/>
          </p:nvSpPr>
          <p:spPr bwMode="auto">
            <a:xfrm>
              <a:off x="3648" y="403"/>
              <a:ext cx="6" cy="1684"/>
            </a:xfrm>
            <a:prstGeom prst="line">
              <a:avLst/>
            </a:prstGeom>
            <a:noFill/>
            <a:ln w="25400">
              <a:solidFill>
                <a:schemeClr val="tx1"/>
              </a:solidFill>
              <a:round/>
              <a:headEnd type="oval" w="lg" len="lg"/>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070" name="Line 30"/>
            <p:cNvSpPr>
              <a:spLocks noChangeShapeType="1"/>
            </p:cNvSpPr>
            <p:nvPr/>
          </p:nvSpPr>
          <p:spPr bwMode="auto">
            <a:xfrm flipV="1">
              <a:off x="1525" y="2087"/>
              <a:ext cx="2129"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071" name="Line 31"/>
            <p:cNvSpPr>
              <a:spLocks noChangeShapeType="1"/>
            </p:cNvSpPr>
            <p:nvPr/>
          </p:nvSpPr>
          <p:spPr bwMode="auto">
            <a:xfrm>
              <a:off x="1525" y="1749"/>
              <a:ext cx="0" cy="338"/>
            </a:xfrm>
            <a:prstGeom prst="line">
              <a:avLst/>
            </a:prstGeom>
            <a:noFill/>
            <a:ln w="25400">
              <a:solidFill>
                <a:schemeClr val="tx1"/>
              </a:solidFill>
              <a:round/>
              <a:headEnd type="oval" w="lg" len="lg"/>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5" name="Group 32"/>
          <p:cNvGrpSpPr>
            <a:grpSpLocks/>
          </p:cNvGrpSpPr>
          <p:nvPr/>
        </p:nvGrpSpPr>
        <p:grpSpPr bwMode="auto">
          <a:xfrm>
            <a:off x="1592263" y="2419350"/>
            <a:ext cx="1300162" cy="482600"/>
            <a:chOff x="1016" y="1587"/>
            <a:chExt cx="819" cy="304"/>
          </a:xfrm>
        </p:grpSpPr>
        <p:sp>
          <p:nvSpPr>
            <p:cNvPr id="44060" name="Line 33"/>
            <p:cNvSpPr>
              <a:spLocks noChangeShapeType="1"/>
            </p:cNvSpPr>
            <p:nvPr/>
          </p:nvSpPr>
          <p:spPr bwMode="auto">
            <a:xfrm>
              <a:off x="1016" y="1752"/>
              <a:ext cx="72" cy="96"/>
            </a:xfrm>
            <a:prstGeom prst="line">
              <a:avLst/>
            </a:prstGeom>
            <a:noFill/>
            <a:ln w="254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061" name="Line 34"/>
            <p:cNvSpPr>
              <a:spLocks noChangeShapeType="1"/>
            </p:cNvSpPr>
            <p:nvPr/>
          </p:nvSpPr>
          <p:spPr bwMode="auto">
            <a:xfrm>
              <a:off x="1105" y="1737"/>
              <a:ext cx="88" cy="120"/>
            </a:xfrm>
            <a:prstGeom prst="line">
              <a:avLst/>
            </a:prstGeom>
            <a:noFill/>
            <a:ln w="254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062" name="Line 35"/>
            <p:cNvSpPr>
              <a:spLocks noChangeShapeType="1"/>
            </p:cNvSpPr>
            <p:nvPr/>
          </p:nvSpPr>
          <p:spPr bwMode="auto">
            <a:xfrm>
              <a:off x="1250" y="1674"/>
              <a:ext cx="136" cy="200"/>
            </a:xfrm>
            <a:prstGeom prst="line">
              <a:avLst/>
            </a:prstGeom>
            <a:noFill/>
            <a:ln w="254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063" name="Line 36"/>
            <p:cNvSpPr>
              <a:spLocks noChangeShapeType="1"/>
            </p:cNvSpPr>
            <p:nvPr/>
          </p:nvSpPr>
          <p:spPr bwMode="auto">
            <a:xfrm>
              <a:off x="1179" y="1707"/>
              <a:ext cx="120" cy="176"/>
            </a:xfrm>
            <a:prstGeom prst="line">
              <a:avLst/>
            </a:prstGeom>
            <a:noFill/>
            <a:ln w="254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064" name="Line 37"/>
            <p:cNvSpPr>
              <a:spLocks noChangeShapeType="1"/>
            </p:cNvSpPr>
            <p:nvPr/>
          </p:nvSpPr>
          <p:spPr bwMode="auto">
            <a:xfrm>
              <a:off x="1315" y="1635"/>
              <a:ext cx="176" cy="256"/>
            </a:xfrm>
            <a:prstGeom prst="line">
              <a:avLst/>
            </a:prstGeom>
            <a:noFill/>
            <a:ln w="254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065" name="Line 38"/>
            <p:cNvSpPr>
              <a:spLocks noChangeShapeType="1"/>
            </p:cNvSpPr>
            <p:nvPr/>
          </p:nvSpPr>
          <p:spPr bwMode="auto">
            <a:xfrm>
              <a:off x="1371" y="1587"/>
              <a:ext cx="192" cy="280"/>
            </a:xfrm>
            <a:prstGeom prst="line">
              <a:avLst/>
            </a:prstGeom>
            <a:noFill/>
            <a:ln w="254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066" name="Line 39"/>
            <p:cNvSpPr>
              <a:spLocks noChangeShapeType="1"/>
            </p:cNvSpPr>
            <p:nvPr/>
          </p:nvSpPr>
          <p:spPr bwMode="auto">
            <a:xfrm>
              <a:off x="1498" y="1626"/>
              <a:ext cx="144" cy="216"/>
            </a:xfrm>
            <a:prstGeom prst="line">
              <a:avLst/>
            </a:prstGeom>
            <a:noFill/>
            <a:ln w="254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067" name="Line 40"/>
            <p:cNvSpPr>
              <a:spLocks noChangeShapeType="1"/>
            </p:cNvSpPr>
            <p:nvPr/>
          </p:nvSpPr>
          <p:spPr bwMode="auto">
            <a:xfrm>
              <a:off x="1651" y="1707"/>
              <a:ext cx="80" cy="136"/>
            </a:xfrm>
            <a:prstGeom prst="line">
              <a:avLst/>
            </a:prstGeom>
            <a:noFill/>
            <a:ln w="254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068" name="Line 41"/>
            <p:cNvSpPr>
              <a:spLocks noChangeShapeType="1"/>
            </p:cNvSpPr>
            <p:nvPr/>
          </p:nvSpPr>
          <p:spPr bwMode="auto">
            <a:xfrm>
              <a:off x="1771" y="1739"/>
              <a:ext cx="64" cy="96"/>
            </a:xfrm>
            <a:prstGeom prst="line">
              <a:avLst/>
            </a:prstGeom>
            <a:noFill/>
            <a:ln w="254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6" name="Group 42"/>
          <p:cNvGrpSpPr>
            <a:grpSpLocks/>
          </p:cNvGrpSpPr>
          <p:nvPr/>
        </p:nvGrpSpPr>
        <p:grpSpPr bwMode="auto">
          <a:xfrm>
            <a:off x="1309688" y="1276350"/>
            <a:ext cx="2925762" cy="1482725"/>
            <a:chOff x="820" y="858"/>
            <a:chExt cx="1843" cy="934"/>
          </a:xfrm>
        </p:grpSpPr>
        <p:grpSp>
          <p:nvGrpSpPr>
            <p:cNvPr id="44056" name="Group 43"/>
            <p:cNvGrpSpPr>
              <a:grpSpLocks/>
            </p:cNvGrpSpPr>
            <p:nvPr/>
          </p:nvGrpSpPr>
          <p:grpSpPr bwMode="auto">
            <a:xfrm>
              <a:off x="820" y="858"/>
              <a:ext cx="1843" cy="934"/>
              <a:chOff x="372" y="858"/>
              <a:chExt cx="1843" cy="934"/>
            </a:xfrm>
          </p:grpSpPr>
          <p:sp>
            <p:nvSpPr>
              <p:cNvPr id="44058" name="Text Box 44"/>
              <p:cNvSpPr txBox="1">
                <a:spLocks noChangeArrowheads="1"/>
              </p:cNvSpPr>
              <p:nvPr/>
            </p:nvSpPr>
            <p:spPr bwMode="auto">
              <a:xfrm>
                <a:off x="1286" y="858"/>
                <a:ext cx="929"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1600">
                    <a:latin typeface="Arial" charset="0"/>
                  </a:rPr>
                  <a:t>Most Recent Behavior</a:t>
                </a:r>
              </a:p>
            </p:txBody>
          </p:sp>
          <p:sp>
            <p:nvSpPr>
              <p:cNvPr id="44059" name="Freeform 45"/>
              <p:cNvSpPr>
                <a:spLocks/>
              </p:cNvSpPr>
              <p:nvPr/>
            </p:nvSpPr>
            <p:spPr bwMode="auto">
              <a:xfrm>
                <a:off x="372" y="1020"/>
                <a:ext cx="1645" cy="772"/>
              </a:xfrm>
              <a:custGeom>
                <a:avLst/>
                <a:gdLst>
                  <a:gd name="T0" fmla="*/ 0 w 2304"/>
                  <a:gd name="T1" fmla="*/ 772 h 528"/>
                  <a:gd name="T2" fmla="*/ 514 w 2304"/>
                  <a:gd name="T3" fmla="*/ 561 h 528"/>
                  <a:gd name="T4" fmla="*/ 823 w 2304"/>
                  <a:gd name="T5" fmla="*/ 0 h 528"/>
                  <a:gd name="T6" fmla="*/ 1131 w 2304"/>
                  <a:gd name="T7" fmla="*/ 561 h 528"/>
                  <a:gd name="T8" fmla="*/ 1645 w 2304"/>
                  <a:gd name="T9" fmla="*/ 772 h 528"/>
                  <a:gd name="T10" fmla="*/ 0 60000 65536"/>
                  <a:gd name="T11" fmla="*/ 0 60000 65536"/>
                  <a:gd name="T12" fmla="*/ 0 60000 65536"/>
                  <a:gd name="T13" fmla="*/ 0 60000 65536"/>
                  <a:gd name="T14" fmla="*/ 0 60000 65536"/>
                  <a:gd name="T15" fmla="*/ 0 w 2304"/>
                  <a:gd name="T16" fmla="*/ 0 h 528"/>
                  <a:gd name="T17" fmla="*/ 2304 w 2304"/>
                  <a:gd name="T18" fmla="*/ 528 h 528"/>
                </a:gdLst>
                <a:ahLst/>
                <a:cxnLst>
                  <a:cxn ang="T10">
                    <a:pos x="T0" y="T1"/>
                  </a:cxn>
                  <a:cxn ang="T11">
                    <a:pos x="T2" y="T3"/>
                  </a:cxn>
                  <a:cxn ang="T12">
                    <a:pos x="T4" y="T5"/>
                  </a:cxn>
                  <a:cxn ang="T13">
                    <a:pos x="T6" y="T7"/>
                  </a:cxn>
                  <a:cxn ang="T14">
                    <a:pos x="T8" y="T9"/>
                  </a:cxn>
                </a:cxnLst>
                <a:rect l="T15" t="T16" r="T17" b="T18"/>
                <a:pathLst>
                  <a:path w="2304" h="528">
                    <a:moveTo>
                      <a:pt x="0" y="528"/>
                    </a:moveTo>
                    <a:cubicBezTo>
                      <a:pt x="264" y="500"/>
                      <a:pt x="528" y="472"/>
                      <a:pt x="720" y="384"/>
                    </a:cubicBezTo>
                    <a:cubicBezTo>
                      <a:pt x="912" y="296"/>
                      <a:pt x="1008" y="0"/>
                      <a:pt x="1152" y="0"/>
                    </a:cubicBezTo>
                    <a:cubicBezTo>
                      <a:pt x="1296" y="0"/>
                      <a:pt x="1392" y="296"/>
                      <a:pt x="1584" y="384"/>
                    </a:cubicBezTo>
                    <a:cubicBezTo>
                      <a:pt x="1776" y="472"/>
                      <a:pt x="2088" y="496"/>
                      <a:pt x="2304" y="528"/>
                    </a:cubicBezTo>
                  </a:path>
                </a:pathLst>
              </a:custGeom>
              <a:noFill/>
              <a:ln w="25400">
                <a:solidFill>
                  <a:schemeClr val="tx1"/>
                </a:solidFill>
                <a:prstDash val="sysDot"/>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44057" name="Line 46"/>
            <p:cNvSpPr>
              <a:spLocks noChangeShapeType="1"/>
            </p:cNvSpPr>
            <p:nvPr/>
          </p:nvSpPr>
          <p:spPr bwMode="auto">
            <a:xfrm>
              <a:off x="1232" y="1328"/>
              <a:ext cx="336" cy="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578607" name="Text Box 47"/>
          <p:cNvSpPr txBox="1">
            <a:spLocks noChangeArrowheads="1"/>
          </p:cNvSpPr>
          <p:nvPr/>
        </p:nvSpPr>
        <p:spPr bwMode="auto">
          <a:xfrm>
            <a:off x="6932613" y="598488"/>
            <a:ext cx="1435100" cy="8350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1600" b="1">
                <a:latin typeface="Arial" charset="0"/>
              </a:rPr>
              <a:t>Performance</a:t>
            </a:r>
          </a:p>
          <a:p>
            <a:pPr algn="ctr" eaLnBrk="1" hangingPunct="1"/>
            <a:r>
              <a:rPr lang="en-US" sz="1600" b="1">
                <a:latin typeface="Arial" charset="0"/>
              </a:rPr>
              <a:t>Confidence</a:t>
            </a:r>
          </a:p>
          <a:p>
            <a:pPr algn="ctr" eaLnBrk="1" hangingPunct="1"/>
            <a:r>
              <a:rPr lang="en-US" sz="1600" b="1">
                <a:latin typeface="Arial" charset="0"/>
              </a:rPr>
              <a:t>Value</a:t>
            </a:r>
          </a:p>
        </p:txBody>
      </p:sp>
      <p:grpSp>
        <p:nvGrpSpPr>
          <p:cNvPr id="8" name="Group 51"/>
          <p:cNvGrpSpPr>
            <a:grpSpLocks/>
          </p:cNvGrpSpPr>
          <p:nvPr/>
        </p:nvGrpSpPr>
        <p:grpSpPr bwMode="auto">
          <a:xfrm>
            <a:off x="1960563" y="4657725"/>
            <a:ext cx="1958975" cy="1919288"/>
            <a:chOff x="1235" y="2934"/>
            <a:chExt cx="1234" cy="1209"/>
          </a:xfrm>
        </p:grpSpPr>
        <p:sp>
          <p:nvSpPr>
            <p:cNvPr id="44053" name="Line 7"/>
            <p:cNvSpPr>
              <a:spLocks noChangeShapeType="1"/>
            </p:cNvSpPr>
            <p:nvPr/>
          </p:nvSpPr>
          <p:spPr bwMode="auto">
            <a:xfrm flipH="1" flipV="1">
              <a:off x="1235" y="2934"/>
              <a:ext cx="677" cy="774"/>
            </a:xfrm>
            <a:prstGeom prst="line">
              <a:avLst/>
            </a:prstGeom>
            <a:noFill/>
            <a:ln w="2540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4054" name="Line 8"/>
            <p:cNvSpPr>
              <a:spLocks noChangeShapeType="1"/>
            </p:cNvSpPr>
            <p:nvPr/>
          </p:nvSpPr>
          <p:spPr bwMode="auto">
            <a:xfrm flipV="1">
              <a:off x="2082" y="3104"/>
              <a:ext cx="387" cy="604"/>
            </a:xfrm>
            <a:prstGeom prst="line">
              <a:avLst/>
            </a:prstGeom>
            <a:noFill/>
            <a:ln w="2540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4055" name="Text Box 48"/>
            <p:cNvSpPr txBox="1">
              <a:spLocks noChangeArrowheads="1"/>
            </p:cNvSpPr>
            <p:nvPr/>
          </p:nvSpPr>
          <p:spPr bwMode="auto">
            <a:xfrm>
              <a:off x="1235" y="3733"/>
              <a:ext cx="1131" cy="410"/>
            </a:xfrm>
            <a:prstGeom prst="rect">
              <a:avLst/>
            </a:prstGeom>
            <a:solidFill>
              <a:srgbClr val="00FFFF"/>
            </a:solidFill>
            <a:ln w="9525">
              <a:solidFill>
                <a:schemeClr val="tx1"/>
              </a:solidFill>
              <a:miter lim="800000"/>
              <a:headEnd/>
              <a:tailEnd/>
            </a:ln>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spcBef>
                  <a:spcPct val="50000"/>
                </a:spcBef>
              </a:pPr>
              <a:r>
                <a:rPr lang="en-US" sz="1800" b="1">
                  <a:solidFill>
                    <a:srgbClr val="000099"/>
                  </a:solidFill>
                  <a:latin typeface="Arial" charset="0"/>
                </a:rPr>
                <a:t>Tool Replacement</a:t>
              </a:r>
            </a:p>
          </p:txBody>
        </p:sp>
      </p:grpSp>
      <p:grpSp>
        <p:nvGrpSpPr>
          <p:cNvPr id="9" name="Group 50"/>
          <p:cNvGrpSpPr>
            <a:grpSpLocks/>
          </p:cNvGrpSpPr>
          <p:nvPr/>
        </p:nvGrpSpPr>
        <p:grpSpPr bwMode="auto">
          <a:xfrm>
            <a:off x="4572000" y="3697288"/>
            <a:ext cx="2141538" cy="2765425"/>
            <a:chOff x="2880" y="2457"/>
            <a:chExt cx="1349" cy="1614"/>
          </a:xfrm>
        </p:grpSpPr>
        <p:sp>
          <p:nvSpPr>
            <p:cNvPr id="44048" name="Text Box 5"/>
            <p:cNvSpPr txBox="1">
              <a:spLocks noChangeArrowheads="1"/>
            </p:cNvSpPr>
            <p:nvPr/>
          </p:nvSpPr>
          <p:spPr bwMode="auto">
            <a:xfrm>
              <a:off x="3509" y="2595"/>
              <a:ext cx="720" cy="220"/>
            </a:xfrm>
            <a:prstGeom prst="rect">
              <a:avLst/>
            </a:prstGeom>
            <a:solidFill>
              <a:srgbClr val="00FFFF"/>
            </a:solidFill>
            <a:ln w="9525">
              <a:solidFill>
                <a:schemeClr val="tx1"/>
              </a:solidFill>
              <a:miter lim="800000"/>
              <a:headEnd/>
              <a:tailEnd/>
            </a:ln>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800" b="1">
                  <a:solidFill>
                    <a:srgbClr val="000099"/>
                  </a:solidFill>
                  <a:latin typeface="Arial" charset="0"/>
                </a:rPr>
                <a:t>One run</a:t>
              </a:r>
            </a:p>
          </p:txBody>
        </p:sp>
        <p:sp>
          <p:nvSpPr>
            <p:cNvPr id="44049" name="Line 9"/>
            <p:cNvSpPr>
              <a:spLocks noChangeShapeType="1"/>
            </p:cNvSpPr>
            <p:nvPr/>
          </p:nvSpPr>
          <p:spPr bwMode="auto">
            <a:xfrm flipH="1">
              <a:off x="3340" y="2457"/>
              <a:ext cx="0" cy="1614"/>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050" name="Line 10"/>
            <p:cNvSpPr>
              <a:spLocks noChangeShapeType="1"/>
            </p:cNvSpPr>
            <p:nvPr/>
          </p:nvSpPr>
          <p:spPr bwMode="auto">
            <a:xfrm>
              <a:off x="2880" y="2457"/>
              <a:ext cx="0" cy="1597"/>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051" name="Line 11"/>
            <p:cNvSpPr>
              <a:spLocks noChangeShapeType="1"/>
            </p:cNvSpPr>
            <p:nvPr/>
          </p:nvSpPr>
          <p:spPr bwMode="auto">
            <a:xfrm>
              <a:off x="2880" y="2990"/>
              <a:ext cx="480" cy="0"/>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4052" name="Line 49"/>
            <p:cNvSpPr>
              <a:spLocks noChangeShapeType="1"/>
            </p:cNvSpPr>
            <p:nvPr/>
          </p:nvSpPr>
          <p:spPr bwMode="auto">
            <a:xfrm flipV="1">
              <a:off x="3074" y="2716"/>
              <a:ext cx="387" cy="242"/>
            </a:xfrm>
            <a:prstGeom prst="line">
              <a:avLst/>
            </a:prstGeom>
            <a:noFill/>
            <a:ln w="25400">
              <a:solidFill>
                <a:srgbClr val="FF0000"/>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n-US"/>
            </a:p>
          </p:txBody>
        </p:sp>
      </p:grpSp>
    </p:spTree>
    <p:extLst>
      <p:ext uri="{BB962C8B-B14F-4D97-AF65-F5344CB8AC3E}">
        <p14:creationId xmlns:p14="http://schemas.microsoft.com/office/powerpoint/2010/main" val="1474179816"/>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ppt_x</p:attrName>
                                        </p:attrNameLst>
                                      </p:cBhvr>
                                      <p:tavLst>
                                        <p:tav tm="0">
                                          <p:val>
                                            <p:strVal val="#ppt_x-#ppt_w/2"/>
                                          </p:val>
                                        </p:tav>
                                        <p:tav tm="100000">
                                          <p:val>
                                            <p:strVal val="#ppt_x"/>
                                          </p:val>
                                        </p:tav>
                                      </p:tavLst>
                                    </p:anim>
                                    <p:anim calcmode="lin" valueType="num">
                                      <p:cBhvr>
                                        <p:cTn id="13" dur="500" fill="hold"/>
                                        <p:tgtEl>
                                          <p:spTgt spid="6"/>
                                        </p:tgtEl>
                                        <p:attrNameLst>
                                          <p:attrName>ppt_y</p:attrName>
                                        </p:attrNameLst>
                                      </p:cBhvr>
                                      <p:tavLst>
                                        <p:tav tm="0">
                                          <p:val>
                                            <p:strVal val="#ppt_y"/>
                                          </p:val>
                                        </p:tav>
                                        <p:tav tm="100000">
                                          <p:val>
                                            <p:strVal val="#ppt_y"/>
                                          </p:val>
                                        </p:tav>
                                      </p:tavLst>
                                    </p:anim>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nodeType="afterGroup">
                            <p:stCondLst>
                              <p:cond delay="500"/>
                            </p:stCondLst>
                            <p:childTnLst>
                              <p:par>
                                <p:cTn id="27" presetID="9" presetClass="entr" presetSubtype="0" fill="hold" nodeType="afterEffect">
                                  <p:stCondLst>
                                    <p:cond delay="0"/>
                                  </p:stCondLst>
                                  <p:childTnLst>
                                    <p:set>
                                      <p:cBhvr>
                                        <p:cTn id="28" dur="1" fill="hold">
                                          <p:stCondLst>
                                            <p:cond delay="0"/>
                                          </p:stCondLst>
                                        </p:cTn>
                                        <p:tgtEl>
                                          <p:spTgt spid="578579"/>
                                        </p:tgtEl>
                                        <p:attrNameLst>
                                          <p:attrName>style.visibility</p:attrName>
                                        </p:attrNameLst>
                                      </p:cBhvr>
                                      <p:to>
                                        <p:strVal val="visible"/>
                                      </p:to>
                                    </p:set>
                                    <p:animEffect transition="in" filter="dissolve">
                                      <p:cBhvr>
                                        <p:cTn id="29" dur="500"/>
                                        <p:tgtEl>
                                          <p:spTgt spid="578579"/>
                                        </p:tgtEl>
                                      </p:cBhvr>
                                    </p:animEffect>
                                  </p:childTnLst>
                                </p:cTn>
                              </p:par>
                            </p:childTnLst>
                          </p:cTn>
                        </p:par>
                        <p:par>
                          <p:cTn id="30" fill="hold" nodeType="afterGroup">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578607"/>
                                        </p:tgtEl>
                                        <p:attrNameLst>
                                          <p:attrName>style.visibility</p:attrName>
                                        </p:attrNameLst>
                                      </p:cBhvr>
                                      <p:to>
                                        <p:strVal val="visible"/>
                                      </p:to>
                                    </p:set>
                                    <p:animEffect transition="in" filter="dissolve">
                                      <p:cBhvr>
                                        <p:cTn id="33" dur="500"/>
                                        <p:tgtEl>
                                          <p:spTgt spid="57860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578562"/>
                                        </p:tgtEl>
                                        <p:attrNameLst>
                                          <p:attrName>style.visibility</p:attrName>
                                        </p:attrNameLst>
                                      </p:cBhvr>
                                      <p:to>
                                        <p:strVal val="visible"/>
                                      </p:to>
                                    </p:set>
                                    <p:animEffect transition="in" filter="dissolve">
                                      <p:cBhvr>
                                        <p:cTn id="38" dur="500"/>
                                        <p:tgtEl>
                                          <p:spTgt spid="578562"/>
                                        </p:tgtEl>
                                      </p:cBhvr>
                                    </p:animEffect>
                                  </p:childTnLst>
                                </p:cTn>
                              </p:par>
                              <p:par>
                                <p:cTn id="39" presetID="9"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dissolve">
                                      <p:cBhvr>
                                        <p:cTn id="41" dur="500"/>
                                        <p:tgtEl>
                                          <p:spTgt spid="8"/>
                                        </p:tgtEl>
                                      </p:cBhvr>
                                    </p:animEffect>
                                  </p:childTnLst>
                                </p:cTn>
                              </p:par>
                              <p:par>
                                <p:cTn id="42" presetID="9" presetClass="entr" presetSubtype="0" fill="hold"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dissolve">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60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58"/>
          <p:cNvSpPr>
            <a:spLocks noChangeArrowheads="1"/>
          </p:cNvSpPr>
          <p:nvPr/>
        </p:nvSpPr>
        <p:spPr bwMode="auto">
          <a:xfrm>
            <a:off x="76200" y="6248400"/>
            <a:ext cx="8991600" cy="6096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pic>
        <p:nvPicPr>
          <p:cNvPr id="4608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431925"/>
            <a:ext cx="2193925" cy="1646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608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75" y="3921125"/>
            <a:ext cx="2193925" cy="1646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6089" name="Text Box 17"/>
          <p:cNvSpPr txBox="1">
            <a:spLocks noChangeArrowheads="1"/>
          </p:cNvSpPr>
          <p:nvPr/>
        </p:nvSpPr>
        <p:spPr bwMode="auto">
          <a:xfrm>
            <a:off x="309563" y="5597525"/>
            <a:ext cx="1804987"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800" b="1">
                <a:latin typeface="Arial" charset="0"/>
              </a:rPr>
              <a:t>1</a:t>
            </a:r>
            <a:r>
              <a:rPr lang="en-US" sz="1800" b="1" baseline="30000">
                <a:latin typeface="Arial" charset="0"/>
              </a:rPr>
              <a:t>st</a:t>
            </a:r>
            <a:r>
              <a:rPr lang="en-US" sz="1800" b="1">
                <a:latin typeface="Arial" charset="0"/>
              </a:rPr>
              <a:t> step ahead</a:t>
            </a:r>
          </a:p>
        </p:txBody>
      </p:sp>
      <p:sp>
        <p:nvSpPr>
          <p:cNvPr id="522258" name="Text Box 18"/>
          <p:cNvSpPr txBox="1">
            <a:spLocks noChangeArrowheads="1"/>
          </p:cNvSpPr>
          <p:nvPr/>
        </p:nvSpPr>
        <p:spPr bwMode="auto">
          <a:xfrm>
            <a:off x="2613025" y="5597525"/>
            <a:ext cx="20351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800" b="1">
                <a:latin typeface="Arial" charset="0"/>
              </a:rPr>
              <a:t>10</a:t>
            </a:r>
            <a:r>
              <a:rPr lang="en-US" sz="1800" b="1" baseline="30000">
                <a:latin typeface="Arial" charset="0"/>
              </a:rPr>
              <a:t>th</a:t>
            </a:r>
            <a:r>
              <a:rPr lang="en-US" sz="1800" b="1">
                <a:latin typeface="Arial" charset="0"/>
              </a:rPr>
              <a:t> step ahead</a:t>
            </a:r>
          </a:p>
        </p:txBody>
      </p:sp>
      <p:sp>
        <p:nvSpPr>
          <p:cNvPr id="522259" name="Text Box 19"/>
          <p:cNvSpPr txBox="1">
            <a:spLocks noChangeArrowheads="1"/>
          </p:cNvSpPr>
          <p:nvPr/>
        </p:nvSpPr>
        <p:spPr bwMode="auto">
          <a:xfrm>
            <a:off x="4764088" y="5611813"/>
            <a:ext cx="1919287"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800" b="1">
                <a:latin typeface="Arial" charset="0"/>
              </a:rPr>
              <a:t>20</a:t>
            </a:r>
            <a:r>
              <a:rPr lang="en-US" sz="1800" b="1" baseline="30000">
                <a:latin typeface="Arial" charset="0"/>
              </a:rPr>
              <a:t>th</a:t>
            </a:r>
            <a:r>
              <a:rPr lang="en-US" sz="1800" b="1">
                <a:latin typeface="Arial" charset="0"/>
              </a:rPr>
              <a:t> step ahead</a:t>
            </a:r>
          </a:p>
        </p:txBody>
      </p:sp>
      <p:sp>
        <p:nvSpPr>
          <p:cNvPr id="522260" name="Text Box 20"/>
          <p:cNvSpPr txBox="1">
            <a:spLocks noChangeArrowheads="1"/>
          </p:cNvSpPr>
          <p:nvPr/>
        </p:nvSpPr>
        <p:spPr bwMode="auto">
          <a:xfrm>
            <a:off x="7067550" y="5597525"/>
            <a:ext cx="207486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800" b="1">
                <a:latin typeface="Arial" charset="0"/>
              </a:rPr>
              <a:t>30</a:t>
            </a:r>
            <a:r>
              <a:rPr lang="en-US" sz="1800" b="1" baseline="30000">
                <a:latin typeface="Arial" charset="0"/>
              </a:rPr>
              <a:t>th</a:t>
            </a:r>
            <a:r>
              <a:rPr lang="en-US" sz="1800" b="1">
                <a:latin typeface="Arial" charset="0"/>
              </a:rPr>
              <a:t>  step ahead</a:t>
            </a:r>
          </a:p>
        </p:txBody>
      </p:sp>
      <p:grpSp>
        <p:nvGrpSpPr>
          <p:cNvPr id="2" name="Group 59"/>
          <p:cNvGrpSpPr>
            <a:grpSpLocks/>
          </p:cNvGrpSpPr>
          <p:nvPr/>
        </p:nvGrpSpPr>
        <p:grpSpPr bwMode="auto">
          <a:xfrm>
            <a:off x="2209800" y="6197600"/>
            <a:ext cx="4953000" cy="9525"/>
            <a:chOff x="1392" y="3904"/>
            <a:chExt cx="3120" cy="6"/>
          </a:xfrm>
        </p:grpSpPr>
        <p:sp>
          <p:nvSpPr>
            <p:cNvPr id="46120" name="Line 21"/>
            <p:cNvSpPr>
              <a:spLocks noChangeShapeType="1"/>
            </p:cNvSpPr>
            <p:nvPr/>
          </p:nvSpPr>
          <p:spPr bwMode="auto">
            <a:xfrm>
              <a:off x="1392" y="3904"/>
              <a:ext cx="288" cy="0"/>
            </a:xfrm>
            <a:prstGeom prst="line">
              <a:avLst/>
            </a:prstGeom>
            <a:noFill/>
            <a:ln w="38100"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6121" name="Line 22"/>
            <p:cNvSpPr>
              <a:spLocks noChangeShapeType="1"/>
            </p:cNvSpPr>
            <p:nvPr/>
          </p:nvSpPr>
          <p:spPr bwMode="auto">
            <a:xfrm>
              <a:off x="2784" y="3910"/>
              <a:ext cx="288" cy="0"/>
            </a:xfrm>
            <a:prstGeom prst="line">
              <a:avLst/>
            </a:prstGeom>
            <a:noFill/>
            <a:ln w="38100"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6122" name="Line 23"/>
            <p:cNvSpPr>
              <a:spLocks noChangeShapeType="1"/>
            </p:cNvSpPr>
            <p:nvPr/>
          </p:nvSpPr>
          <p:spPr bwMode="auto">
            <a:xfrm>
              <a:off x="4224" y="3910"/>
              <a:ext cx="288" cy="0"/>
            </a:xfrm>
            <a:prstGeom prst="line">
              <a:avLst/>
            </a:prstGeom>
            <a:noFill/>
            <a:ln w="38100"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46094" name="Text Box 24"/>
          <p:cNvSpPr txBox="1">
            <a:spLocks noChangeArrowheads="1"/>
          </p:cNvSpPr>
          <p:nvPr/>
        </p:nvSpPr>
        <p:spPr bwMode="auto">
          <a:xfrm>
            <a:off x="228600" y="952500"/>
            <a:ext cx="8229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spcBef>
                <a:spcPct val="50000"/>
              </a:spcBef>
            </a:pPr>
            <a:r>
              <a:rPr lang="en-US" sz="1800" b="1">
                <a:solidFill>
                  <a:srgbClr val="000099"/>
                </a:solidFill>
                <a:latin typeface="Arial" charset="0"/>
              </a:rPr>
              <a:t>Possible linear combinations of feature vectors at each step ahead</a:t>
            </a:r>
          </a:p>
        </p:txBody>
      </p:sp>
      <p:graphicFrame>
        <p:nvGraphicFramePr>
          <p:cNvPr id="522265" name="Object 25"/>
          <p:cNvGraphicFramePr>
            <a:graphicFrameLocks noChangeAspect="1"/>
          </p:cNvGraphicFramePr>
          <p:nvPr/>
        </p:nvGraphicFramePr>
        <p:xfrm>
          <a:off x="838200" y="5978525"/>
          <a:ext cx="914400" cy="598488"/>
        </p:xfrm>
        <a:graphic>
          <a:graphicData uri="http://schemas.openxmlformats.org/presentationml/2006/ole">
            <mc:AlternateContent xmlns:mc="http://schemas.openxmlformats.org/markup-compatibility/2006">
              <mc:Choice xmlns:v="urn:schemas-microsoft-com:vml" Requires="v">
                <p:oleObj spid="_x0000_s22566" name="Equation" r:id="rId6" imgW="698400" imgH="457200" progId="Equation.3">
                  <p:embed/>
                </p:oleObj>
              </mc:Choice>
              <mc:Fallback>
                <p:oleObj name="Equation" r:id="rId6" imgW="6984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5978525"/>
                        <a:ext cx="914400" cy="598488"/>
                      </a:xfrm>
                      <a:prstGeom prst="rect">
                        <a:avLst/>
                      </a:prstGeom>
                      <a:noFill/>
                      <a:ln>
                        <a:noFill/>
                      </a:ln>
                      <a:effectLst/>
                      <a:extLst>
                        <a:ext uri="{909E8E84-426E-40dd-AFC4-6F175D3DCCD1}">
                          <a14:hiddenFill xmlns:a14="http://schemas.microsoft.com/office/drawing/2010/main" xmlns="">
                            <a:solidFill>
                              <a:srgbClr val="FFCC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22266" name="Object 26"/>
          <p:cNvGraphicFramePr>
            <a:graphicFrameLocks noChangeAspect="1"/>
          </p:cNvGraphicFramePr>
          <p:nvPr/>
        </p:nvGraphicFramePr>
        <p:xfrm>
          <a:off x="5257800" y="5978525"/>
          <a:ext cx="914400" cy="598488"/>
        </p:xfrm>
        <a:graphic>
          <a:graphicData uri="http://schemas.openxmlformats.org/presentationml/2006/ole">
            <mc:AlternateContent xmlns:mc="http://schemas.openxmlformats.org/markup-compatibility/2006">
              <mc:Choice xmlns:v="urn:schemas-microsoft-com:vml" Requires="v">
                <p:oleObj spid="_x0000_s22567" name="Equation" r:id="rId8" imgW="698400" imgH="457200" progId="Equation.3">
                  <p:embed/>
                </p:oleObj>
              </mc:Choice>
              <mc:Fallback>
                <p:oleObj name="Equation" r:id="rId8" imgW="698400" imgH="457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5978525"/>
                        <a:ext cx="914400" cy="598488"/>
                      </a:xfrm>
                      <a:prstGeom prst="rect">
                        <a:avLst/>
                      </a:prstGeom>
                      <a:noFill/>
                      <a:ln>
                        <a:noFill/>
                      </a:ln>
                      <a:effectLst/>
                      <a:extLst>
                        <a:ext uri="{909E8E84-426E-40dd-AFC4-6F175D3DCCD1}">
                          <a14:hiddenFill xmlns:a14="http://schemas.microsoft.com/office/drawing/2010/main" xmlns="">
                            <a:solidFill>
                              <a:srgbClr val="FFCC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22267" name="Object 27"/>
          <p:cNvGraphicFramePr>
            <a:graphicFrameLocks noChangeAspect="1"/>
          </p:cNvGraphicFramePr>
          <p:nvPr/>
        </p:nvGraphicFramePr>
        <p:xfrm>
          <a:off x="7620000" y="5978525"/>
          <a:ext cx="914400" cy="598488"/>
        </p:xfrm>
        <a:graphic>
          <a:graphicData uri="http://schemas.openxmlformats.org/presentationml/2006/ole">
            <mc:AlternateContent xmlns:mc="http://schemas.openxmlformats.org/markup-compatibility/2006">
              <mc:Choice xmlns:v="urn:schemas-microsoft-com:vml" Requires="v">
                <p:oleObj spid="_x0000_s22568" name="Equation" r:id="rId10" imgW="698400" imgH="457200" progId="Equation.3">
                  <p:embed/>
                </p:oleObj>
              </mc:Choice>
              <mc:Fallback>
                <p:oleObj name="Equation" r:id="rId10" imgW="698400" imgH="457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0" y="5978525"/>
                        <a:ext cx="914400" cy="598488"/>
                      </a:xfrm>
                      <a:prstGeom prst="rect">
                        <a:avLst/>
                      </a:prstGeom>
                      <a:noFill/>
                      <a:ln>
                        <a:noFill/>
                      </a:ln>
                      <a:effectLst/>
                      <a:extLst>
                        <a:ext uri="{909E8E84-426E-40dd-AFC4-6F175D3DCCD1}">
                          <a14:hiddenFill xmlns:a14="http://schemas.microsoft.com/office/drawing/2010/main" xmlns="">
                            <a:solidFill>
                              <a:srgbClr val="FFCC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22268" name="Object 28"/>
          <p:cNvGraphicFramePr>
            <a:graphicFrameLocks noGrp="1" noChangeAspect="1"/>
          </p:cNvGraphicFramePr>
          <p:nvPr>
            <p:ph sz="quarter" idx="4"/>
          </p:nvPr>
        </p:nvGraphicFramePr>
        <p:xfrm>
          <a:off x="3124200" y="5978525"/>
          <a:ext cx="914400" cy="600075"/>
        </p:xfrm>
        <a:graphic>
          <a:graphicData uri="http://schemas.openxmlformats.org/presentationml/2006/ole">
            <mc:AlternateContent xmlns:mc="http://schemas.openxmlformats.org/markup-compatibility/2006">
              <mc:Choice xmlns:v="urn:schemas-microsoft-com:vml" Requires="v">
                <p:oleObj spid="_x0000_s22569" name="Equation" r:id="rId12" imgW="698400" imgH="457200" progId="Equation.3">
                  <p:embed/>
                </p:oleObj>
              </mc:Choice>
              <mc:Fallback>
                <p:oleObj name="Equation" r:id="rId12" imgW="698400" imgH="457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24200" y="5978525"/>
                        <a:ext cx="914400" cy="600075"/>
                      </a:xfrm>
                      <a:prstGeom prst="rect">
                        <a:avLst/>
                      </a:prstGeom>
                      <a:noFill/>
                      <a:ln>
                        <a:noFill/>
                      </a:ln>
                      <a:effectLst/>
                      <a:extLst>
                        <a:ext uri="{909E8E84-426E-40dd-AFC4-6F175D3DCCD1}">
                          <a14:hiddenFill xmlns:a14="http://schemas.microsoft.com/office/drawing/2010/main" xmlns="">
                            <a:solidFill>
                              <a:srgbClr val="FFCC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oleObj>
              </mc:Fallback>
            </mc:AlternateContent>
          </a:graphicData>
        </a:graphic>
      </p:graphicFrame>
      <p:sp>
        <p:nvSpPr>
          <p:cNvPr id="46095" name="Rectangle 30"/>
          <p:cNvSpPr>
            <a:spLocks noGrp="1" noChangeArrowheads="1"/>
          </p:cNvSpPr>
          <p:nvPr>
            <p:ph type="title" sz="quarter"/>
          </p:nvPr>
        </p:nvSpPr>
        <p:spPr>
          <a:xfrm>
            <a:off x="1524000" y="0"/>
            <a:ext cx="7391400" cy="654050"/>
          </a:xfrm>
          <a:noFill/>
        </p:spPr>
        <p:txBody>
          <a:bodyPr/>
          <a:lstStyle/>
          <a:p>
            <a:pPr eaLnBrk="1" hangingPunct="1"/>
            <a:r>
              <a:rPr lang="en-US" sz="2800" b="1" dirty="0">
                <a:latin typeface="Arial" charset="0"/>
              </a:rPr>
              <a:t>Most Likely Value for the Predicted Features</a:t>
            </a:r>
          </a:p>
        </p:txBody>
      </p:sp>
      <p:sp>
        <p:nvSpPr>
          <p:cNvPr id="522271" name="Line 31"/>
          <p:cNvSpPr>
            <a:spLocks noChangeShapeType="1"/>
          </p:cNvSpPr>
          <p:nvPr/>
        </p:nvSpPr>
        <p:spPr bwMode="auto">
          <a:xfrm flipH="1">
            <a:off x="1308100" y="4378325"/>
            <a:ext cx="139700" cy="1316038"/>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6097" name="Text Box 36"/>
          <p:cNvSpPr txBox="1">
            <a:spLocks noChangeArrowheads="1"/>
          </p:cNvSpPr>
          <p:nvPr/>
        </p:nvSpPr>
        <p:spPr bwMode="auto">
          <a:xfrm>
            <a:off x="457200" y="3454400"/>
            <a:ext cx="1676400"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spcBef>
                <a:spcPct val="50000"/>
              </a:spcBef>
            </a:pPr>
            <a:r>
              <a:rPr lang="en-US" sz="1400" b="1">
                <a:solidFill>
                  <a:srgbClr val="000099"/>
                </a:solidFill>
                <a:latin typeface="Arial" charset="0"/>
              </a:rPr>
              <a:t>Predicted feature distributions</a:t>
            </a:r>
          </a:p>
        </p:txBody>
      </p:sp>
      <p:grpSp>
        <p:nvGrpSpPr>
          <p:cNvPr id="3" name="Group 56"/>
          <p:cNvGrpSpPr>
            <a:grpSpLocks/>
          </p:cNvGrpSpPr>
          <p:nvPr/>
        </p:nvGrpSpPr>
        <p:grpSpPr bwMode="auto">
          <a:xfrm>
            <a:off x="4587875" y="1427163"/>
            <a:ext cx="2270125" cy="4141787"/>
            <a:chOff x="2890" y="787"/>
            <a:chExt cx="1430" cy="2609"/>
          </a:xfrm>
        </p:grpSpPr>
        <p:grpSp>
          <p:nvGrpSpPr>
            <p:cNvPr id="46115" name="Group 46"/>
            <p:cNvGrpSpPr>
              <a:grpSpLocks/>
            </p:cNvGrpSpPr>
            <p:nvPr/>
          </p:nvGrpSpPr>
          <p:grpSpPr bwMode="auto">
            <a:xfrm>
              <a:off x="2890" y="787"/>
              <a:ext cx="1430" cy="2609"/>
              <a:chOff x="2890" y="787"/>
              <a:chExt cx="1430" cy="2609"/>
            </a:xfrm>
          </p:grpSpPr>
          <p:pic>
            <p:nvPicPr>
              <p:cNvPr id="46118" name="Picture 4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38" y="2359"/>
                <a:ext cx="1382" cy="1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6119" name="Picture 4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90" y="787"/>
                <a:ext cx="1382" cy="1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46116" name="AutoShape 15"/>
            <p:cNvSpPr>
              <a:spLocks noChangeArrowheads="1"/>
            </p:cNvSpPr>
            <p:nvPr/>
          </p:nvSpPr>
          <p:spPr bwMode="auto">
            <a:xfrm>
              <a:off x="3408" y="1824"/>
              <a:ext cx="480" cy="240"/>
            </a:xfrm>
            <a:prstGeom prst="upDownArrow">
              <a:avLst>
                <a:gd name="adj1" fmla="val 50000"/>
                <a:gd name="adj2" fmla="val 20000"/>
              </a:avLst>
            </a:prstGeom>
            <a:solidFill>
              <a:srgbClr val="969696"/>
            </a:solidFill>
            <a:ln w="9525">
              <a:solidFill>
                <a:srgbClr val="C0C0C0"/>
              </a:solidFill>
              <a:miter lim="800000"/>
              <a:headEnd/>
              <a:tailEnd/>
            </a:ln>
          </p:spPr>
          <p:txBody>
            <a:bodyPr wrap="none" anchor="ctr"/>
            <a:lstStyle/>
            <a:p>
              <a:endParaRPr lang="en-US"/>
            </a:p>
          </p:txBody>
        </p:sp>
        <p:sp>
          <p:nvSpPr>
            <p:cNvPr id="46117" name="Text Box 50"/>
            <p:cNvSpPr txBox="1">
              <a:spLocks noChangeArrowheads="1"/>
            </p:cNvSpPr>
            <p:nvPr/>
          </p:nvSpPr>
          <p:spPr bwMode="auto">
            <a:xfrm>
              <a:off x="3168" y="2064"/>
              <a:ext cx="1056"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spcBef>
                  <a:spcPct val="50000"/>
                </a:spcBef>
              </a:pPr>
              <a:r>
                <a:rPr lang="en-US" sz="1400" b="1">
                  <a:solidFill>
                    <a:srgbClr val="000099"/>
                  </a:solidFill>
                  <a:latin typeface="Arial" charset="0"/>
                </a:rPr>
                <a:t>Predicted feature distributions</a:t>
              </a:r>
            </a:p>
          </p:txBody>
        </p:sp>
      </p:grpSp>
      <p:sp>
        <p:nvSpPr>
          <p:cNvPr id="46099" name="AutoShape 52"/>
          <p:cNvSpPr>
            <a:spLocks noChangeArrowheads="1"/>
          </p:cNvSpPr>
          <p:nvPr/>
        </p:nvSpPr>
        <p:spPr bwMode="auto">
          <a:xfrm>
            <a:off x="901700" y="3078163"/>
            <a:ext cx="762000" cy="381000"/>
          </a:xfrm>
          <a:prstGeom prst="upDownArrow">
            <a:avLst>
              <a:gd name="adj1" fmla="val 50000"/>
              <a:gd name="adj2" fmla="val 20000"/>
            </a:avLst>
          </a:prstGeom>
          <a:solidFill>
            <a:srgbClr val="969696"/>
          </a:solidFill>
          <a:ln w="9525">
            <a:solidFill>
              <a:srgbClr val="C0C0C0"/>
            </a:solidFill>
            <a:miter lim="800000"/>
            <a:headEnd/>
            <a:tailEnd/>
          </a:ln>
        </p:spPr>
        <p:txBody>
          <a:bodyPr wrap="none" anchor="ctr"/>
          <a:lstStyle/>
          <a:p>
            <a:endParaRPr lang="en-US"/>
          </a:p>
        </p:txBody>
      </p:sp>
      <p:grpSp>
        <p:nvGrpSpPr>
          <p:cNvPr id="5" name="Group 55"/>
          <p:cNvGrpSpPr>
            <a:grpSpLocks/>
          </p:cNvGrpSpPr>
          <p:nvPr/>
        </p:nvGrpSpPr>
        <p:grpSpPr bwMode="auto">
          <a:xfrm>
            <a:off x="2378075" y="1427163"/>
            <a:ext cx="2193925" cy="4141787"/>
            <a:chOff x="1498" y="787"/>
            <a:chExt cx="1382" cy="2609"/>
          </a:xfrm>
        </p:grpSpPr>
        <p:grpSp>
          <p:nvGrpSpPr>
            <p:cNvPr id="46110" name="Group 42"/>
            <p:cNvGrpSpPr>
              <a:grpSpLocks/>
            </p:cNvGrpSpPr>
            <p:nvPr/>
          </p:nvGrpSpPr>
          <p:grpSpPr bwMode="auto">
            <a:xfrm>
              <a:off x="1498" y="787"/>
              <a:ext cx="1382" cy="2609"/>
              <a:chOff x="1498" y="787"/>
              <a:chExt cx="1382" cy="2609"/>
            </a:xfrm>
          </p:grpSpPr>
          <p:pic>
            <p:nvPicPr>
              <p:cNvPr id="46113" name="Picture 4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98" y="2359"/>
                <a:ext cx="1382" cy="1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6114" name="Picture 4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98" y="787"/>
                <a:ext cx="1382" cy="1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46111" name="Text Box 49"/>
            <p:cNvSpPr txBox="1">
              <a:spLocks noChangeArrowheads="1"/>
            </p:cNvSpPr>
            <p:nvPr/>
          </p:nvSpPr>
          <p:spPr bwMode="auto">
            <a:xfrm>
              <a:off x="1680" y="2064"/>
              <a:ext cx="1056"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spcBef>
                  <a:spcPct val="50000"/>
                </a:spcBef>
              </a:pPr>
              <a:r>
                <a:rPr lang="en-US" sz="1400" b="1">
                  <a:solidFill>
                    <a:srgbClr val="000099"/>
                  </a:solidFill>
                  <a:latin typeface="Arial" charset="0"/>
                </a:rPr>
                <a:t>Predicted feature distributions</a:t>
              </a:r>
            </a:p>
          </p:txBody>
        </p:sp>
        <p:sp>
          <p:nvSpPr>
            <p:cNvPr id="46112" name="AutoShape 53"/>
            <p:cNvSpPr>
              <a:spLocks noChangeArrowheads="1"/>
            </p:cNvSpPr>
            <p:nvPr/>
          </p:nvSpPr>
          <p:spPr bwMode="auto">
            <a:xfrm>
              <a:off x="1968" y="1824"/>
              <a:ext cx="480" cy="240"/>
            </a:xfrm>
            <a:prstGeom prst="upDownArrow">
              <a:avLst>
                <a:gd name="adj1" fmla="val 50000"/>
                <a:gd name="adj2" fmla="val 20000"/>
              </a:avLst>
            </a:prstGeom>
            <a:solidFill>
              <a:srgbClr val="969696"/>
            </a:solidFill>
            <a:ln w="9525">
              <a:solidFill>
                <a:srgbClr val="C0C0C0"/>
              </a:solidFill>
              <a:miter lim="800000"/>
              <a:headEnd/>
              <a:tailEnd/>
            </a:ln>
          </p:spPr>
          <p:txBody>
            <a:bodyPr wrap="none" anchor="ctr"/>
            <a:lstStyle/>
            <a:p>
              <a:endParaRPr lang="en-US"/>
            </a:p>
          </p:txBody>
        </p:sp>
      </p:grpSp>
      <p:grpSp>
        <p:nvGrpSpPr>
          <p:cNvPr id="7" name="Group 57"/>
          <p:cNvGrpSpPr>
            <a:grpSpLocks/>
          </p:cNvGrpSpPr>
          <p:nvPr/>
        </p:nvGrpSpPr>
        <p:grpSpPr bwMode="auto">
          <a:xfrm>
            <a:off x="6797675" y="1427163"/>
            <a:ext cx="2270125" cy="4140200"/>
            <a:chOff x="4282" y="787"/>
            <a:chExt cx="1430" cy="2608"/>
          </a:xfrm>
        </p:grpSpPr>
        <p:grpSp>
          <p:nvGrpSpPr>
            <p:cNvPr id="46105" name="Group 39"/>
            <p:cNvGrpSpPr>
              <a:grpSpLocks/>
            </p:cNvGrpSpPr>
            <p:nvPr/>
          </p:nvGrpSpPr>
          <p:grpSpPr bwMode="auto">
            <a:xfrm>
              <a:off x="4282" y="787"/>
              <a:ext cx="1430" cy="2608"/>
              <a:chOff x="4282" y="787"/>
              <a:chExt cx="1430" cy="2608"/>
            </a:xfrm>
          </p:grpSpPr>
          <p:pic>
            <p:nvPicPr>
              <p:cNvPr id="46108" name="Picture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82" y="787"/>
                <a:ext cx="1382" cy="1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6109" name="Picture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30" y="2358"/>
                <a:ext cx="1382" cy="1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46106" name="Text Box 51"/>
            <p:cNvSpPr txBox="1">
              <a:spLocks noChangeArrowheads="1"/>
            </p:cNvSpPr>
            <p:nvPr/>
          </p:nvSpPr>
          <p:spPr bwMode="auto">
            <a:xfrm>
              <a:off x="4560" y="2064"/>
              <a:ext cx="1056"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spcBef>
                  <a:spcPct val="50000"/>
                </a:spcBef>
              </a:pPr>
              <a:r>
                <a:rPr lang="en-US" sz="1400" b="1">
                  <a:solidFill>
                    <a:srgbClr val="000099"/>
                  </a:solidFill>
                  <a:latin typeface="Arial" charset="0"/>
                </a:rPr>
                <a:t>Predicted feature distributions</a:t>
              </a:r>
            </a:p>
          </p:txBody>
        </p:sp>
        <p:sp>
          <p:nvSpPr>
            <p:cNvPr id="46107" name="AutoShape 54"/>
            <p:cNvSpPr>
              <a:spLocks noChangeArrowheads="1"/>
            </p:cNvSpPr>
            <p:nvPr/>
          </p:nvSpPr>
          <p:spPr bwMode="auto">
            <a:xfrm>
              <a:off x="4800" y="1824"/>
              <a:ext cx="480" cy="240"/>
            </a:xfrm>
            <a:prstGeom prst="upDownArrow">
              <a:avLst>
                <a:gd name="adj1" fmla="val 50000"/>
                <a:gd name="adj2" fmla="val 20000"/>
              </a:avLst>
            </a:prstGeom>
            <a:solidFill>
              <a:srgbClr val="969696"/>
            </a:solidFill>
            <a:ln w="9525">
              <a:solidFill>
                <a:srgbClr val="C0C0C0"/>
              </a:solidFill>
              <a:miter lim="800000"/>
              <a:headEnd/>
              <a:tailEnd/>
            </a:ln>
          </p:spPr>
          <p:txBody>
            <a:bodyPr wrap="none" anchor="ctr"/>
            <a:lstStyle/>
            <a:p>
              <a:endParaRPr lang="en-US"/>
            </a:p>
          </p:txBody>
        </p:sp>
      </p:grpSp>
      <p:sp>
        <p:nvSpPr>
          <p:cNvPr id="522273" name="Line 33"/>
          <p:cNvSpPr>
            <a:spLocks noChangeShapeType="1"/>
          </p:cNvSpPr>
          <p:nvPr/>
        </p:nvSpPr>
        <p:spPr bwMode="auto">
          <a:xfrm flipH="1">
            <a:off x="3689350" y="4378325"/>
            <a:ext cx="120650" cy="1239838"/>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22274" name="Line 34"/>
          <p:cNvSpPr>
            <a:spLocks noChangeShapeType="1"/>
          </p:cNvSpPr>
          <p:nvPr/>
        </p:nvSpPr>
        <p:spPr bwMode="auto">
          <a:xfrm flipH="1">
            <a:off x="5800725" y="4378325"/>
            <a:ext cx="295275" cy="1239838"/>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22275" name="Line 35"/>
          <p:cNvSpPr>
            <a:spLocks noChangeShapeType="1"/>
          </p:cNvSpPr>
          <p:nvPr/>
        </p:nvSpPr>
        <p:spPr bwMode="auto">
          <a:xfrm flipH="1">
            <a:off x="8067675" y="4378325"/>
            <a:ext cx="238125" cy="1239838"/>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val="1244244521"/>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22258"/>
                                        </p:tgtEl>
                                        <p:attrNameLst>
                                          <p:attrName>style.visibility</p:attrName>
                                        </p:attrNameLst>
                                      </p:cBhvr>
                                      <p:to>
                                        <p:strVal val="visible"/>
                                      </p:to>
                                    </p:set>
                                    <p:animEffect transition="in" filter="box(in)">
                                      <p:cBhvr>
                                        <p:cTn id="10" dur="500"/>
                                        <p:tgtEl>
                                          <p:spTgt spid="522258"/>
                                        </p:tgtEl>
                                      </p:cBhvr>
                                    </p:animEffect>
                                  </p:childTnLst>
                                </p:cTn>
                              </p:par>
                            </p:childTnLst>
                          </p:cTn>
                        </p:par>
                        <p:par>
                          <p:cTn id="11" fill="hold" nodeType="afterGroup">
                            <p:stCondLst>
                              <p:cond delay="500"/>
                            </p:stCondLst>
                            <p:childTnLst>
                              <p:par>
                                <p:cTn id="12" presetID="4" presetClass="entr" presetSubtype="16" fill="hold" nodeType="afterEffect">
                                  <p:stCondLst>
                                    <p:cond delay="500"/>
                                  </p:stCondLst>
                                  <p:childTnLst>
                                    <p:set>
                                      <p:cBhvr>
                                        <p:cTn id="13" dur="1" fill="hold">
                                          <p:stCondLst>
                                            <p:cond delay="0"/>
                                          </p:stCondLst>
                                        </p:cTn>
                                        <p:tgtEl>
                                          <p:spTgt spid="3"/>
                                        </p:tgtEl>
                                        <p:attrNameLst>
                                          <p:attrName>style.visibility</p:attrName>
                                        </p:attrNameLst>
                                      </p:cBhvr>
                                      <p:to>
                                        <p:strVal val="visible"/>
                                      </p:to>
                                    </p:set>
                                    <p:animEffect transition="in" filter="box(in)">
                                      <p:cBhvr>
                                        <p:cTn id="14" dur="500"/>
                                        <p:tgtEl>
                                          <p:spTgt spid="3"/>
                                        </p:tgtEl>
                                      </p:cBhvr>
                                    </p:animEffect>
                                  </p:childTnLst>
                                </p:cTn>
                              </p:par>
                              <p:par>
                                <p:cTn id="15" presetID="4" presetClass="entr" presetSubtype="16" fill="hold" grpId="0" nodeType="withEffect">
                                  <p:stCondLst>
                                    <p:cond delay="500"/>
                                  </p:stCondLst>
                                  <p:childTnLst>
                                    <p:set>
                                      <p:cBhvr>
                                        <p:cTn id="16" dur="1" fill="hold">
                                          <p:stCondLst>
                                            <p:cond delay="0"/>
                                          </p:stCondLst>
                                        </p:cTn>
                                        <p:tgtEl>
                                          <p:spTgt spid="522259"/>
                                        </p:tgtEl>
                                        <p:attrNameLst>
                                          <p:attrName>style.visibility</p:attrName>
                                        </p:attrNameLst>
                                      </p:cBhvr>
                                      <p:to>
                                        <p:strVal val="visible"/>
                                      </p:to>
                                    </p:set>
                                    <p:animEffect transition="in" filter="box(in)">
                                      <p:cBhvr>
                                        <p:cTn id="17" dur="500"/>
                                        <p:tgtEl>
                                          <p:spTgt spid="522259"/>
                                        </p:tgtEl>
                                      </p:cBhvr>
                                    </p:animEffect>
                                  </p:childTnLst>
                                </p:cTn>
                              </p:par>
                            </p:childTnLst>
                          </p:cTn>
                        </p:par>
                        <p:par>
                          <p:cTn id="18" fill="hold" nodeType="afterGroup">
                            <p:stCondLst>
                              <p:cond delay="1500"/>
                            </p:stCondLst>
                            <p:childTnLst>
                              <p:par>
                                <p:cTn id="19" presetID="4" presetClass="entr" presetSubtype="16" fill="hold" nodeType="afterEffect">
                                  <p:stCondLst>
                                    <p:cond delay="500"/>
                                  </p:stCondLst>
                                  <p:childTnLst>
                                    <p:set>
                                      <p:cBhvr>
                                        <p:cTn id="20" dur="1" fill="hold">
                                          <p:stCondLst>
                                            <p:cond delay="0"/>
                                          </p:stCondLst>
                                        </p:cTn>
                                        <p:tgtEl>
                                          <p:spTgt spid="7"/>
                                        </p:tgtEl>
                                        <p:attrNameLst>
                                          <p:attrName>style.visibility</p:attrName>
                                        </p:attrNameLst>
                                      </p:cBhvr>
                                      <p:to>
                                        <p:strVal val="visible"/>
                                      </p:to>
                                    </p:set>
                                    <p:animEffect transition="in" filter="box(in)">
                                      <p:cBhvr>
                                        <p:cTn id="21" dur="500"/>
                                        <p:tgtEl>
                                          <p:spTgt spid="7"/>
                                        </p:tgtEl>
                                      </p:cBhvr>
                                    </p:animEffect>
                                  </p:childTnLst>
                                </p:cTn>
                              </p:par>
                              <p:par>
                                <p:cTn id="22" presetID="4" presetClass="entr" presetSubtype="16" fill="hold" grpId="0" nodeType="withEffect">
                                  <p:stCondLst>
                                    <p:cond delay="500"/>
                                  </p:stCondLst>
                                  <p:childTnLst>
                                    <p:set>
                                      <p:cBhvr>
                                        <p:cTn id="23" dur="1" fill="hold">
                                          <p:stCondLst>
                                            <p:cond delay="0"/>
                                          </p:stCondLst>
                                        </p:cTn>
                                        <p:tgtEl>
                                          <p:spTgt spid="522260"/>
                                        </p:tgtEl>
                                        <p:attrNameLst>
                                          <p:attrName>style.visibility</p:attrName>
                                        </p:attrNameLst>
                                      </p:cBhvr>
                                      <p:to>
                                        <p:strVal val="visible"/>
                                      </p:to>
                                    </p:set>
                                    <p:animEffect transition="in" filter="box(in)">
                                      <p:cBhvr>
                                        <p:cTn id="24" dur="500"/>
                                        <p:tgtEl>
                                          <p:spTgt spid="52226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522271"/>
                                        </p:tgtEl>
                                        <p:attrNameLst>
                                          <p:attrName>style.visibility</p:attrName>
                                        </p:attrNameLst>
                                      </p:cBhvr>
                                      <p:to>
                                        <p:strVal val="visible"/>
                                      </p:to>
                                    </p:set>
                                    <p:animEffect transition="in" filter="box(in)">
                                      <p:cBhvr>
                                        <p:cTn id="29" dur="500"/>
                                        <p:tgtEl>
                                          <p:spTgt spid="522271"/>
                                        </p:tgtEl>
                                      </p:cBhvr>
                                    </p:animEffect>
                                  </p:childTnLst>
                                </p:cTn>
                              </p:par>
                              <p:par>
                                <p:cTn id="30" presetID="4" presetClass="entr" presetSubtype="16" fill="hold" nodeType="withEffect">
                                  <p:stCondLst>
                                    <p:cond delay="0"/>
                                  </p:stCondLst>
                                  <p:childTnLst>
                                    <p:set>
                                      <p:cBhvr>
                                        <p:cTn id="31" dur="1" fill="hold">
                                          <p:stCondLst>
                                            <p:cond delay="0"/>
                                          </p:stCondLst>
                                        </p:cTn>
                                        <p:tgtEl>
                                          <p:spTgt spid="522265"/>
                                        </p:tgtEl>
                                        <p:attrNameLst>
                                          <p:attrName>style.visibility</p:attrName>
                                        </p:attrNameLst>
                                      </p:cBhvr>
                                      <p:to>
                                        <p:strVal val="visible"/>
                                      </p:to>
                                    </p:set>
                                    <p:animEffect transition="in" filter="box(in)">
                                      <p:cBhvr>
                                        <p:cTn id="32" dur="500"/>
                                        <p:tgtEl>
                                          <p:spTgt spid="52226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522268"/>
                                        </p:tgtEl>
                                        <p:attrNameLst>
                                          <p:attrName>style.visibility</p:attrName>
                                        </p:attrNameLst>
                                      </p:cBhvr>
                                      <p:to>
                                        <p:strVal val="visible"/>
                                      </p:to>
                                    </p:set>
                                    <p:animEffect transition="in" filter="box(in)">
                                      <p:cBhvr>
                                        <p:cTn id="37" dur="500"/>
                                        <p:tgtEl>
                                          <p:spTgt spid="522268"/>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522273"/>
                                        </p:tgtEl>
                                        <p:attrNameLst>
                                          <p:attrName>style.visibility</p:attrName>
                                        </p:attrNameLst>
                                      </p:cBhvr>
                                      <p:to>
                                        <p:strVal val="visible"/>
                                      </p:to>
                                    </p:set>
                                    <p:animEffect transition="in" filter="box(in)">
                                      <p:cBhvr>
                                        <p:cTn id="40" dur="500"/>
                                        <p:tgtEl>
                                          <p:spTgt spid="522273"/>
                                        </p:tgtEl>
                                      </p:cBhvr>
                                    </p:animEffect>
                                  </p:childTnLst>
                                </p:cTn>
                              </p:par>
                              <p:par>
                                <p:cTn id="41" presetID="4" presetClass="entr" presetSubtype="16" fill="hold" nodeType="withEffect">
                                  <p:stCondLst>
                                    <p:cond delay="0"/>
                                  </p:stCondLst>
                                  <p:childTnLst>
                                    <p:set>
                                      <p:cBhvr>
                                        <p:cTn id="42" dur="1" fill="hold">
                                          <p:stCondLst>
                                            <p:cond delay="0"/>
                                          </p:stCondLst>
                                        </p:cTn>
                                        <p:tgtEl>
                                          <p:spTgt spid="522266"/>
                                        </p:tgtEl>
                                        <p:attrNameLst>
                                          <p:attrName>style.visibility</p:attrName>
                                        </p:attrNameLst>
                                      </p:cBhvr>
                                      <p:to>
                                        <p:strVal val="visible"/>
                                      </p:to>
                                    </p:set>
                                    <p:animEffect transition="in" filter="box(in)">
                                      <p:cBhvr>
                                        <p:cTn id="43" dur="500"/>
                                        <p:tgtEl>
                                          <p:spTgt spid="522266"/>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522274"/>
                                        </p:tgtEl>
                                        <p:attrNameLst>
                                          <p:attrName>style.visibility</p:attrName>
                                        </p:attrNameLst>
                                      </p:cBhvr>
                                      <p:to>
                                        <p:strVal val="visible"/>
                                      </p:to>
                                    </p:set>
                                    <p:animEffect transition="in" filter="box(in)">
                                      <p:cBhvr>
                                        <p:cTn id="46" dur="500"/>
                                        <p:tgtEl>
                                          <p:spTgt spid="522274"/>
                                        </p:tgtEl>
                                      </p:cBhvr>
                                    </p:animEffect>
                                  </p:childTnLst>
                                </p:cTn>
                              </p:par>
                              <p:par>
                                <p:cTn id="47" presetID="4" presetClass="entr" presetSubtype="16" fill="hold" nodeType="withEffect">
                                  <p:stCondLst>
                                    <p:cond delay="0"/>
                                  </p:stCondLst>
                                  <p:childTnLst>
                                    <p:set>
                                      <p:cBhvr>
                                        <p:cTn id="48" dur="1" fill="hold">
                                          <p:stCondLst>
                                            <p:cond delay="0"/>
                                          </p:stCondLst>
                                        </p:cTn>
                                        <p:tgtEl>
                                          <p:spTgt spid="522267"/>
                                        </p:tgtEl>
                                        <p:attrNameLst>
                                          <p:attrName>style.visibility</p:attrName>
                                        </p:attrNameLst>
                                      </p:cBhvr>
                                      <p:to>
                                        <p:strVal val="visible"/>
                                      </p:to>
                                    </p:set>
                                    <p:animEffect transition="in" filter="box(in)">
                                      <p:cBhvr>
                                        <p:cTn id="49" dur="500"/>
                                        <p:tgtEl>
                                          <p:spTgt spid="522267"/>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522275"/>
                                        </p:tgtEl>
                                        <p:attrNameLst>
                                          <p:attrName>style.visibility</p:attrName>
                                        </p:attrNameLst>
                                      </p:cBhvr>
                                      <p:to>
                                        <p:strVal val="visible"/>
                                      </p:to>
                                    </p:set>
                                    <p:animEffect transition="in" filter="box(in)">
                                      <p:cBhvr>
                                        <p:cTn id="52" dur="500"/>
                                        <p:tgtEl>
                                          <p:spTgt spid="522275"/>
                                        </p:tgtEl>
                                      </p:cBhvr>
                                    </p:animEffect>
                                  </p:childTnLst>
                                </p:cTn>
                              </p:par>
                              <p:par>
                                <p:cTn id="53" presetID="9" presetClass="entr" presetSubtype="0" fill="hold" nodeType="with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dissolve">
                                      <p:cBhvr>
                                        <p:cTn id="5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58" grpId="0"/>
      <p:bldP spid="522259" grpId="0"/>
      <p:bldP spid="522260" grpId="0"/>
      <p:bldP spid="522271" grpId="0" animBg="1"/>
      <p:bldP spid="522273" grpId="0" animBg="1"/>
      <p:bldP spid="522274" grpId="0" animBg="1"/>
      <p:bldP spid="52227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8"/>
          <p:cNvSpPr>
            <a:spLocks noChangeArrowheads="1"/>
          </p:cNvSpPr>
          <p:nvPr/>
        </p:nvSpPr>
        <p:spPr bwMode="auto">
          <a:xfrm>
            <a:off x="7835900" y="509588"/>
            <a:ext cx="1193800" cy="6096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48131" name="Rectangle 7"/>
          <p:cNvSpPr>
            <a:spLocks noChangeArrowheads="1"/>
          </p:cNvSpPr>
          <p:nvPr/>
        </p:nvSpPr>
        <p:spPr bwMode="auto">
          <a:xfrm>
            <a:off x="76200" y="6248400"/>
            <a:ext cx="8991600" cy="6096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48132" name="Rectangle 2"/>
          <p:cNvSpPr>
            <a:spLocks noGrp="1" noChangeArrowheads="1"/>
          </p:cNvSpPr>
          <p:nvPr>
            <p:ph type="title"/>
          </p:nvPr>
        </p:nvSpPr>
        <p:spPr>
          <a:xfrm>
            <a:off x="1447800" y="0"/>
            <a:ext cx="7543800" cy="1066800"/>
          </a:xfrm>
        </p:spPr>
        <p:txBody>
          <a:bodyPr/>
          <a:lstStyle/>
          <a:p>
            <a:pPr eaLnBrk="1" hangingPunct="1"/>
            <a:r>
              <a:rPr lang="en-US" b="1" dirty="0">
                <a:latin typeface="Arial" charset="0"/>
              </a:rPr>
              <a:t>Mean squared error (MSE) Comparison with ARMA Prediction</a:t>
            </a:r>
          </a:p>
        </p:txBody>
      </p:sp>
      <p:pic>
        <p:nvPicPr>
          <p:cNvPr id="4813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50" y="804863"/>
            <a:ext cx="7948613" cy="5927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2476946"/>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ChangeArrowheads="1"/>
          </p:cNvSpPr>
          <p:nvPr/>
        </p:nvSpPr>
        <p:spPr bwMode="auto">
          <a:xfrm>
            <a:off x="76200" y="6248400"/>
            <a:ext cx="8991600" cy="6096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49155" name="Rectangle 2"/>
          <p:cNvSpPr>
            <a:spLocks noGrp="1" noChangeArrowheads="1"/>
          </p:cNvSpPr>
          <p:nvPr>
            <p:ph type="title"/>
          </p:nvPr>
        </p:nvSpPr>
        <p:spPr>
          <a:xfrm>
            <a:off x="1524000" y="76200"/>
            <a:ext cx="6969125" cy="654050"/>
          </a:xfrm>
        </p:spPr>
        <p:txBody>
          <a:bodyPr/>
          <a:lstStyle/>
          <a:p>
            <a:pPr eaLnBrk="1" hangingPunct="1"/>
            <a:r>
              <a:rPr lang="en-US" sz="2400" b="1" dirty="0">
                <a:latin typeface="Arial" charset="0"/>
              </a:rPr>
              <a:t>MSE Comparison with Elman Recurrent Neural Network (ERNN) Prediction</a:t>
            </a:r>
          </a:p>
        </p:txBody>
      </p:sp>
      <p:pic>
        <p:nvPicPr>
          <p:cNvPr id="491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771525"/>
            <a:ext cx="7810500" cy="585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41108521"/>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b="1" dirty="0">
                <a:solidFill>
                  <a:srgbClr val="262626"/>
                </a:solidFill>
                <a:latin typeface="Arial" charset="0"/>
              </a:rPr>
              <a:t>Conclusions </a:t>
            </a:r>
          </a:p>
        </p:txBody>
      </p:sp>
      <p:sp>
        <p:nvSpPr>
          <p:cNvPr id="55299" name="Rectangle 4"/>
          <p:cNvSpPr>
            <a:spLocks noGrp="1" noChangeArrowheads="1"/>
          </p:cNvSpPr>
          <p:nvPr>
            <p:ph type="body" idx="1"/>
          </p:nvPr>
        </p:nvSpPr>
        <p:spPr>
          <a:xfrm>
            <a:off x="385763" y="1009650"/>
            <a:ext cx="8294687" cy="5030788"/>
          </a:xfrm>
        </p:spPr>
        <p:txBody>
          <a:bodyPr/>
          <a:lstStyle/>
          <a:p>
            <a:pPr eaLnBrk="1" hangingPunct="1">
              <a:lnSpc>
                <a:spcPct val="90000"/>
              </a:lnSpc>
            </a:pPr>
            <a:r>
              <a:rPr lang="en-US" altLang="zh-CN" sz="2600" b="1" dirty="0">
                <a:latin typeface="Arial" charset="0"/>
                <a:ea typeface="SimSun" charset="0"/>
                <a:cs typeface="SimSun" charset="0"/>
              </a:rPr>
              <a:t>Developed a prediction algorithm that utilizes historical information about equipment performance and yields</a:t>
            </a:r>
          </a:p>
          <a:p>
            <a:pPr lvl="1" eaLnBrk="1" hangingPunct="1">
              <a:lnSpc>
                <a:spcPct val="90000"/>
              </a:lnSpc>
            </a:pPr>
            <a:r>
              <a:rPr lang="en-US" altLang="zh-CN" sz="2200" b="1" dirty="0">
                <a:latin typeface="Arial" charset="0"/>
                <a:ea typeface="SimSun" charset="0"/>
                <a:cs typeface="SimSun" charset="0"/>
              </a:rPr>
              <a:t>Accurate long term prediction of performance features</a:t>
            </a:r>
          </a:p>
          <a:p>
            <a:pPr lvl="1" eaLnBrk="1" hangingPunct="1">
              <a:lnSpc>
                <a:spcPct val="90000"/>
              </a:lnSpc>
            </a:pPr>
            <a:r>
              <a:rPr lang="en-US" altLang="zh-CN" sz="2200" b="1" dirty="0">
                <a:latin typeface="Arial" charset="0"/>
                <a:ea typeface="SimSun" charset="0"/>
                <a:cs typeface="SimSun" charset="0"/>
              </a:rPr>
              <a:t>Ability to predict behavior features described by non-stationary, non-linear, non-Gaussian time series</a:t>
            </a:r>
          </a:p>
          <a:p>
            <a:pPr lvl="1" eaLnBrk="1" hangingPunct="1">
              <a:lnSpc>
                <a:spcPct val="90000"/>
              </a:lnSpc>
            </a:pPr>
            <a:r>
              <a:rPr lang="en-US" altLang="zh-CN" sz="2200" b="1" dirty="0">
                <a:latin typeface="Arial" charset="0"/>
                <a:ea typeface="SimSun" charset="0"/>
                <a:cs typeface="SimSun" charset="0"/>
              </a:rPr>
              <a:t>Full traceability of prediction results</a:t>
            </a:r>
          </a:p>
          <a:p>
            <a:pPr eaLnBrk="1" hangingPunct="1">
              <a:lnSpc>
                <a:spcPct val="90000"/>
              </a:lnSpc>
            </a:pPr>
            <a:r>
              <a:rPr lang="en-US" sz="2600" b="1" dirty="0">
                <a:latin typeface="Arial" charset="0"/>
              </a:rPr>
              <a:t>Estimated prediction uncertainty and transformed it into:</a:t>
            </a:r>
          </a:p>
          <a:p>
            <a:pPr lvl="1" eaLnBrk="1" hangingPunct="1">
              <a:lnSpc>
                <a:spcPct val="90000"/>
              </a:lnSpc>
            </a:pPr>
            <a:r>
              <a:rPr lang="en-US" sz="2200" b="1" dirty="0">
                <a:latin typeface="Arial" charset="0"/>
                <a:ea typeface="ＭＳ Ｐゴシック" charset="0"/>
              </a:rPr>
              <a:t>Predictions of performance Confidence Values</a:t>
            </a:r>
          </a:p>
          <a:p>
            <a:pPr lvl="1" eaLnBrk="1" hangingPunct="1">
              <a:lnSpc>
                <a:spcPct val="90000"/>
              </a:lnSpc>
            </a:pPr>
            <a:r>
              <a:rPr lang="en-US" sz="2200" b="1" dirty="0">
                <a:latin typeface="Arial" charset="0"/>
                <a:ea typeface="ＭＳ Ｐゴシック" charset="0"/>
              </a:rPr>
              <a:t>Probabilities of unacceptable behavior over time </a:t>
            </a:r>
          </a:p>
        </p:txBody>
      </p:sp>
    </p:spTree>
    <p:extLst>
      <p:ext uri="{BB962C8B-B14F-4D97-AF65-F5344CB8AC3E}">
        <p14:creationId xmlns:p14="http://schemas.microsoft.com/office/powerpoint/2010/main" val="2926464585"/>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ctrTitle"/>
          </p:nvPr>
        </p:nvSpPr>
        <p:spPr>
          <a:xfrm>
            <a:off x="3352800" y="2133600"/>
            <a:ext cx="2590800" cy="1470025"/>
          </a:xfrm>
        </p:spPr>
        <p:txBody>
          <a:bodyPr/>
          <a:lstStyle/>
          <a:p>
            <a:pPr eaLnBrk="1" hangingPunct="1"/>
            <a:r>
              <a:rPr lang="en-US">
                <a:latin typeface="Arial" charset="0"/>
              </a:rPr>
              <a:t>Thank you!</a:t>
            </a:r>
          </a:p>
        </p:txBody>
      </p:sp>
    </p:spTree>
    <p:extLst>
      <p:ext uri="{BB962C8B-B14F-4D97-AF65-F5344CB8AC3E}">
        <p14:creationId xmlns:p14="http://schemas.microsoft.com/office/powerpoint/2010/main" val="2741795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600200" y="76200"/>
            <a:ext cx="7315200" cy="654050"/>
          </a:xfrm>
        </p:spPr>
        <p:txBody>
          <a:bodyPr/>
          <a:lstStyle/>
          <a:p>
            <a:pPr eaLnBrk="1" hangingPunct="1"/>
            <a:r>
              <a:rPr lang="en-US" sz="4000" dirty="0">
                <a:latin typeface="Arial" charset="0"/>
              </a:rPr>
              <a:t>Presentation Outline</a:t>
            </a:r>
          </a:p>
        </p:txBody>
      </p:sp>
      <p:sp>
        <p:nvSpPr>
          <p:cNvPr id="18435" name="Rectangle 3"/>
          <p:cNvSpPr>
            <a:spLocks noGrp="1" noChangeArrowheads="1"/>
          </p:cNvSpPr>
          <p:nvPr>
            <p:ph type="body" idx="1"/>
          </p:nvPr>
        </p:nvSpPr>
        <p:spPr>
          <a:xfrm>
            <a:off x="228600" y="990600"/>
            <a:ext cx="8686800" cy="4953000"/>
          </a:xfrm>
        </p:spPr>
        <p:txBody>
          <a:bodyPr/>
          <a:lstStyle/>
          <a:p>
            <a:pPr eaLnBrk="1" hangingPunct="1">
              <a:buFontTx/>
              <a:buNone/>
            </a:pPr>
            <a:endParaRPr lang="en-US" sz="3600" b="1">
              <a:latin typeface="Arial" charset="0"/>
            </a:endParaRPr>
          </a:p>
          <a:p>
            <a:pPr eaLnBrk="1" hangingPunct="1"/>
            <a:r>
              <a:rPr lang="en-US" sz="3600" b="1">
                <a:latin typeface="Arial" charset="0"/>
              </a:rPr>
              <a:t>Introduction</a:t>
            </a:r>
          </a:p>
          <a:p>
            <a:pPr eaLnBrk="1" hangingPunct="1"/>
            <a:r>
              <a:rPr lang="en-US" sz="3600" b="1">
                <a:latin typeface="Arial" charset="0"/>
              </a:rPr>
              <a:t>Method Overview</a:t>
            </a:r>
          </a:p>
          <a:p>
            <a:pPr eaLnBrk="1" hangingPunct="1"/>
            <a:r>
              <a:rPr lang="en-US" sz="3600" b="1">
                <a:latin typeface="Arial" charset="0"/>
              </a:rPr>
              <a:t>Experimental Results</a:t>
            </a:r>
          </a:p>
          <a:p>
            <a:pPr eaLnBrk="1" hangingPunct="1"/>
            <a:r>
              <a:rPr lang="en-US" sz="3600" b="1">
                <a:latin typeface="Arial" charset="0"/>
              </a:rPr>
              <a:t>Conclusions and Future Work</a:t>
            </a:r>
          </a:p>
        </p:txBody>
      </p:sp>
    </p:spTree>
    <p:extLst>
      <p:ext uri="{BB962C8B-B14F-4D97-AF65-F5344CB8AC3E}">
        <p14:creationId xmlns:p14="http://schemas.microsoft.com/office/powerpoint/2010/main" val="293309385"/>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5943600"/>
            <a:ext cx="9144000" cy="914400"/>
          </a:xfrm>
          <a:prstGeom prst="rect">
            <a:avLst/>
          </a:prstGeom>
          <a:solidFill>
            <a:schemeClr val="bg1"/>
          </a:solidFill>
          <a:ln w="9525">
            <a:solidFill>
              <a:schemeClr val="bg1"/>
            </a:solidFill>
            <a:miter lim="800000"/>
            <a:headEnd/>
            <a:tailEnd/>
          </a:ln>
        </p:spPr>
        <p:txBody>
          <a:bodyPr wrap="none" anchor="ctr"/>
          <a:lstStyle/>
          <a:p>
            <a:endParaRPr lang="en-US"/>
          </a:p>
        </p:txBody>
      </p:sp>
      <p:grpSp>
        <p:nvGrpSpPr>
          <p:cNvPr id="2" name="Group 3"/>
          <p:cNvGrpSpPr>
            <a:grpSpLocks/>
          </p:cNvGrpSpPr>
          <p:nvPr/>
        </p:nvGrpSpPr>
        <p:grpSpPr bwMode="auto">
          <a:xfrm>
            <a:off x="2584450" y="4622800"/>
            <a:ext cx="1536700" cy="2106613"/>
            <a:chOff x="1628" y="2894"/>
            <a:chExt cx="968" cy="1327"/>
          </a:xfrm>
        </p:grpSpPr>
        <p:grpSp>
          <p:nvGrpSpPr>
            <p:cNvPr id="28840" name="Group 4"/>
            <p:cNvGrpSpPr>
              <a:grpSpLocks/>
            </p:cNvGrpSpPr>
            <p:nvPr/>
          </p:nvGrpSpPr>
          <p:grpSpPr bwMode="auto">
            <a:xfrm>
              <a:off x="1628" y="2894"/>
              <a:ext cx="968" cy="1327"/>
              <a:chOff x="1628" y="2894"/>
              <a:chExt cx="968" cy="1327"/>
            </a:xfrm>
          </p:grpSpPr>
          <p:sp>
            <p:nvSpPr>
              <p:cNvPr id="28842" name="Oval 5"/>
              <p:cNvSpPr>
                <a:spLocks noChangeArrowheads="1"/>
              </p:cNvSpPr>
              <p:nvPr/>
            </p:nvSpPr>
            <p:spPr bwMode="auto">
              <a:xfrm>
                <a:off x="1775" y="2894"/>
                <a:ext cx="750" cy="750"/>
              </a:xfrm>
              <a:prstGeom prst="ellipse">
                <a:avLst/>
              </a:prstGeom>
              <a:gradFill rotWithShape="1">
                <a:gsLst>
                  <a:gs pos="0">
                    <a:srgbClr val="765E47"/>
                  </a:gs>
                  <a:gs pos="100000">
                    <a:srgbClr val="FFCC99">
                      <a:alpha val="48000"/>
                    </a:srgbClr>
                  </a:gs>
                </a:gsLst>
                <a:path path="shape">
                  <a:fillToRect l="50000" t="50000" r="50000" b="50000"/>
                </a:path>
              </a:gradFill>
              <a:ln w="9525">
                <a:solidFill>
                  <a:schemeClr val="tx1"/>
                </a:solidFill>
                <a:round/>
                <a:headEnd/>
                <a:tailEnd/>
              </a:ln>
            </p:spPr>
            <p:txBody>
              <a:bodyPr wrap="none" anchor="ctr"/>
              <a:lstStyle/>
              <a:p>
                <a:endParaRPr lang="en-US"/>
              </a:p>
            </p:txBody>
          </p:sp>
          <p:sp>
            <p:nvSpPr>
              <p:cNvPr id="28843" name="Text Box 6"/>
              <p:cNvSpPr txBox="1">
                <a:spLocks noChangeArrowheads="1"/>
              </p:cNvSpPr>
              <p:nvPr/>
            </p:nvSpPr>
            <p:spPr bwMode="auto">
              <a:xfrm>
                <a:off x="1628" y="3811"/>
                <a:ext cx="968" cy="410"/>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fr-FR" altLang="zh-CN" sz="1800">
                    <a:latin typeface="Arial" charset="0"/>
                    <a:ea typeface="SimSun" charset="0"/>
                    <a:cs typeface="SimSun" charset="0"/>
                  </a:rPr>
                  <a:t>Prediction Uncertainty</a:t>
                </a:r>
                <a:endParaRPr lang="en-US" altLang="zh-CN" sz="1800">
                  <a:latin typeface="Arial" charset="0"/>
                  <a:ea typeface="SimSun" charset="0"/>
                  <a:cs typeface="SimSun" charset="0"/>
                </a:endParaRPr>
              </a:p>
            </p:txBody>
          </p:sp>
        </p:grpSp>
        <p:sp>
          <p:nvSpPr>
            <p:cNvPr id="28841" name="Line 7"/>
            <p:cNvSpPr>
              <a:spLocks noChangeShapeType="1"/>
            </p:cNvSpPr>
            <p:nvPr/>
          </p:nvSpPr>
          <p:spPr bwMode="auto">
            <a:xfrm>
              <a:off x="2108" y="3426"/>
              <a:ext cx="40" cy="37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4" name="Group 8"/>
          <p:cNvGrpSpPr>
            <a:grpSpLocks/>
          </p:cNvGrpSpPr>
          <p:nvPr/>
        </p:nvGrpSpPr>
        <p:grpSpPr bwMode="auto">
          <a:xfrm>
            <a:off x="739775" y="3005138"/>
            <a:ext cx="3163888" cy="2232025"/>
            <a:chOff x="466" y="1893"/>
            <a:chExt cx="1993" cy="1406"/>
          </a:xfrm>
        </p:grpSpPr>
        <p:sp>
          <p:nvSpPr>
            <p:cNvPr id="28837" name="Oval 9"/>
            <p:cNvSpPr>
              <a:spLocks noChangeArrowheads="1"/>
            </p:cNvSpPr>
            <p:nvPr/>
          </p:nvSpPr>
          <p:spPr bwMode="auto">
            <a:xfrm>
              <a:off x="778" y="2344"/>
              <a:ext cx="1681" cy="955"/>
            </a:xfrm>
            <a:prstGeom prst="ellipse">
              <a:avLst/>
            </a:prstGeom>
            <a:gradFill rotWithShape="1">
              <a:gsLst>
                <a:gs pos="0">
                  <a:srgbClr val="007676"/>
                </a:gs>
                <a:gs pos="100000">
                  <a:srgbClr val="00FFFF">
                    <a:alpha val="45000"/>
                  </a:srgbClr>
                </a:gs>
              </a:gsLst>
              <a:path path="shape">
                <a:fillToRect l="50000" t="50000" r="50000" b="50000"/>
              </a:path>
            </a:gradFill>
            <a:ln w="9525">
              <a:solidFill>
                <a:schemeClr val="tx1"/>
              </a:solidFill>
              <a:round/>
              <a:headEnd/>
              <a:tailEnd/>
            </a:ln>
          </p:spPr>
          <p:txBody>
            <a:bodyPr wrap="none" anchor="ctr"/>
            <a:lstStyle/>
            <a:p>
              <a:endParaRPr lang="en-US"/>
            </a:p>
          </p:txBody>
        </p:sp>
        <p:sp>
          <p:nvSpPr>
            <p:cNvPr id="28838" name="Text Box 10"/>
            <p:cNvSpPr txBox="1">
              <a:spLocks noChangeArrowheads="1"/>
            </p:cNvSpPr>
            <p:nvPr/>
          </p:nvSpPr>
          <p:spPr bwMode="auto">
            <a:xfrm>
              <a:off x="466" y="1893"/>
              <a:ext cx="774" cy="410"/>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fr-FR" altLang="zh-CN" sz="1800">
                  <a:latin typeface="Arial" charset="0"/>
                  <a:ea typeface="SimSun" charset="0"/>
                  <a:cs typeface="SimSun" charset="0"/>
                </a:rPr>
                <a:t>Normal Behavior</a:t>
              </a:r>
              <a:endParaRPr lang="en-US" altLang="zh-CN" sz="1800">
                <a:latin typeface="Arial" charset="0"/>
                <a:ea typeface="SimSun" charset="0"/>
                <a:cs typeface="SimSun" charset="0"/>
              </a:endParaRPr>
            </a:p>
          </p:txBody>
        </p:sp>
        <p:sp>
          <p:nvSpPr>
            <p:cNvPr id="28839" name="Line 11"/>
            <p:cNvSpPr>
              <a:spLocks noChangeShapeType="1"/>
            </p:cNvSpPr>
            <p:nvPr/>
          </p:nvSpPr>
          <p:spPr bwMode="auto">
            <a:xfrm flipH="1" flipV="1">
              <a:off x="1176" y="2248"/>
              <a:ext cx="408" cy="624"/>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28677" name="Rectangle 14"/>
          <p:cNvSpPr>
            <a:spLocks noGrp="1" noChangeArrowheads="1"/>
          </p:cNvSpPr>
          <p:nvPr>
            <p:ph type="title"/>
          </p:nvPr>
        </p:nvSpPr>
        <p:spPr>
          <a:xfrm>
            <a:off x="1676400" y="0"/>
            <a:ext cx="6705600" cy="914400"/>
          </a:xfrm>
          <a:noFill/>
        </p:spPr>
        <p:txBody>
          <a:bodyPr/>
          <a:lstStyle/>
          <a:p>
            <a:pPr eaLnBrk="1" hangingPunct="1"/>
            <a:r>
              <a:rPr lang="en-US" altLang="zh-CN" sz="3000" b="1" dirty="0">
                <a:solidFill>
                  <a:srgbClr val="262626"/>
                </a:solidFill>
                <a:latin typeface="Arial" charset="0"/>
                <a:ea typeface="SimSun" charset="0"/>
                <a:cs typeface="SimSun" charset="0"/>
              </a:rPr>
              <a:t>The Concept of Feature Based Prediction</a:t>
            </a:r>
          </a:p>
        </p:txBody>
      </p:sp>
      <p:sp>
        <p:nvSpPr>
          <p:cNvPr id="611343" name="Text Box 15"/>
          <p:cNvSpPr txBox="1">
            <a:spLocks noChangeArrowheads="1"/>
          </p:cNvSpPr>
          <p:nvPr/>
        </p:nvSpPr>
        <p:spPr bwMode="auto">
          <a:xfrm>
            <a:off x="2955925" y="1601788"/>
            <a:ext cx="9112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fr-FR" altLang="zh-CN" sz="1600" i="1">
                <a:latin typeface="Arial" charset="0"/>
                <a:ea typeface="SimSun" charset="0"/>
                <a:cs typeface="SimSun" charset="0"/>
              </a:rPr>
              <a:t>…</a:t>
            </a:r>
            <a:endParaRPr lang="en-US" altLang="zh-CN" sz="1600">
              <a:latin typeface="Arial" charset="0"/>
              <a:ea typeface="SimSun" charset="0"/>
              <a:cs typeface="SimSun" charset="0"/>
            </a:endParaRPr>
          </a:p>
        </p:txBody>
      </p:sp>
      <p:sp>
        <p:nvSpPr>
          <p:cNvPr id="611346" name="Line 18"/>
          <p:cNvSpPr>
            <a:spLocks noChangeShapeType="1"/>
          </p:cNvSpPr>
          <p:nvPr/>
        </p:nvSpPr>
        <p:spPr bwMode="auto">
          <a:xfrm>
            <a:off x="7366000" y="1727200"/>
            <a:ext cx="647700" cy="0"/>
          </a:xfrm>
          <a:prstGeom prst="line">
            <a:avLst/>
          </a:prstGeom>
          <a:noFill/>
          <a:ln w="25400">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5" name="Group 172"/>
          <p:cNvGrpSpPr>
            <a:grpSpLocks/>
          </p:cNvGrpSpPr>
          <p:nvPr/>
        </p:nvGrpSpPr>
        <p:grpSpPr bwMode="auto">
          <a:xfrm>
            <a:off x="796925" y="2009775"/>
            <a:ext cx="4062413" cy="773113"/>
            <a:chOff x="502" y="1266"/>
            <a:chExt cx="2559" cy="487"/>
          </a:xfrm>
        </p:grpSpPr>
        <p:sp>
          <p:nvSpPr>
            <p:cNvPr id="28832" name="Text Box 16"/>
            <p:cNvSpPr txBox="1">
              <a:spLocks noChangeArrowheads="1"/>
            </p:cNvSpPr>
            <p:nvPr/>
          </p:nvSpPr>
          <p:spPr bwMode="auto">
            <a:xfrm>
              <a:off x="502" y="1273"/>
              <a:ext cx="646" cy="218"/>
            </a:xfrm>
            <a:prstGeom prst="rect">
              <a:avLst/>
            </a:prstGeom>
            <a:solidFill>
              <a:schemeClr val="bg1"/>
            </a:solidFill>
            <a:ln w="9525">
              <a:solidFill>
                <a:schemeClr val="tx1"/>
              </a:solidFill>
              <a:miter lim="800000"/>
              <a:headEnd/>
              <a:tailEnd/>
            </a:ln>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fr-FR" altLang="zh-CN" sz="1600" b="1" i="1">
                  <a:latin typeface="Arial" charset="0"/>
                  <a:ea typeface="SimSun" charset="0"/>
                  <a:cs typeface="SimSun" charset="0"/>
                </a:rPr>
                <a:t>Past</a:t>
              </a:r>
              <a:endParaRPr lang="en-US" altLang="zh-CN" sz="1600" b="1">
                <a:latin typeface="Arial" charset="0"/>
                <a:ea typeface="SimSun" charset="0"/>
                <a:cs typeface="SimSun" charset="0"/>
              </a:endParaRPr>
            </a:p>
          </p:txBody>
        </p:sp>
        <p:sp>
          <p:nvSpPr>
            <p:cNvPr id="28833" name="Text Box 17"/>
            <p:cNvSpPr txBox="1">
              <a:spLocks noChangeArrowheads="1"/>
            </p:cNvSpPr>
            <p:nvPr/>
          </p:nvSpPr>
          <p:spPr bwMode="auto">
            <a:xfrm>
              <a:off x="2415" y="1266"/>
              <a:ext cx="646" cy="218"/>
            </a:xfrm>
            <a:prstGeom prst="rect">
              <a:avLst/>
            </a:prstGeom>
            <a:solidFill>
              <a:schemeClr val="bg1"/>
            </a:solidFill>
            <a:ln w="9525">
              <a:solidFill>
                <a:schemeClr val="tx1"/>
              </a:solidFill>
              <a:miter lim="800000"/>
              <a:headEnd/>
              <a:tailEnd/>
            </a:ln>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fr-FR" altLang="zh-CN" sz="1600" b="1" i="1">
                  <a:latin typeface="Arial" charset="0"/>
                  <a:ea typeface="SimSun" charset="0"/>
                  <a:cs typeface="SimSun" charset="0"/>
                </a:rPr>
                <a:t>Present</a:t>
              </a:r>
              <a:endParaRPr lang="en-US" altLang="zh-CN" sz="1600" b="1">
                <a:latin typeface="Arial" charset="0"/>
                <a:ea typeface="SimSun" charset="0"/>
                <a:cs typeface="SimSun" charset="0"/>
              </a:endParaRPr>
            </a:p>
          </p:txBody>
        </p:sp>
        <p:sp>
          <p:nvSpPr>
            <p:cNvPr id="28834" name="Line 22"/>
            <p:cNvSpPr>
              <a:spLocks noChangeShapeType="1"/>
            </p:cNvSpPr>
            <p:nvPr/>
          </p:nvSpPr>
          <p:spPr bwMode="auto">
            <a:xfrm flipH="1" flipV="1">
              <a:off x="825" y="1489"/>
              <a:ext cx="8" cy="264"/>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8835" name="Line 23"/>
            <p:cNvSpPr>
              <a:spLocks noChangeShapeType="1"/>
            </p:cNvSpPr>
            <p:nvPr/>
          </p:nvSpPr>
          <p:spPr bwMode="auto">
            <a:xfrm flipH="1" flipV="1">
              <a:off x="2735" y="1481"/>
              <a:ext cx="8" cy="264"/>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8836" name="Line 24"/>
            <p:cNvSpPr>
              <a:spLocks noChangeShapeType="1"/>
            </p:cNvSpPr>
            <p:nvPr/>
          </p:nvSpPr>
          <p:spPr bwMode="auto">
            <a:xfrm flipH="1">
              <a:off x="824" y="1749"/>
              <a:ext cx="1911"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6" name="Group 28"/>
          <p:cNvGrpSpPr>
            <a:grpSpLocks/>
          </p:cNvGrpSpPr>
          <p:nvPr/>
        </p:nvGrpSpPr>
        <p:grpSpPr bwMode="auto">
          <a:xfrm>
            <a:off x="6524625" y="3886200"/>
            <a:ext cx="2543175" cy="2806700"/>
            <a:chOff x="4154" y="2442"/>
            <a:chExt cx="1528" cy="1768"/>
          </a:xfrm>
        </p:grpSpPr>
        <p:sp>
          <p:nvSpPr>
            <p:cNvPr id="28824" name="Rectangle 29"/>
            <p:cNvSpPr>
              <a:spLocks noChangeArrowheads="1"/>
            </p:cNvSpPr>
            <p:nvPr/>
          </p:nvSpPr>
          <p:spPr bwMode="auto">
            <a:xfrm>
              <a:off x="4154" y="2442"/>
              <a:ext cx="1528" cy="1768"/>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28825" name="Rectangle 30"/>
            <p:cNvSpPr>
              <a:spLocks noChangeArrowheads="1"/>
            </p:cNvSpPr>
            <p:nvPr/>
          </p:nvSpPr>
          <p:spPr bwMode="auto">
            <a:xfrm>
              <a:off x="4209" y="2833"/>
              <a:ext cx="1416" cy="688"/>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28826" name="Rectangle 31"/>
            <p:cNvSpPr>
              <a:spLocks noChangeArrowheads="1"/>
            </p:cNvSpPr>
            <p:nvPr/>
          </p:nvSpPr>
          <p:spPr bwMode="auto">
            <a:xfrm>
              <a:off x="4208" y="3568"/>
              <a:ext cx="1416" cy="592"/>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28827" name="Text Box 32"/>
            <p:cNvSpPr txBox="1">
              <a:spLocks noChangeArrowheads="1"/>
            </p:cNvSpPr>
            <p:nvPr/>
          </p:nvSpPr>
          <p:spPr bwMode="auto">
            <a:xfrm>
              <a:off x="4617" y="3657"/>
              <a:ext cx="934" cy="275"/>
            </a:xfrm>
            <a:prstGeom prst="rect">
              <a:avLst/>
            </a:prstGeom>
            <a:solidFill>
              <a:srgbClr val="00FFFF"/>
            </a:solidFill>
            <a:ln w="9525">
              <a:solidFill>
                <a:schemeClr val="tx1"/>
              </a:solidFill>
              <a:miter lim="800000"/>
              <a:headEnd/>
              <a:tailEnd/>
            </a:ln>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endParaRPr lang="fr-FR" altLang="zh-CN" sz="400" b="1">
                <a:latin typeface="Arial" charset="0"/>
                <a:ea typeface="SimSun" charset="0"/>
                <a:cs typeface="SimSun" charset="0"/>
              </a:endParaRPr>
            </a:p>
            <a:p>
              <a:pPr algn="ctr" eaLnBrk="1" hangingPunct="1"/>
              <a:r>
                <a:rPr lang="fr-FR" altLang="zh-CN" sz="1800" b="1">
                  <a:latin typeface="Arial" charset="0"/>
                  <a:ea typeface="SimSun" charset="0"/>
                  <a:cs typeface="SimSun" charset="0"/>
                </a:rPr>
                <a:t>Prediction</a:t>
              </a:r>
              <a:endParaRPr lang="en-US" altLang="zh-CN" sz="1800" b="1">
                <a:latin typeface="Arial" charset="0"/>
                <a:ea typeface="SimSun" charset="0"/>
                <a:cs typeface="SimSun" charset="0"/>
              </a:endParaRPr>
            </a:p>
          </p:txBody>
        </p:sp>
        <p:sp>
          <p:nvSpPr>
            <p:cNvPr id="28828" name="Oval 33"/>
            <p:cNvSpPr>
              <a:spLocks noChangeArrowheads="1"/>
            </p:cNvSpPr>
            <p:nvPr/>
          </p:nvSpPr>
          <p:spPr bwMode="auto">
            <a:xfrm>
              <a:off x="4349" y="3133"/>
              <a:ext cx="128" cy="12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8829" name="Text Box 34"/>
            <p:cNvSpPr txBox="1">
              <a:spLocks noChangeArrowheads="1"/>
            </p:cNvSpPr>
            <p:nvPr/>
          </p:nvSpPr>
          <p:spPr bwMode="auto">
            <a:xfrm>
              <a:off x="4562" y="2890"/>
              <a:ext cx="998" cy="583"/>
            </a:xfrm>
            <a:prstGeom prst="rect">
              <a:avLst/>
            </a:prstGeom>
            <a:solidFill>
              <a:srgbClr val="00FFFF"/>
            </a:solidFill>
            <a:ln w="9525">
              <a:solidFill>
                <a:schemeClr val="tx1"/>
              </a:solidFill>
              <a:miter lim="800000"/>
              <a:headEnd/>
              <a:tailEnd/>
            </a:ln>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fr-FR" altLang="zh-CN" sz="1800" b="1">
                  <a:latin typeface="Arial" charset="0"/>
                  <a:ea typeface="SimSun" charset="0"/>
                  <a:cs typeface="SimSun" charset="0"/>
                </a:rPr>
                <a:t>Past Performance Signatures</a:t>
              </a:r>
              <a:endParaRPr lang="en-US" altLang="zh-CN" sz="1800" b="1">
                <a:latin typeface="Arial" charset="0"/>
                <a:ea typeface="SimSun" charset="0"/>
                <a:cs typeface="SimSun" charset="0"/>
              </a:endParaRPr>
            </a:p>
          </p:txBody>
        </p:sp>
        <p:sp>
          <p:nvSpPr>
            <p:cNvPr id="28830" name="Oval 35"/>
            <p:cNvSpPr>
              <a:spLocks noChangeArrowheads="1"/>
            </p:cNvSpPr>
            <p:nvPr/>
          </p:nvSpPr>
          <p:spPr bwMode="auto">
            <a:xfrm>
              <a:off x="4342" y="3830"/>
              <a:ext cx="128" cy="120"/>
            </a:xfrm>
            <a:prstGeom prst="ellipse">
              <a:avLst/>
            </a:prstGeom>
            <a:solidFill>
              <a:srgbClr val="FF0000"/>
            </a:solidFill>
            <a:ln w="9525">
              <a:solidFill>
                <a:schemeClr val="tx1"/>
              </a:solidFill>
              <a:round/>
              <a:headEnd/>
              <a:tailEnd/>
            </a:ln>
          </p:spPr>
          <p:txBody>
            <a:bodyPr wrap="none" anchor="ctr"/>
            <a:lstStyle/>
            <a:p>
              <a:endParaRPr lang="en-US"/>
            </a:p>
          </p:txBody>
        </p:sp>
        <p:sp>
          <p:nvSpPr>
            <p:cNvPr id="28831" name="Text Box 36"/>
            <p:cNvSpPr txBox="1">
              <a:spLocks noChangeArrowheads="1"/>
            </p:cNvSpPr>
            <p:nvPr/>
          </p:nvSpPr>
          <p:spPr bwMode="auto">
            <a:xfrm>
              <a:off x="4459" y="2459"/>
              <a:ext cx="998"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fr-FR" altLang="zh-CN" sz="2800" b="1">
                  <a:solidFill>
                    <a:srgbClr val="FFFF66"/>
                  </a:solidFill>
                  <a:latin typeface="Arial" charset="0"/>
                  <a:ea typeface="SimSun" charset="0"/>
                  <a:cs typeface="SimSun" charset="0"/>
                </a:rPr>
                <a:t>Legend</a:t>
              </a:r>
              <a:endParaRPr lang="en-US" altLang="zh-CN" sz="2800" b="1">
                <a:solidFill>
                  <a:srgbClr val="FFFF66"/>
                </a:solidFill>
                <a:latin typeface="Arial" charset="0"/>
                <a:ea typeface="SimSun" charset="0"/>
                <a:cs typeface="SimSun" charset="0"/>
              </a:endParaRPr>
            </a:p>
          </p:txBody>
        </p:sp>
      </p:grpSp>
      <p:grpSp>
        <p:nvGrpSpPr>
          <p:cNvPr id="7" name="Group 37"/>
          <p:cNvGrpSpPr>
            <a:grpSpLocks/>
          </p:cNvGrpSpPr>
          <p:nvPr/>
        </p:nvGrpSpPr>
        <p:grpSpPr bwMode="auto">
          <a:xfrm>
            <a:off x="195263" y="3381375"/>
            <a:ext cx="5202237" cy="2928938"/>
            <a:chOff x="123" y="2130"/>
            <a:chExt cx="3277" cy="1845"/>
          </a:xfrm>
        </p:grpSpPr>
        <p:grpSp>
          <p:nvGrpSpPr>
            <p:cNvPr id="28752" name="Group 38"/>
            <p:cNvGrpSpPr>
              <a:grpSpLocks/>
            </p:cNvGrpSpPr>
            <p:nvPr/>
          </p:nvGrpSpPr>
          <p:grpSpPr bwMode="auto">
            <a:xfrm>
              <a:off x="360" y="2263"/>
              <a:ext cx="2662" cy="1500"/>
              <a:chOff x="672" y="1056"/>
              <a:chExt cx="2784" cy="1632"/>
            </a:xfrm>
          </p:grpSpPr>
          <p:grpSp>
            <p:nvGrpSpPr>
              <p:cNvPr id="28788" name="Group 39"/>
              <p:cNvGrpSpPr>
                <a:grpSpLocks/>
              </p:cNvGrpSpPr>
              <p:nvPr/>
            </p:nvGrpSpPr>
            <p:grpSpPr bwMode="auto">
              <a:xfrm>
                <a:off x="720" y="2592"/>
                <a:ext cx="2736" cy="96"/>
                <a:chOff x="1008" y="2208"/>
                <a:chExt cx="2736" cy="96"/>
              </a:xfrm>
            </p:grpSpPr>
            <p:sp>
              <p:nvSpPr>
                <p:cNvPr id="28803" name="Line 40"/>
                <p:cNvSpPr>
                  <a:spLocks noChangeShapeType="1"/>
                </p:cNvSpPr>
                <p:nvPr/>
              </p:nvSpPr>
              <p:spPr bwMode="auto">
                <a:xfrm>
                  <a:off x="1008" y="2256"/>
                  <a:ext cx="273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804" name="Line 41"/>
                <p:cNvSpPr>
                  <a:spLocks noChangeShapeType="1"/>
                </p:cNvSpPr>
                <p:nvPr/>
              </p:nvSpPr>
              <p:spPr bwMode="auto">
                <a:xfrm>
                  <a:off x="1152" y="2208"/>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805" name="Line 42"/>
                <p:cNvSpPr>
                  <a:spLocks noChangeShapeType="1"/>
                </p:cNvSpPr>
                <p:nvPr/>
              </p:nvSpPr>
              <p:spPr bwMode="auto">
                <a:xfrm>
                  <a:off x="1296" y="2208"/>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806" name="Line 43"/>
                <p:cNvSpPr>
                  <a:spLocks noChangeShapeType="1"/>
                </p:cNvSpPr>
                <p:nvPr/>
              </p:nvSpPr>
              <p:spPr bwMode="auto">
                <a:xfrm>
                  <a:off x="1440" y="2208"/>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807" name="Line 44"/>
                <p:cNvSpPr>
                  <a:spLocks noChangeShapeType="1"/>
                </p:cNvSpPr>
                <p:nvPr/>
              </p:nvSpPr>
              <p:spPr bwMode="auto">
                <a:xfrm>
                  <a:off x="1584" y="2208"/>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808" name="Line 45"/>
                <p:cNvSpPr>
                  <a:spLocks noChangeShapeType="1"/>
                </p:cNvSpPr>
                <p:nvPr/>
              </p:nvSpPr>
              <p:spPr bwMode="auto">
                <a:xfrm>
                  <a:off x="1728" y="2208"/>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809" name="Line 46"/>
                <p:cNvSpPr>
                  <a:spLocks noChangeShapeType="1"/>
                </p:cNvSpPr>
                <p:nvPr/>
              </p:nvSpPr>
              <p:spPr bwMode="auto">
                <a:xfrm>
                  <a:off x="1872" y="2208"/>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810" name="Line 47"/>
                <p:cNvSpPr>
                  <a:spLocks noChangeShapeType="1"/>
                </p:cNvSpPr>
                <p:nvPr/>
              </p:nvSpPr>
              <p:spPr bwMode="auto">
                <a:xfrm>
                  <a:off x="2016" y="2208"/>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811" name="Line 48"/>
                <p:cNvSpPr>
                  <a:spLocks noChangeShapeType="1"/>
                </p:cNvSpPr>
                <p:nvPr/>
              </p:nvSpPr>
              <p:spPr bwMode="auto">
                <a:xfrm>
                  <a:off x="2160" y="2208"/>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812" name="Line 49"/>
                <p:cNvSpPr>
                  <a:spLocks noChangeShapeType="1"/>
                </p:cNvSpPr>
                <p:nvPr/>
              </p:nvSpPr>
              <p:spPr bwMode="auto">
                <a:xfrm>
                  <a:off x="2592" y="2208"/>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813" name="Line 50"/>
                <p:cNvSpPr>
                  <a:spLocks noChangeShapeType="1"/>
                </p:cNvSpPr>
                <p:nvPr/>
              </p:nvSpPr>
              <p:spPr bwMode="auto">
                <a:xfrm>
                  <a:off x="2448" y="2208"/>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814" name="Line 51"/>
                <p:cNvSpPr>
                  <a:spLocks noChangeShapeType="1"/>
                </p:cNvSpPr>
                <p:nvPr/>
              </p:nvSpPr>
              <p:spPr bwMode="auto">
                <a:xfrm>
                  <a:off x="2304" y="2208"/>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815" name="Line 52"/>
                <p:cNvSpPr>
                  <a:spLocks noChangeShapeType="1"/>
                </p:cNvSpPr>
                <p:nvPr/>
              </p:nvSpPr>
              <p:spPr bwMode="auto">
                <a:xfrm>
                  <a:off x="2736" y="2208"/>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816" name="Line 53"/>
                <p:cNvSpPr>
                  <a:spLocks noChangeShapeType="1"/>
                </p:cNvSpPr>
                <p:nvPr/>
              </p:nvSpPr>
              <p:spPr bwMode="auto">
                <a:xfrm>
                  <a:off x="2880" y="2208"/>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817" name="Line 54"/>
                <p:cNvSpPr>
                  <a:spLocks noChangeShapeType="1"/>
                </p:cNvSpPr>
                <p:nvPr/>
              </p:nvSpPr>
              <p:spPr bwMode="auto">
                <a:xfrm>
                  <a:off x="3024" y="2208"/>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818" name="Line 55"/>
                <p:cNvSpPr>
                  <a:spLocks noChangeShapeType="1"/>
                </p:cNvSpPr>
                <p:nvPr/>
              </p:nvSpPr>
              <p:spPr bwMode="auto">
                <a:xfrm>
                  <a:off x="3168" y="2208"/>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819" name="Line 56"/>
                <p:cNvSpPr>
                  <a:spLocks noChangeShapeType="1"/>
                </p:cNvSpPr>
                <p:nvPr/>
              </p:nvSpPr>
              <p:spPr bwMode="auto">
                <a:xfrm>
                  <a:off x="3312" y="2208"/>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820" name="Line 57"/>
                <p:cNvSpPr>
                  <a:spLocks noChangeShapeType="1"/>
                </p:cNvSpPr>
                <p:nvPr/>
              </p:nvSpPr>
              <p:spPr bwMode="auto">
                <a:xfrm>
                  <a:off x="3456" y="2208"/>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821" name="Line 58"/>
                <p:cNvSpPr>
                  <a:spLocks noChangeShapeType="1"/>
                </p:cNvSpPr>
                <p:nvPr/>
              </p:nvSpPr>
              <p:spPr bwMode="auto">
                <a:xfrm>
                  <a:off x="3600" y="2208"/>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822" name="Line 59"/>
                <p:cNvSpPr>
                  <a:spLocks noChangeShapeType="1"/>
                </p:cNvSpPr>
                <p:nvPr/>
              </p:nvSpPr>
              <p:spPr bwMode="auto">
                <a:xfrm>
                  <a:off x="3744" y="2208"/>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823" name="Line 60"/>
                <p:cNvSpPr>
                  <a:spLocks noChangeShapeType="1"/>
                </p:cNvSpPr>
                <p:nvPr/>
              </p:nvSpPr>
              <p:spPr bwMode="auto">
                <a:xfrm>
                  <a:off x="1008" y="2208"/>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28789" name="Group 61"/>
              <p:cNvGrpSpPr>
                <a:grpSpLocks/>
              </p:cNvGrpSpPr>
              <p:nvPr/>
            </p:nvGrpSpPr>
            <p:grpSpPr bwMode="auto">
              <a:xfrm>
                <a:off x="672" y="1056"/>
                <a:ext cx="96" cy="1585"/>
                <a:chOff x="623" y="2255"/>
                <a:chExt cx="96" cy="1585"/>
              </a:xfrm>
            </p:grpSpPr>
            <p:sp>
              <p:nvSpPr>
                <p:cNvPr id="28790" name="Line 62"/>
                <p:cNvSpPr>
                  <a:spLocks noChangeShapeType="1"/>
                </p:cNvSpPr>
                <p:nvPr/>
              </p:nvSpPr>
              <p:spPr bwMode="auto">
                <a:xfrm rot="-5400000">
                  <a:off x="-120" y="3048"/>
                  <a:ext cx="158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91" name="Line 63"/>
                <p:cNvSpPr>
                  <a:spLocks noChangeShapeType="1"/>
                </p:cNvSpPr>
                <p:nvPr/>
              </p:nvSpPr>
              <p:spPr bwMode="auto">
                <a:xfrm rot="-5400000">
                  <a:off x="671" y="3646"/>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92" name="Line 64"/>
                <p:cNvSpPr>
                  <a:spLocks noChangeShapeType="1"/>
                </p:cNvSpPr>
                <p:nvPr/>
              </p:nvSpPr>
              <p:spPr bwMode="auto">
                <a:xfrm rot="-5400000">
                  <a:off x="671" y="3502"/>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93" name="Line 65"/>
                <p:cNvSpPr>
                  <a:spLocks noChangeShapeType="1"/>
                </p:cNvSpPr>
                <p:nvPr/>
              </p:nvSpPr>
              <p:spPr bwMode="auto">
                <a:xfrm rot="-5400000">
                  <a:off x="671" y="3358"/>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94" name="Line 66"/>
                <p:cNvSpPr>
                  <a:spLocks noChangeShapeType="1"/>
                </p:cNvSpPr>
                <p:nvPr/>
              </p:nvSpPr>
              <p:spPr bwMode="auto">
                <a:xfrm rot="-5400000">
                  <a:off x="671" y="3214"/>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95" name="Line 67"/>
                <p:cNvSpPr>
                  <a:spLocks noChangeShapeType="1"/>
                </p:cNvSpPr>
                <p:nvPr/>
              </p:nvSpPr>
              <p:spPr bwMode="auto">
                <a:xfrm rot="-5400000">
                  <a:off x="671" y="3071"/>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96" name="Line 68"/>
                <p:cNvSpPr>
                  <a:spLocks noChangeShapeType="1"/>
                </p:cNvSpPr>
                <p:nvPr/>
              </p:nvSpPr>
              <p:spPr bwMode="auto">
                <a:xfrm rot="-5400000">
                  <a:off x="671" y="2927"/>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97" name="Line 69"/>
                <p:cNvSpPr>
                  <a:spLocks noChangeShapeType="1"/>
                </p:cNvSpPr>
                <p:nvPr/>
              </p:nvSpPr>
              <p:spPr bwMode="auto">
                <a:xfrm rot="-5400000">
                  <a:off x="671" y="2783"/>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98" name="Line 70"/>
                <p:cNvSpPr>
                  <a:spLocks noChangeShapeType="1"/>
                </p:cNvSpPr>
                <p:nvPr/>
              </p:nvSpPr>
              <p:spPr bwMode="auto">
                <a:xfrm rot="-5400000">
                  <a:off x="671" y="2639"/>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99" name="Line 71"/>
                <p:cNvSpPr>
                  <a:spLocks noChangeShapeType="1"/>
                </p:cNvSpPr>
                <p:nvPr/>
              </p:nvSpPr>
              <p:spPr bwMode="auto">
                <a:xfrm rot="-5400000">
                  <a:off x="671" y="2207"/>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800" name="Line 72"/>
                <p:cNvSpPr>
                  <a:spLocks noChangeShapeType="1"/>
                </p:cNvSpPr>
                <p:nvPr/>
              </p:nvSpPr>
              <p:spPr bwMode="auto">
                <a:xfrm rot="-5400000">
                  <a:off x="671" y="2351"/>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801" name="Line 73"/>
                <p:cNvSpPr>
                  <a:spLocks noChangeShapeType="1"/>
                </p:cNvSpPr>
                <p:nvPr/>
              </p:nvSpPr>
              <p:spPr bwMode="auto">
                <a:xfrm rot="-5400000">
                  <a:off x="671" y="2495"/>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802" name="Line 74"/>
                <p:cNvSpPr>
                  <a:spLocks noChangeShapeType="1"/>
                </p:cNvSpPr>
                <p:nvPr/>
              </p:nvSpPr>
              <p:spPr bwMode="auto">
                <a:xfrm rot="-5400000">
                  <a:off x="671" y="3790"/>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sp>
          <p:nvSpPr>
            <p:cNvPr id="28753" name="Text Box 75"/>
            <p:cNvSpPr txBox="1">
              <a:spLocks noChangeArrowheads="1"/>
            </p:cNvSpPr>
            <p:nvPr/>
          </p:nvSpPr>
          <p:spPr bwMode="auto">
            <a:xfrm>
              <a:off x="180" y="3595"/>
              <a:ext cx="18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fr-FR" sz="1800"/>
                <a:t>0</a:t>
              </a:r>
              <a:endParaRPr lang="en-US" altLang="zh-CN" sz="1800">
                <a:ea typeface="SimSun" charset="0"/>
                <a:cs typeface="SimSun" charset="0"/>
              </a:endParaRPr>
            </a:p>
          </p:txBody>
        </p:sp>
        <p:sp>
          <p:nvSpPr>
            <p:cNvPr id="28754" name="Line 76"/>
            <p:cNvSpPr>
              <a:spLocks noChangeShapeType="1"/>
            </p:cNvSpPr>
            <p:nvPr/>
          </p:nvSpPr>
          <p:spPr bwMode="auto">
            <a:xfrm>
              <a:off x="3022" y="3719"/>
              <a:ext cx="13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8755" name="Text Box 77"/>
            <p:cNvSpPr txBox="1">
              <a:spLocks noChangeArrowheads="1"/>
            </p:cNvSpPr>
            <p:nvPr/>
          </p:nvSpPr>
          <p:spPr bwMode="auto">
            <a:xfrm>
              <a:off x="2647" y="3763"/>
              <a:ext cx="75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fr-FR" sz="1600" b="1">
                  <a:latin typeface="Tahoma" charset="0"/>
                </a:rPr>
                <a:t>Feature f</a:t>
              </a:r>
              <a:r>
                <a:rPr lang="fr-FR" sz="1600" b="1" baseline="-25000">
                  <a:latin typeface="Tahoma" charset="0"/>
                </a:rPr>
                <a:t>1</a:t>
              </a:r>
              <a:endParaRPr lang="en-US" altLang="zh-CN" sz="1600" b="1" baseline="-25000">
                <a:latin typeface="Tahoma" charset="0"/>
                <a:ea typeface="SimSun" charset="0"/>
                <a:cs typeface="SimSun" charset="0"/>
              </a:endParaRPr>
            </a:p>
          </p:txBody>
        </p:sp>
        <p:sp>
          <p:nvSpPr>
            <p:cNvPr id="28756" name="Line 78"/>
            <p:cNvSpPr>
              <a:spLocks noChangeShapeType="1"/>
            </p:cNvSpPr>
            <p:nvPr/>
          </p:nvSpPr>
          <p:spPr bwMode="auto">
            <a:xfrm flipV="1">
              <a:off x="406" y="2130"/>
              <a:ext cx="0" cy="13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8757" name="Text Box 79"/>
            <p:cNvSpPr txBox="1">
              <a:spLocks noChangeArrowheads="1"/>
            </p:cNvSpPr>
            <p:nvPr/>
          </p:nvSpPr>
          <p:spPr bwMode="auto">
            <a:xfrm rot="-5400000">
              <a:off x="-148" y="2448"/>
              <a:ext cx="75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fr-FR" sz="1600" b="1">
                  <a:latin typeface="Tahoma" charset="0"/>
                </a:rPr>
                <a:t>Feature f</a:t>
              </a:r>
              <a:r>
                <a:rPr lang="fr-FR" sz="1600" b="1" baseline="-25000">
                  <a:latin typeface="Tahoma" charset="0"/>
                </a:rPr>
                <a:t>2</a:t>
              </a:r>
              <a:endParaRPr lang="en-US" altLang="zh-CN" sz="1600" b="1" baseline="-25000">
                <a:latin typeface="Tahoma" charset="0"/>
                <a:ea typeface="SimSun" charset="0"/>
                <a:cs typeface="SimSun" charset="0"/>
              </a:endParaRPr>
            </a:p>
          </p:txBody>
        </p:sp>
        <p:sp>
          <p:nvSpPr>
            <p:cNvPr id="28758" name="Line 80"/>
            <p:cNvSpPr>
              <a:spLocks noChangeShapeType="1"/>
            </p:cNvSpPr>
            <p:nvPr/>
          </p:nvSpPr>
          <p:spPr bwMode="auto">
            <a:xfrm>
              <a:off x="406" y="3587"/>
              <a:ext cx="2616" cy="0"/>
            </a:xfrm>
            <a:prstGeom prst="line">
              <a:avLst/>
            </a:prstGeom>
            <a:noFill/>
            <a:ln w="635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59" name="Line 81"/>
            <p:cNvSpPr>
              <a:spLocks noChangeShapeType="1"/>
            </p:cNvSpPr>
            <p:nvPr/>
          </p:nvSpPr>
          <p:spPr bwMode="auto">
            <a:xfrm>
              <a:off x="406" y="3454"/>
              <a:ext cx="2616" cy="0"/>
            </a:xfrm>
            <a:prstGeom prst="line">
              <a:avLst/>
            </a:prstGeom>
            <a:noFill/>
            <a:ln w="635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60" name="Line 82"/>
            <p:cNvSpPr>
              <a:spLocks noChangeShapeType="1"/>
            </p:cNvSpPr>
            <p:nvPr/>
          </p:nvSpPr>
          <p:spPr bwMode="auto">
            <a:xfrm>
              <a:off x="406" y="3322"/>
              <a:ext cx="2616" cy="0"/>
            </a:xfrm>
            <a:prstGeom prst="line">
              <a:avLst/>
            </a:prstGeom>
            <a:noFill/>
            <a:ln w="635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61" name="Line 83"/>
            <p:cNvSpPr>
              <a:spLocks noChangeShapeType="1"/>
            </p:cNvSpPr>
            <p:nvPr/>
          </p:nvSpPr>
          <p:spPr bwMode="auto">
            <a:xfrm>
              <a:off x="406" y="3189"/>
              <a:ext cx="2616" cy="0"/>
            </a:xfrm>
            <a:prstGeom prst="line">
              <a:avLst/>
            </a:prstGeom>
            <a:noFill/>
            <a:ln w="635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62" name="Line 84"/>
            <p:cNvSpPr>
              <a:spLocks noChangeShapeType="1"/>
            </p:cNvSpPr>
            <p:nvPr/>
          </p:nvSpPr>
          <p:spPr bwMode="auto">
            <a:xfrm>
              <a:off x="406" y="3057"/>
              <a:ext cx="2616" cy="0"/>
            </a:xfrm>
            <a:prstGeom prst="line">
              <a:avLst/>
            </a:prstGeom>
            <a:noFill/>
            <a:ln w="635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63" name="Line 85"/>
            <p:cNvSpPr>
              <a:spLocks noChangeShapeType="1"/>
            </p:cNvSpPr>
            <p:nvPr/>
          </p:nvSpPr>
          <p:spPr bwMode="auto">
            <a:xfrm>
              <a:off x="406" y="2925"/>
              <a:ext cx="2616" cy="0"/>
            </a:xfrm>
            <a:prstGeom prst="line">
              <a:avLst/>
            </a:prstGeom>
            <a:noFill/>
            <a:ln w="635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64" name="Line 86"/>
            <p:cNvSpPr>
              <a:spLocks noChangeShapeType="1"/>
            </p:cNvSpPr>
            <p:nvPr/>
          </p:nvSpPr>
          <p:spPr bwMode="auto">
            <a:xfrm>
              <a:off x="406" y="2792"/>
              <a:ext cx="2616" cy="0"/>
            </a:xfrm>
            <a:prstGeom prst="line">
              <a:avLst/>
            </a:prstGeom>
            <a:noFill/>
            <a:ln w="635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65" name="Line 87"/>
            <p:cNvSpPr>
              <a:spLocks noChangeShapeType="1"/>
            </p:cNvSpPr>
            <p:nvPr/>
          </p:nvSpPr>
          <p:spPr bwMode="auto">
            <a:xfrm>
              <a:off x="406" y="2660"/>
              <a:ext cx="2616" cy="0"/>
            </a:xfrm>
            <a:prstGeom prst="line">
              <a:avLst/>
            </a:prstGeom>
            <a:noFill/>
            <a:ln w="635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66" name="Line 88"/>
            <p:cNvSpPr>
              <a:spLocks noChangeShapeType="1"/>
            </p:cNvSpPr>
            <p:nvPr/>
          </p:nvSpPr>
          <p:spPr bwMode="auto">
            <a:xfrm>
              <a:off x="406" y="2528"/>
              <a:ext cx="2616" cy="0"/>
            </a:xfrm>
            <a:prstGeom prst="line">
              <a:avLst/>
            </a:prstGeom>
            <a:noFill/>
            <a:ln w="635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67" name="Line 89"/>
            <p:cNvSpPr>
              <a:spLocks noChangeShapeType="1"/>
            </p:cNvSpPr>
            <p:nvPr/>
          </p:nvSpPr>
          <p:spPr bwMode="auto">
            <a:xfrm>
              <a:off x="406" y="2395"/>
              <a:ext cx="2616" cy="0"/>
            </a:xfrm>
            <a:prstGeom prst="line">
              <a:avLst/>
            </a:prstGeom>
            <a:noFill/>
            <a:ln w="635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68" name="Line 90"/>
            <p:cNvSpPr>
              <a:spLocks noChangeShapeType="1"/>
            </p:cNvSpPr>
            <p:nvPr/>
          </p:nvSpPr>
          <p:spPr bwMode="auto">
            <a:xfrm>
              <a:off x="406" y="2263"/>
              <a:ext cx="2616" cy="0"/>
            </a:xfrm>
            <a:prstGeom prst="line">
              <a:avLst/>
            </a:prstGeom>
            <a:noFill/>
            <a:ln w="635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69" name="Line 91"/>
            <p:cNvSpPr>
              <a:spLocks noChangeShapeType="1"/>
            </p:cNvSpPr>
            <p:nvPr/>
          </p:nvSpPr>
          <p:spPr bwMode="auto">
            <a:xfrm flipV="1">
              <a:off x="543" y="2263"/>
              <a:ext cx="0" cy="1456"/>
            </a:xfrm>
            <a:prstGeom prst="line">
              <a:avLst/>
            </a:prstGeom>
            <a:noFill/>
            <a:ln w="635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70" name="Line 92"/>
            <p:cNvSpPr>
              <a:spLocks noChangeShapeType="1"/>
            </p:cNvSpPr>
            <p:nvPr/>
          </p:nvSpPr>
          <p:spPr bwMode="auto">
            <a:xfrm flipV="1">
              <a:off x="681" y="2263"/>
              <a:ext cx="0" cy="1456"/>
            </a:xfrm>
            <a:prstGeom prst="line">
              <a:avLst/>
            </a:prstGeom>
            <a:noFill/>
            <a:ln w="635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71" name="Line 93"/>
            <p:cNvSpPr>
              <a:spLocks noChangeShapeType="1"/>
            </p:cNvSpPr>
            <p:nvPr/>
          </p:nvSpPr>
          <p:spPr bwMode="auto">
            <a:xfrm flipV="1">
              <a:off x="819" y="2263"/>
              <a:ext cx="0" cy="1456"/>
            </a:xfrm>
            <a:prstGeom prst="line">
              <a:avLst/>
            </a:prstGeom>
            <a:noFill/>
            <a:ln w="635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72" name="Line 94"/>
            <p:cNvSpPr>
              <a:spLocks noChangeShapeType="1"/>
            </p:cNvSpPr>
            <p:nvPr/>
          </p:nvSpPr>
          <p:spPr bwMode="auto">
            <a:xfrm flipV="1">
              <a:off x="956" y="2263"/>
              <a:ext cx="0" cy="1456"/>
            </a:xfrm>
            <a:prstGeom prst="line">
              <a:avLst/>
            </a:prstGeom>
            <a:noFill/>
            <a:ln w="635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73" name="Line 95"/>
            <p:cNvSpPr>
              <a:spLocks noChangeShapeType="1"/>
            </p:cNvSpPr>
            <p:nvPr/>
          </p:nvSpPr>
          <p:spPr bwMode="auto">
            <a:xfrm flipV="1">
              <a:off x="1094" y="2263"/>
              <a:ext cx="0" cy="1456"/>
            </a:xfrm>
            <a:prstGeom prst="line">
              <a:avLst/>
            </a:prstGeom>
            <a:noFill/>
            <a:ln w="635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74" name="Line 96"/>
            <p:cNvSpPr>
              <a:spLocks noChangeShapeType="1"/>
            </p:cNvSpPr>
            <p:nvPr/>
          </p:nvSpPr>
          <p:spPr bwMode="auto">
            <a:xfrm flipV="1">
              <a:off x="1232" y="2263"/>
              <a:ext cx="0" cy="1456"/>
            </a:xfrm>
            <a:prstGeom prst="line">
              <a:avLst/>
            </a:prstGeom>
            <a:noFill/>
            <a:ln w="635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75" name="Line 97"/>
            <p:cNvSpPr>
              <a:spLocks noChangeShapeType="1"/>
            </p:cNvSpPr>
            <p:nvPr/>
          </p:nvSpPr>
          <p:spPr bwMode="auto">
            <a:xfrm flipV="1">
              <a:off x="1369" y="2263"/>
              <a:ext cx="0" cy="1456"/>
            </a:xfrm>
            <a:prstGeom prst="line">
              <a:avLst/>
            </a:prstGeom>
            <a:noFill/>
            <a:ln w="635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76" name="Line 98"/>
            <p:cNvSpPr>
              <a:spLocks noChangeShapeType="1"/>
            </p:cNvSpPr>
            <p:nvPr/>
          </p:nvSpPr>
          <p:spPr bwMode="auto">
            <a:xfrm flipV="1">
              <a:off x="1507" y="2263"/>
              <a:ext cx="0" cy="1456"/>
            </a:xfrm>
            <a:prstGeom prst="line">
              <a:avLst/>
            </a:prstGeom>
            <a:noFill/>
            <a:ln w="635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77" name="Line 99"/>
            <p:cNvSpPr>
              <a:spLocks noChangeShapeType="1"/>
            </p:cNvSpPr>
            <p:nvPr/>
          </p:nvSpPr>
          <p:spPr bwMode="auto">
            <a:xfrm flipV="1">
              <a:off x="1645" y="2263"/>
              <a:ext cx="0" cy="1456"/>
            </a:xfrm>
            <a:prstGeom prst="line">
              <a:avLst/>
            </a:prstGeom>
            <a:noFill/>
            <a:ln w="635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78" name="Line 100"/>
            <p:cNvSpPr>
              <a:spLocks noChangeShapeType="1"/>
            </p:cNvSpPr>
            <p:nvPr/>
          </p:nvSpPr>
          <p:spPr bwMode="auto">
            <a:xfrm flipV="1">
              <a:off x="1782" y="2263"/>
              <a:ext cx="0" cy="1456"/>
            </a:xfrm>
            <a:prstGeom prst="line">
              <a:avLst/>
            </a:prstGeom>
            <a:noFill/>
            <a:ln w="635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79" name="Line 101"/>
            <p:cNvSpPr>
              <a:spLocks noChangeShapeType="1"/>
            </p:cNvSpPr>
            <p:nvPr/>
          </p:nvSpPr>
          <p:spPr bwMode="auto">
            <a:xfrm flipV="1">
              <a:off x="1920" y="2263"/>
              <a:ext cx="0" cy="1456"/>
            </a:xfrm>
            <a:prstGeom prst="line">
              <a:avLst/>
            </a:prstGeom>
            <a:noFill/>
            <a:ln w="635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80" name="Line 102"/>
            <p:cNvSpPr>
              <a:spLocks noChangeShapeType="1"/>
            </p:cNvSpPr>
            <p:nvPr/>
          </p:nvSpPr>
          <p:spPr bwMode="auto">
            <a:xfrm flipV="1">
              <a:off x="2058" y="2263"/>
              <a:ext cx="0" cy="1456"/>
            </a:xfrm>
            <a:prstGeom prst="line">
              <a:avLst/>
            </a:prstGeom>
            <a:noFill/>
            <a:ln w="635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81" name="Line 103"/>
            <p:cNvSpPr>
              <a:spLocks noChangeShapeType="1"/>
            </p:cNvSpPr>
            <p:nvPr/>
          </p:nvSpPr>
          <p:spPr bwMode="auto">
            <a:xfrm flipV="1">
              <a:off x="2196" y="2263"/>
              <a:ext cx="0" cy="1456"/>
            </a:xfrm>
            <a:prstGeom prst="line">
              <a:avLst/>
            </a:prstGeom>
            <a:noFill/>
            <a:ln w="635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82" name="Line 104"/>
            <p:cNvSpPr>
              <a:spLocks noChangeShapeType="1"/>
            </p:cNvSpPr>
            <p:nvPr/>
          </p:nvSpPr>
          <p:spPr bwMode="auto">
            <a:xfrm flipV="1">
              <a:off x="2333" y="2263"/>
              <a:ext cx="0" cy="1456"/>
            </a:xfrm>
            <a:prstGeom prst="line">
              <a:avLst/>
            </a:prstGeom>
            <a:noFill/>
            <a:ln w="635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83" name="Line 105"/>
            <p:cNvSpPr>
              <a:spLocks noChangeShapeType="1"/>
            </p:cNvSpPr>
            <p:nvPr/>
          </p:nvSpPr>
          <p:spPr bwMode="auto">
            <a:xfrm flipV="1">
              <a:off x="2471" y="2263"/>
              <a:ext cx="0" cy="1456"/>
            </a:xfrm>
            <a:prstGeom prst="line">
              <a:avLst/>
            </a:prstGeom>
            <a:noFill/>
            <a:ln w="635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84" name="Line 106"/>
            <p:cNvSpPr>
              <a:spLocks noChangeShapeType="1"/>
            </p:cNvSpPr>
            <p:nvPr/>
          </p:nvSpPr>
          <p:spPr bwMode="auto">
            <a:xfrm flipV="1">
              <a:off x="2609" y="2263"/>
              <a:ext cx="0" cy="1456"/>
            </a:xfrm>
            <a:prstGeom prst="line">
              <a:avLst/>
            </a:prstGeom>
            <a:noFill/>
            <a:ln w="635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85" name="Line 107"/>
            <p:cNvSpPr>
              <a:spLocks noChangeShapeType="1"/>
            </p:cNvSpPr>
            <p:nvPr/>
          </p:nvSpPr>
          <p:spPr bwMode="auto">
            <a:xfrm flipV="1">
              <a:off x="2746" y="2263"/>
              <a:ext cx="0" cy="1456"/>
            </a:xfrm>
            <a:prstGeom prst="line">
              <a:avLst/>
            </a:prstGeom>
            <a:noFill/>
            <a:ln w="635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86" name="Line 108"/>
            <p:cNvSpPr>
              <a:spLocks noChangeShapeType="1"/>
            </p:cNvSpPr>
            <p:nvPr/>
          </p:nvSpPr>
          <p:spPr bwMode="auto">
            <a:xfrm flipV="1">
              <a:off x="2884" y="2263"/>
              <a:ext cx="0" cy="1456"/>
            </a:xfrm>
            <a:prstGeom prst="line">
              <a:avLst/>
            </a:prstGeom>
            <a:noFill/>
            <a:ln w="635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787" name="Line 109"/>
            <p:cNvSpPr>
              <a:spLocks noChangeShapeType="1"/>
            </p:cNvSpPr>
            <p:nvPr/>
          </p:nvSpPr>
          <p:spPr bwMode="auto">
            <a:xfrm flipV="1">
              <a:off x="3022" y="2263"/>
              <a:ext cx="0" cy="1456"/>
            </a:xfrm>
            <a:prstGeom prst="line">
              <a:avLst/>
            </a:prstGeom>
            <a:noFill/>
            <a:ln w="635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1" name="Group 110"/>
          <p:cNvGrpSpPr>
            <a:grpSpLocks/>
          </p:cNvGrpSpPr>
          <p:nvPr/>
        </p:nvGrpSpPr>
        <p:grpSpPr bwMode="auto">
          <a:xfrm>
            <a:off x="419100" y="1077913"/>
            <a:ext cx="8475663" cy="3419475"/>
            <a:chOff x="264" y="679"/>
            <a:chExt cx="5339" cy="2154"/>
          </a:xfrm>
        </p:grpSpPr>
        <p:grpSp>
          <p:nvGrpSpPr>
            <p:cNvPr id="28742" name="Group 111"/>
            <p:cNvGrpSpPr>
              <a:grpSpLocks/>
            </p:cNvGrpSpPr>
            <p:nvPr/>
          </p:nvGrpSpPr>
          <p:grpSpPr bwMode="auto">
            <a:xfrm>
              <a:off x="264" y="679"/>
              <a:ext cx="5259" cy="2154"/>
              <a:chOff x="264" y="679"/>
              <a:chExt cx="5259" cy="2154"/>
            </a:xfrm>
          </p:grpSpPr>
          <p:sp>
            <p:nvSpPr>
              <p:cNvPr id="28744" name="Text Box 112"/>
              <p:cNvSpPr txBox="1">
                <a:spLocks noChangeArrowheads="1"/>
              </p:cNvSpPr>
              <p:nvPr/>
            </p:nvSpPr>
            <p:spPr bwMode="auto">
              <a:xfrm>
                <a:off x="4949" y="680"/>
                <a:ext cx="574"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fr-FR" altLang="zh-CN" sz="1600" i="1">
                    <a:latin typeface="Arial" charset="0"/>
                    <a:ea typeface="SimSun" charset="0"/>
                    <a:cs typeface="SimSun" charset="0"/>
                  </a:rPr>
                  <a:t>time</a:t>
                </a:r>
                <a:endParaRPr lang="en-US" altLang="zh-CN" sz="1600">
                  <a:latin typeface="Arial" charset="0"/>
                  <a:ea typeface="SimSun" charset="0"/>
                  <a:cs typeface="SimSun" charset="0"/>
                </a:endParaRPr>
              </a:p>
            </p:txBody>
          </p:sp>
          <p:grpSp>
            <p:nvGrpSpPr>
              <p:cNvPr id="28745" name="Group 113"/>
              <p:cNvGrpSpPr>
                <a:grpSpLocks/>
              </p:cNvGrpSpPr>
              <p:nvPr/>
            </p:nvGrpSpPr>
            <p:grpSpPr bwMode="auto">
              <a:xfrm>
                <a:off x="264" y="679"/>
                <a:ext cx="4936" cy="2154"/>
                <a:chOff x="264" y="679"/>
                <a:chExt cx="4936" cy="2154"/>
              </a:xfrm>
            </p:grpSpPr>
            <p:sp>
              <p:nvSpPr>
                <p:cNvPr id="28746" name="Line 114"/>
                <p:cNvSpPr>
                  <a:spLocks noChangeShapeType="1"/>
                </p:cNvSpPr>
                <p:nvPr/>
              </p:nvSpPr>
              <p:spPr bwMode="auto">
                <a:xfrm>
                  <a:off x="264" y="952"/>
                  <a:ext cx="4936" cy="8"/>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28747" name="Group 115"/>
                <p:cNvGrpSpPr>
                  <a:grpSpLocks/>
                </p:cNvGrpSpPr>
                <p:nvPr/>
              </p:nvGrpSpPr>
              <p:grpSpPr bwMode="auto">
                <a:xfrm>
                  <a:off x="276" y="679"/>
                  <a:ext cx="1421" cy="2154"/>
                  <a:chOff x="276" y="679"/>
                  <a:chExt cx="1421" cy="2154"/>
                </a:xfrm>
              </p:grpSpPr>
              <p:sp>
                <p:nvSpPr>
                  <p:cNvPr id="28748" name="Oval 116"/>
                  <p:cNvSpPr>
                    <a:spLocks noChangeArrowheads="1"/>
                  </p:cNvSpPr>
                  <p:nvPr/>
                </p:nvSpPr>
                <p:spPr bwMode="auto">
                  <a:xfrm>
                    <a:off x="488" y="928"/>
                    <a:ext cx="56" cy="5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8749" name="Text Box 117"/>
                  <p:cNvSpPr txBox="1">
                    <a:spLocks noChangeArrowheads="1"/>
                  </p:cNvSpPr>
                  <p:nvPr/>
                </p:nvSpPr>
                <p:spPr bwMode="auto">
                  <a:xfrm>
                    <a:off x="323" y="990"/>
                    <a:ext cx="390"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fr-FR" altLang="zh-CN" sz="1600" b="1" i="1">
                        <a:latin typeface="Arial" charset="0"/>
                        <a:ea typeface="SimSun" charset="0"/>
                        <a:cs typeface="SimSun" charset="0"/>
                      </a:rPr>
                      <a:t>t </a:t>
                    </a:r>
                    <a:r>
                      <a:rPr lang="fr-FR" altLang="zh-CN" sz="1600" b="1">
                        <a:latin typeface="Arial" charset="0"/>
                        <a:ea typeface="SimSun" charset="0"/>
                        <a:cs typeface="SimSun" charset="0"/>
                      </a:rPr>
                      <a:t>= 0</a:t>
                    </a:r>
                    <a:endParaRPr lang="en-US" altLang="zh-CN" sz="1600" b="1">
                      <a:latin typeface="Arial" charset="0"/>
                      <a:ea typeface="SimSun" charset="0"/>
                      <a:cs typeface="SimSun" charset="0"/>
                    </a:endParaRPr>
                  </a:p>
                </p:txBody>
              </p:sp>
              <p:sp>
                <p:nvSpPr>
                  <p:cNvPr id="28750" name="Oval 118"/>
                  <p:cNvSpPr>
                    <a:spLocks noChangeArrowheads="1"/>
                  </p:cNvSpPr>
                  <p:nvPr/>
                </p:nvSpPr>
                <p:spPr bwMode="auto">
                  <a:xfrm>
                    <a:off x="1641" y="2777"/>
                    <a:ext cx="56" cy="5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8751" name="Text Box 119"/>
                  <p:cNvSpPr txBox="1">
                    <a:spLocks noChangeArrowheads="1"/>
                  </p:cNvSpPr>
                  <p:nvPr/>
                </p:nvSpPr>
                <p:spPr bwMode="auto">
                  <a:xfrm>
                    <a:off x="276" y="679"/>
                    <a:ext cx="470"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fr-FR" altLang="zh-CN" sz="1600" b="1" i="1">
                        <a:latin typeface="Arial" charset="0"/>
                        <a:ea typeface="SimSun" charset="0"/>
                        <a:cs typeface="SimSun" charset="0"/>
                      </a:rPr>
                      <a:t>F</a:t>
                    </a:r>
                    <a:r>
                      <a:rPr lang="fr-FR" altLang="zh-CN" sz="1600" b="1">
                        <a:latin typeface="Arial" charset="0"/>
                        <a:ea typeface="SimSun" charset="0"/>
                        <a:cs typeface="SimSun" charset="0"/>
                      </a:rPr>
                      <a:t>(0)</a:t>
                    </a:r>
                    <a:endParaRPr lang="en-US" altLang="zh-CN" sz="1600" b="1">
                      <a:latin typeface="Arial" charset="0"/>
                      <a:ea typeface="SimSun" charset="0"/>
                      <a:cs typeface="SimSun" charset="0"/>
                    </a:endParaRPr>
                  </a:p>
                </p:txBody>
              </p:sp>
            </p:grpSp>
          </p:grpSp>
        </p:grpSp>
        <p:sp>
          <p:nvSpPr>
            <p:cNvPr id="28743" name="Text Box 120"/>
            <p:cNvSpPr txBox="1">
              <a:spLocks noChangeArrowheads="1"/>
            </p:cNvSpPr>
            <p:nvPr/>
          </p:nvSpPr>
          <p:spPr bwMode="auto">
            <a:xfrm>
              <a:off x="4077" y="1992"/>
              <a:ext cx="1526" cy="372"/>
            </a:xfrm>
            <a:prstGeom prst="rect">
              <a:avLst/>
            </a:prstGeom>
            <a:solidFill>
              <a:schemeClr val="bg1"/>
            </a:solidFill>
            <a:ln w="9525">
              <a:solidFill>
                <a:schemeClr val="bg1"/>
              </a:solidFill>
              <a:miter lim="800000"/>
              <a:headEnd/>
              <a:tailEnd/>
            </a:ln>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fr-FR" altLang="zh-CN" sz="1600" b="1" i="1">
                  <a:latin typeface="Arial" charset="0"/>
                  <a:ea typeface="SimSun" charset="0"/>
                  <a:cs typeface="SimSun" charset="0"/>
                </a:rPr>
                <a:t>F</a:t>
              </a:r>
              <a:r>
                <a:rPr lang="fr-FR" altLang="zh-CN" sz="1600" b="1">
                  <a:latin typeface="Arial" charset="0"/>
                  <a:ea typeface="SimSun" charset="0"/>
                  <a:cs typeface="SimSun" charset="0"/>
                </a:rPr>
                <a:t>(</a:t>
              </a:r>
              <a:r>
                <a:rPr lang="fr-FR" altLang="zh-CN" sz="1600" b="1" i="1">
                  <a:latin typeface="Arial" charset="0"/>
                  <a:ea typeface="SimSun" charset="0"/>
                  <a:cs typeface="SimSun" charset="0"/>
                </a:rPr>
                <a:t>t</a:t>
              </a:r>
              <a:r>
                <a:rPr lang="fr-FR" altLang="zh-CN" sz="1600" b="1">
                  <a:latin typeface="Arial" charset="0"/>
                  <a:ea typeface="SimSun" charset="0"/>
                  <a:cs typeface="SimSun" charset="0"/>
                </a:rPr>
                <a:t>)=[</a:t>
              </a:r>
              <a:r>
                <a:rPr lang="fr-FR" altLang="zh-CN" sz="1600" b="1" i="1">
                  <a:latin typeface="Arial" charset="0"/>
                  <a:ea typeface="SimSun" charset="0"/>
                  <a:cs typeface="SimSun" charset="0"/>
                </a:rPr>
                <a:t>f</a:t>
              </a:r>
              <a:r>
                <a:rPr lang="fr-FR" altLang="zh-CN" sz="1600" b="1" baseline="-25000">
                  <a:latin typeface="Arial" charset="0"/>
                  <a:ea typeface="SimSun" charset="0"/>
                  <a:cs typeface="SimSun" charset="0"/>
                </a:rPr>
                <a:t>1</a:t>
              </a:r>
              <a:r>
                <a:rPr lang="fr-FR" altLang="zh-CN" sz="1600" b="1">
                  <a:latin typeface="Arial" charset="0"/>
                  <a:ea typeface="SimSun" charset="0"/>
                  <a:cs typeface="SimSun" charset="0"/>
                </a:rPr>
                <a:t>(</a:t>
              </a:r>
              <a:r>
                <a:rPr lang="fr-FR" altLang="zh-CN" sz="1600" b="1" i="1">
                  <a:latin typeface="Arial" charset="0"/>
                  <a:ea typeface="SimSun" charset="0"/>
                  <a:cs typeface="SimSun" charset="0"/>
                </a:rPr>
                <a:t>t</a:t>
              </a:r>
              <a:r>
                <a:rPr lang="fr-FR" altLang="zh-CN" sz="1600" b="1">
                  <a:latin typeface="Arial" charset="0"/>
                  <a:ea typeface="SimSun" charset="0"/>
                  <a:cs typeface="SimSun" charset="0"/>
                </a:rPr>
                <a:t>) </a:t>
              </a:r>
              <a:r>
                <a:rPr lang="fr-FR" altLang="zh-CN" sz="1600" b="1" i="1">
                  <a:latin typeface="Arial" charset="0"/>
                  <a:ea typeface="SimSun" charset="0"/>
                  <a:cs typeface="SimSun" charset="0"/>
                </a:rPr>
                <a:t>f</a:t>
              </a:r>
              <a:r>
                <a:rPr lang="fr-FR" altLang="zh-CN" sz="1600" b="1" baseline="-25000">
                  <a:latin typeface="Arial" charset="0"/>
                  <a:ea typeface="SimSun" charset="0"/>
                  <a:cs typeface="SimSun" charset="0"/>
                </a:rPr>
                <a:t>2</a:t>
              </a:r>
              <a:r>
                <a:rPr lang="fr-FR" altLang="zh-CN" sz="1600" b="1">
                  <a:latin typeface="Arial" charset="0"/>
                  <a:ea typeface="SimSun" charset="0"/>
                  <a:cs typeface="SimSun" charset="0"/>
                </a:rPr>
                <a:t>(</a:t>
              </a:r>
              <a:r>
                <a:rPr lang="fr-FR" altLang="zh-CN" sz="1600" b="1" i="1">
                  <a:latin typeface="Arial" charset="0"/>
                  <a:ea typeface="SimSun" charset="0"/>
                  <a:cs typeface="SimSun" charset="0"/>
                </a:rPr>
                <a:t>t</a:t>
              </a:r>
              <a:r>
                <a:rPr lang="fr-FR" altLang="zh-CN" sz="1600" b="1">
                  <a:latin typeface="Arial" charset="0"/>
                  <a:ea typeface="SimSun" charset="0"/>
                  <a:cs typeface="SimSun" charset="0"/>
                </a:rPr>
                <a:t>)], </a:t>
              </a:r>
              <a:r>
                <a:rPr lang="fr-FR" altLang="zh-CN" sz="1600" b="1" i="1">
                  <a:latin typeface="Arial" charset="0"/>
                  <a:ea typeface="SimSun" charset="0"/>
                  <a:cs typeface="SimSun" charset="0"/>
                </a:rPr>
                <a:t>t=</a:t>
              </a:r>
              <a:r>
                <a:rPr lang="fr-FR" altLang="zh-CN" sz="1600" b="1">
                  <a:latin typeface="Arial" charset="0"/>
                  <a:ea typeface="SimSun" charset="0"/>
                  <a:cs typeface="SimSun" charset="0"/>
                </a:rPr>
                <a:t>1,2,3,…,N</a:t>
              </a:r>
              <a:endParaRPr lang="en-US" altLang="zh-CN" sz="1600" b="1">
                <a:latin typeface="Arial" charset="0"/>
                <a:ea typeface="SimSun" charset="0"/>
                <a:cs typeface="SimSun" charset="0"/>
              </a:endParaRPr>
            </a:p>
          </p:txBody>
        </p:sp>
      </p:grpSp>
      <p:grpSp>
        <p:nvGrpSpPr>
          <p:cNvPr id="15" name="Group 121"/>
          <p:cNvGrpSpPr>
            <a:grpSpLocks/>
          </p:cNvGrpSpPr>
          <p:nvPr/>
        </p:nvGrpSpPr>
        <p:grpSpPr bwMode="auto">
          <a:xfrm>
            <a:off x="3657600" y="3092450"/>
            <a:ext cx="2103438" cy="2262188"/>
            <a:chOff x="2304" y="1948"/>
            <a:chExt cx="1325" cy="1425"/>
          </a:xfrm>
        </p:grpSpPr>
        <p:sp>
          <p:nvSpPr>
            <p:cNvPr id="28738" name="Oval 122"/>
            <p:cNvSpPr>
              <a:spLocks noChangeArrowheads="1"/>
            </p:cNvSpPr>
            <p:nvPr/>
          </p:nvSpPr>
          <p:spPr bwMode="auto">
            <a:xfrm>
              <a:off x="2304" y="2623"/>
              <a:ext cx="750" cy="750"/>
            </a:xfrm>
            <a:prstGeom prst="ellipse">
              <a:avLst/>
            </a:prstGeom>
            <a:gradFill rotWithShape="1">
              <a:gsLst>
                <a:gs pos="0">
                  <a:srgbClr val="764700"/>
                </a:gs>
                <a:gs pos="100000">
                  <a:srgbClr val="FF9900">
                    <a:alpha val="45000"/>
                  </a:srgbClr>
                </a:gs>
              </a:gsLst>
              <a:path path="shape">
                <a:fillToRect l="50000" t="50000" r="50000" b="50000"/>
              </a:path>
            </a:gradFill>
            <a:ln w="9525">
              <a:solidFill>
                <a:schemeClr val="tx1"/>
              </a:solidFill>
              <a:round/>
              <a:headEnd/>
              <a:tailEnd/>
            </a:ln>
          </p:spPr>
          <p:txBody>
            <a:bodyPr wrap="none" anchor="ctr"/>
            <a:lstStyle/>
            <a:p>
              <a:endParaRPr lang="en-US"/>
            </a:p>
          </p:txBody>
        </p:sp>
        <p:grpSp>
          <p:nvGrpSpPr>
            <p:cNvPr id="28739" name="Group 123"/>
            <p:cNvGrpSpPr>
              <a:grpSpLocks/>
            </p:cNvGrpSpPr>
            <p:nvPr/>
          </p:nvGrpSpPr>
          <p:grpSpPr bwMode="auto">
            <a:xfrm>
              <a:off x="2661" y="1948"/>
              <a:ext cx="968" cy="799"/>
              <a:chOff x="2661" y="1948"/>
              <a:chExt cx="968" cy="799"/>
            </a:xfrm>
          </p:grpSpPr>
          <p:sp>
            <p:nvSpPr>
              <p:cNvPr id="28740" name="Text Box 124"/>
              <p:cNvSpPr txBox="1">
                <a:spLocks noChangeArrowheads="1"/>
              </p:cNvSpPr>
              <p:nvPr/>
            </p:nvSpPr>
            <p:spPr bwMode="auto">
              <a:xfrm>
                <a:off x="2661" y="1948"/>
                <a:ext cx="968" cy="410"/>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fr-FR" altLang="zh-CN" sz="1800">
                    <a:latin typeface="Arial" charset="0"/>
                    <a:ea typeface="SimSun" charset="0"/>
                    <a:cs typeface="SimSun" charset="0"/>
                  </a:rPr>
                  <a:t>Model of Failure</a:t>
                </a:r>
                <a:endParaRPr lang="en-US" altLang="zh-CN" sz="1800">
                  <a:latin typeface="Arial" charset="0"/>
                  <a:ea typeface="SimSun" charset="0"/>
                  <a:cs typeface="SimSun" charset="0"/>
                </a:endParaRPr>
              </a:p>
            </p:txBody>
          </p:sp>
          <p:sp>
            <p:nvSpPr>
              <p:cNvPr id="28741" name="Line 125"/>
              <p:cNvSpPr>
                <a:spLocks noChangeShapeType="1"/>
              </p:cNvSpPr>
              <p:nvPr/>
            </p:nvSpPr>
            <p:spPr bwMode="auto">
              <a:xfrm flipV="1">
                <a:off x="2829" y="2349"/>
                <a:ext cx="224" cy="398"/>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grpSp>
      <p:grpSp>
        <p:nvGrpSpPr>
          <p:cNvPr id="17" name="Group 126"/>
          <p:cNvGrpSpPr>
            <a:grpSpLocks/>
          </p:cNvGrpSpPr>
          <p:nvPr/>
        </p:nvGrpSpPr>
        <p:grpSpPr bwMode="auto">
          <a:xfrm>
            <a:off x="1671638" y="1092200"/>
            <a:ext cx="1203325" cy="3052763"/>
            <a:chOff x="1053" y="688"/>
            <a:chExt cx="758" cy="1923"/>
          </a:xfrm>
        </p:grpSpPr>
        <p:sp>
          <p:nvSpPr>
            <p:cNvPr id="28734" name="Oval 127"/>
            <p:cNvSpPr>
              <a:spLocks noChangeArrowheads="1"/>
            </p:cNvSpPr>
            <p:nvPr/>
          </p:nvSpPr>
          <p:spPr bwMode="auto">
            <a:xfrm>
              <a:off x="1307" y="923"/>
              <a:ext cx="56" cy="5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8735" name="Text Box 128"/>
            <p:cNvSpPr txBox="1">
              <a:spLocks noChangeArrowheads="1"/>
            </p:cNvSpPr>
            <p:nvPr/>
          </p:nvSpPr>
          <p:spPr bwMode="auto">
            <a:xfrm>
              <a:off x="1053" y="992"/>
              <a:ext cx="574"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fr-FR" altLang="zh-CN" sz="1600" b="1" i="1">
                  <a:latin typeface="Arial" charset="0"/>
                  <a:ea typeface="SimSun" charset="0"/>
                  <a:cs typeface="SimSun" charset="0"/>
                </a:rPr>
                <a:t>t </a:t>
              </a:r>
              <a:r>
                <a:rPr lang="fr-FR" altLang="zh-CN" sz="1600" b="1">
                  <a:latin typeface="Arial" charset="0"/>
                  <a:ea typeface="SimSun" charset="0"/>
                  <a:cs typeface="SimSun" charset="0"/>
                </a:rPr>
                <a:t>=2</a:t>
              </a:r>
              <a:endParaRPr lang="en-US" altLang="zh-CN" sz="1600" b="1">
                <a:latin typeface="Arial" charset="0"/>
                <a:ea typeface="SimSun" charset="0"/>
                <a:cs typeface="SimSun" charset="0"/>
              </a:endParaRPr>
            </a:p>
          </p:txBody>
        </p:sp>
        <p:sp>
          <p:nvSpPr>
            <p:cNvPr id="28736" name="Text Box 129"/>
            <p:cNvSpPr txBox="1">
              <a:spLocks noChangeArrowheads="1"/>
            </p:cNvSpPr>
            <p:nvPr/>
          </p:nvSpPr>
          <p:spPr bwMode="auto">
            <a:xfrm>
              <a:off x="1093" y="688"/>
              <a:ext cx="470"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fr-FR" altLang="zh-CN" sz="1600" b="1" i="1">
                  <a:latin typeface="Arial" charset="0"/>
                  <a:ea typeface="SimSun" charset="0"/>
                  <a:cs typeface="SimSun" charset="0"/>
                </a:rPr>
                <a:t>F</a:t>
              </a:r>
              <a:r>
                <a:rPr lang="fr-FR" altLang="zh-CN" sz="1600" b="1">
                  <a:latin typeface="Arial" charset="0"/>
                  <a:ea typeface="SimSun" charset="0"/>
                  <a:cs typeface="SimSun" charset="0"/>
                </a:rPr>
                <a:t>(2)</a:t>
              </a:r>
              <a:endParaRPr lang="en-US" altLang="zh-CN" sz="1600" b="1">
                <a:latin typeface="Arial" charset="0"/>
                <a:ea typeface="SimSun" charset="0"/>
                <a:cs typeface="SimSun" charset="0"/>
              </a:endParaRPr>
            </a:p>
          </p:txBody>
        </p:sp>
        <p:sp>
          <p:nvSpPr>
            <p:cNvPr id="28737" name="Oval 130"/>
            <p:cNvSpPr>
              <a:spLocks noChangeArrowheads="1"/>
            </p:cNvSpPr>
            <p:nvPr/>
          </p:nvSpPr>
          <p:spPr bwMode="auto">
            <a:xfrm>
              <a:off x="1755" y="2555"/>
              <a:ext cx="56" cy="56"/>
            </a:xfrm>
            <a:prstGeom prst="ellipse">
              <a:avLst/>
            </a:prstGeom>
            <a:solidFill>
              <a:schemeClr val="accent1"/>
            </a:solidFill>
            <a:ln w="9525">
              <a:solidFill>
                <a:schemeClr val="tx1"/>
              </a:solidFill>
              <a:round/>
              <a:headEnd/>
              <a:tailEnd/>
            </a:ln>
          </p:spPr>
          <p:txBody>
            <a:bodyPr wrap="none" anchor="ctr"/>
            <a:lstStyle/>
            <a:p>
              <a:endParaRPr lang="en-US"/>
            </a:p>
          </p:txBody>
        </p:sp>
      </p:grpSp>
      <p:grpSp>
        <p:nvGrpSpPr>
          <p:cNvPr id="18" name="Group 131"/>
          <p:cNvGrpSpPr>
            <a:grpSpLocks/>
          </p:cNvGrpSpPr>
          <p:nvPr/>
        </p:nvGrpSpPr>
        <p:grpSpPr bwMode="auto">
          <a:xfrm>
            <a:off x="3865563" y="4618038"/>
            <a:ext cx="2544762" cy="925512"/>
            <a:chOff x="2435" y="2909"/>
            <a:chExt cx="1603" cy="583"/>
          </a:xfrm>
        </p:grpSpPr>
        <p:sp>
          <p:nvSpPr>
            <p:cNvPr id="28732" name="Text Box 132"/>
            <p:cNvSpPr txBox="1">
              <a:spLocks noChangeArrowheads="1"/>
            </p:cNvSpPr>
            <p:nvPr/>
          </p:nvSpPr>
          <p:spPr bwMode="auto">
            <a:xfrm>
              <a:off x="3166" y="2909"/>
              <a:ext cx="872" cy="583"/>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fr-FR" altLang="zh-CN" sz="1800" b="1">
                  <a:latin typeface="Arial" charset="0"/>
                  <a:ea typeface="SimSun" charset="0"/>
                  <a:cs typeface="SimSun" charset="0"/>
                </a:rPr>
                <a:t>Predicted Probability of Failure</a:t>
              </a:r>
              <a:endParaRPr lang="en-US" altLang="zh-CN" sz="1800" b="1">
                <a:latin typeface="Arial" charset="0"/>
                <a:ea typeface="SimSun" charset="0"/>
                <a:cs typeface="SimSun" charset="0"/>
              </a:endParaRPr>
            </a:p>
          </p:txBody>
        </p:sp>
        <p:sp>
          <p:nvSpPr>
            <p:cNvPr id="28733" name="Line 133"/>
            <p:cNvSpPr>
              <a:spLocks noChangeShapeType="1"/>
            </p:cNvSpPr>
            <p:nvPr/>
          </p:nvSpPr>
          <p:spPr bwMode="auto">
            <a:xfrm flipV="1">
              <a:off x="2435" y="3097"/>
              <a:ext cx="798" cy="47"/>
            </a:xfrm>
            <a:prstGeom prst="line">
              <a:avLst/>
            </a:prstGeom>
            <a:noFill/>
            <a:ln w="2540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19" name="Group 134"/>
          <p:cNvGrpSpPr>
            <a:grpSpLocks/>
          </p:cNvGrpSpPr>
          <p:nvPr/>
        </p:nvGrpSpPr>
        <p:grpSpPr bwMode="auto">
          <a:xfrm>
            <a:off x="1022350" y="1092200"/>
            <a:ext cx="1698625" cy="3216275"/>
            <a:chOff x="644" y="688"/>
            <a:chExt cx="1070" cy="2026"/>
          </a:xfrm>
        </p:grpSpPr>
        <p:sp>
          <p:nvSpPr>
            <p:cNvPr id="28728" name="Text Box 135"/>
            <p:cNvSpPr txBox="1">
              <a:spLocks noChangeArrowheads="1"/>
            </p:cNvSpPr>
            <p:nvPr/>
          </p:nvSpPr>
          <p:spPr bwMode="auto">
            <a:xfrm>
              <a:off x="644" y="999"/>
              <a:ext cx="574"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fr-FR" altLang="zh-CN" sz="1600" b="1" i="1">
                  <a:latin typeface="Arial" charset="0"/>
                  <a:ea typeface="SimSun" charset="0"/>
                  <a:cs typeface="SimSun" charset="0"/>
                </a:rPr>
                <a:t>t </a:t>
              </a:r>
              <a:r>
                <a:rPr lang="fr-FR" altLang="zh-CN" sz="1600" b="1">
                  <a:latin typeface="Arial" charset="0"/>
                  <a:ea typeface="SimSun" charset="0"/>
                  <a:cs typeface="SimSun" charset="0"/>
                </a:rPr>
                <a:t>=1</a:t>
              </a:r>
              <a:endParaRPr lang="en-US" altLang="zh-CN" sz="1600" b="1">
                <a:latin typeface="Arial" charset="0"/>
                <a:ea typeface="SimSun" charset="0"/>
                <a:cs typeface="SimSun" charset="0"/>
              </a:endParaRPr>
            </a:p>
          </p:txBody>
        </p:sp>
        <p:sp>
          <p:nvSpPr>
            <p:cNvPr id="28729" name="Oval 136"/>
            <p:cNvSpPr>
              <a:spLocks noChangeArrowheads="1"/>
            </p:cNvSpPr>
            <p:nvPr/>
          </p:nvSpPr>
          <p:spPr bwMode="auto">
            <a:xfrm>
              <a:off x="889" y="929"/>
              <a:ext cx="56" cy="5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8730" name="Oval 137"/>
            <p:cNvSpPr>
              <a:spLocks noChangeArrowheads="1"/>
            </p:cNvSpPr>
            <p:nvPr/>
          </p:nvSpPr>
          <p:spPr bwMode="auto">
            <a:xfrm>
              <a:off x="1658" y="2658"/>
              <a:ext cx="56" cy="5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8731" name="Text Box 138"/>
            <p:cNvSpPr txBox="1">
              <a:spLocks noChangeArrowheads="1"/>
            </p:cNvSpPr>
            <p:nvPr/>
          </p:nvSpPr>
          <p:spPr bwMode="auto">
            <a:xfrm>
              <a:off x="677" y="688"/>
              <a:ext cx="470"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fr-FR" altLang="zh-CN" sz="1600" b="1" i="1">
                  <a:latin typeface="Arial" charset="0"/>
                  <a:ea typeface="SimSun" charset="0"/>
                  <a:cs typeface="SimSun" charset="0"/>
                </a:rPr>
                <a:t>F</a:t>
              </a:r>
              <a:r>
                <a:rPr lang="fr-FR" altLang="zh-CN" sz="1600" b="1">
                  <a:latin typeface="Arial" charset="0"/>
                  <a:ea typeface="SimSun" charset="0"/>
                  <a:cs typeface="SimSun" charset="0"/>
                </a:rPr>
                <a:t>(1)</a:t>
              </a:r>
              <a:endParaRPr lang="en-US" altLang="zh-CN" sz="1600" b="1">
                <a:latin typeface="Arial" charset="0"/>
                <a:ea typeface="SimSun" charset="0"/>
                <a:cs typeface="SimSun" charset="0"/>
              </a:endParaRPr>
            </a:p>
          </p:txBody>
        </p:sp>
      </p:grpSp>
      <p:grpSp>
        <p:nvGrpSpPr>
          <p:cNvPr id="20" name="Group 139"/>
          <p:cNvGrpSpPr>
            <a:grpSpLocks/>
          </p:cNvGrpSpPr>
          <p:nvPr/>
        </p:nvGrpSpPr>
        <p:grpSpPr bwMode="auto">
          <a:xfrm>
            <a:off x="2759075" y="1463675"/>
            <a:ext cx="346075" cy="2619375"/>
            <a:chOff x="1738" y="922"/>
            <a:chExt cx="218" cy="1650"/>
          </a:xfrm>
        </p:grpSpPr>
        <p:sp>
          <p:nvSpPr>
            <p:cNvPr id="28726" name="Oval 140"/>
            <p:cNvSpPr>
              <a:spLocks noChangeArrowheads="1"/>
            </p:cNvSpPr>
            <p:nvPr/>
          </p:nvSpPr>
          <p:spPr bwMode="auto">
            <a:xfrm>
              <a:off x="1738" y="922"/>
              <a:ext cx="56" cy="5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8727" name="Oval 141"/>
            <p:cNvSpPr>
              <a:spLocks noChangeArrowheads="1"/>
            </p:cNvSpPr>
            <p:nvPr/>
          </p:nvSpPr>
          <p:spPr bwMode="auto">
            <a:xfrm>
              <a:off x="1900" y="2516"/>
              <a:ext cx="56" cy="56"/>
            </a:xfrm>
            <a:prstGeom prst="ellipse">
              <a:avLst/>
            </a:prstGeom>
            <a:solidFill>
              <a:schemeClr val="accent1"/>
            </a:solidFill>
            <a:ln w="9525">
              <a:solidFill>
                <a:schemeClr val="tx1"/>
              </a:solidFill>
              <a:round/>
              <a:headEnd/>
              <a:tailEnd/>
            </a:ln>
          </p:spPr>
          <p:txBody>
            <a:bodyPr wrap="none" anchor="ctr"/>
            <a:lstStyle/>
            <a:p>
              <a:endParaRPr lang="en-US"/>
            </a:p>
          </p:txBody>
        </p:sp>
      </p:grpSp>
      <p:grpSp>
        <p:nvGrpSpPr>
          <p:cNvPr id="21" name="Group 142"/>
          <p:cNvGrpSpPr>
            <a:grpSpLocks/>
          </p:cNvGrpSpPr>
          <p:nvPr/>
        </p:nvGrpSpPr>
        <p:grpSpPr bwMode="auto">
          <a:xfrm>
            <a:off x="3217863" y="1466850"/>
            <a:ext cx="268287" cy="2716213"/>
            <a:chOff x="2027" y="924"/>
            <a:chExt cx="169" cy="1711"/>
          </a:xfrm>
        </p:grpSpPr>
        <p:sp>
          <p:nvSpPr>
            <p:cNvPr id="28724" name="Oval 143"/>
            <p:cNvSpPr>
              <a:spLocks noChangeArrowheads="1"/>
            </p:cNvSpPr>
            <p:nvPr/>
          </p:nvSpPr>
          <p:spPr bwMode="auto">
            <a:xfrm>
              <a:off x="2027" y="2579"/>
              <a:ext cx="56" cy="5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8725" name="Oval 144"/>
            <p:cNvSpPr>
              <a:spLocks noChangeArrowheads="1"/>
            </p:cNvSpPr>
            <p:nvPr/>
          </p:nvSpPr>
          <p:spPr bwMode="auto">
            <a:xfrm>
              <a:off x="2140" y="924"/>
              <a:ext cx="56" cy="56"/>
            </a:xfrm>
            <a:prstGeom prst="ellipse">
              <a:avLst/>
            </a:prstGeom>
            <a:solidFill>
              <a:schemeClr val="accent1"/>
            </a:solidFill>
            <a:ln w="9525">
              <a:solidFill>
                <a:schemeClr val="tx1"/>
              </a:solidFill>
              <a:round/>
              <a:headEnd/>
              <a:tailEnd/>
            </a:ln>
          </p:spPr>
          <p:txBody>
            <a:bodyPr wrap="none" anchor="ctr"/>
            <a:lstStyle/>
            <a:p>
              <a:endParaRPr lang="en-US"/>
            </a:p>
          </p:txBody>
        </p:sp>
      </p:grpSp>
      <p:grpSp>
        <p:nvGrpSpPr>
          <p:cNvPr id="22" name="Group 145"/>
          <p:cNvGrpSpPr>
            <a:grpSpLocks/>
          </p:cNvGrpSpPr>
          <p:nvPr/>
        </p:nvGrpSpPr>
        <p:grpSpPr bwMode="auto">
          <a:xfrm>
            <a:off x="3330575" y="1474788"/>
            <a:ext cx="798513" cy="2859087"/>
            <a:chOff x="2098" y="929"/>
            <a:chExt cx="503" cy="1801"/>
          </a:xfrm>
        </p:grpSpPr>
        <p:sp>
          <p:nvSpPr>
            <p:cNvPr id="28722" name="Oval 146"/>
            <p:cNvSpPr>
              <a:spLocks noChangeArrowheads="1"/>
            </p:cNvSpPr>
            <p:nvPr/>
          </p:nvSpPr>
          <p:spPr bwMode="auto">
            <a:xfrm>
              <a:off x="2098" y="2674"/>
              <a:ext cx="56" cy="5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8723" name="Oval 147"/>
            <p:cNvSpPr>
              <a:spLocks noChangeArrowheads="1"/>
            </p:cNvSpPr>
            <p:nvPr/>
          </p:nvSpPr>
          <p:spPr bwMode="auto">
            <a:xfrm>
              <a:off x="2545" y="929"/>
              <a:ext cx="56" cy="56"/>
            </a:xfrm>
            <a:prstGeom prst="ellipse">
              <a:avLst/>
            </a:prstGeom>
            <a:solidFill>
              <a:schemeClr val="accent1"/>
            </a:solidFill>
            <a:ln w="9525">
              <a:solidFill>
                <a:schemeClr val="tx1"/>
              </a:solidFill>
              <a:round/>
              <a:headEnd/>
              <a:tailEnd/>
            </a:ln>
          </p:spPr>
          <p:txBody>
            <a:bodyPr wrap="none" anchor="ctr"/>
            <a:lstStyle/>
            <a:p>
              <a:endParaRPr lang="en-US"/>
            </a:p>
          </p:txBody>
        </p:sp>
      </p:grpSp>
      <p:grpSp>
        <p:nvGrpSpPr>
          <p:cNvPr id="23" name="Group 148"/>
          <p:cNvGrpSpPr>
            <a:grpSpLocks/>
          </p:cNvGrpSpPr>
          <p:nvPr/>
        </p:nvGrpSpPr>
        <p:grpSpPr bwMode="auto">
          <a:xfrm>
            <a:off x="3406775" y="1093788"/>
            <a:ext cx="1766888" cy="3405187"/>
            <a:chOff x="2146" y="689"/>
            <a:chExt cx="1113" cy="2145"/>
          </a:xfrm>
        </p:grpSpPr>
        <p:grpSp>
          <p:nvGrpSpPr>
            <p:cNvPr id="28717" name="Group 149"/>
            <p:cNvGrpSpPr>
              <a:grpSpLocks/>
            </p:cNvGrpSpPr>
            <p:nvPr/>
          </p:nvGrpSpPr>
          <p:grpSpPr bwMode="auto">
            <a:xfrm>
              <a:off x="2146" y="921"/>
              <a:ext cx="871" cy="1913"/>
              <a:chOff x="2146" y="921"/>
              <a:chExt cx="871" cy="1913"/>
            </a:xfrm>
          </p:grpSpPr>
          <p:sp>
            <p:nvSpPr>
              <p:cNvPr id="28720" name="Oval 150"/>
              <p:cNvSpPr>
                <a:spLocks noChangeArrowheads="1"/>
              </p:cNvSpPr>
              <p:nvPr/>
            </p:nvSpPr>
            <p:spPr bwMode="auto">
              <a:xfrm>
                <a:off x="2146" y="2778"/>
                <a:ext cx="56" cy="5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8721" name="Oval 151"/>
              <p:cNvSpPr>
                <a:spLocks noChangeArrowheads="1"/>
              </p:cNvSpPr>
              <p:nvPr/>
            </p:nvSpPr>
            <p:spPr bwMode="auto">
              <a:xfrm>
                <a:off x="2961" y="921"/>
                <a:ext cx="56" cy="56"/>
              </a:xfrm>
              <a:prstGeom prst="ellipse">
                <a:avLst/>
              </a:prstGeom>
              <a:solidFill>
                <a:schemeClr val="accent1"/>
              </a:solidFill>
              <a:ln w="9525">
                <a:solidFill>
                  <a:schemeClr val="tx1"/>
                </a:solidFill>
                <a:round/>
                <a:headEnd/>
                <a:tailEnd/>
              </a:ln>
            </p:spPr>
            <p:txBody>
              <a:bodyPr wrap="none" anchor="ctr"/>
              <a:lstStyle/>
              <a:p>
                <a:endParaRPr lang="en-US"/>
              </a:p>
            </p:txBody>
          </p:sp>
        </p:grpSp>
        <p:sp>
          <p:nvSpPr>
            <p:cNvPr id="28718" name="Text Box 152"/>
            <p:cNvSpPr txBox="1">
              <a:spLocks noChangeArrowheads="1"/>
            </p:cNvSpPr>
            <p:nvPr/>
          </p:nvSpPr>
          <p:spPr bwMode="auto">
            <a:xfrm>
              <a:off x="2685" y="992"/>
              <a:ext cx="574"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fr-FR" altLang="zh-CN" sz="1600" b="1" i="1">
                  <a:latin typeface="Arial" charset="0"/>
                  <a:ea typeface="SimSun" charset="0"/>
                  <a:cs typeface="SimSun" charset="0"/>
                </a:rPr>
                <a:t>t </a:t>
              </a:r>
              <a:r>
                <a:rPr lang="fr-FR" altLang="zh-CN" sz="1600" b="1">
                  <a:latin typeface="Arial" charset="0"/>
                  <a:ea typeface="SimSun" charset="0"/>
                  <a:cs typeface="SimSun" charset="0"/>
                </a:rPr>
                <a:t>=N</a:t>
              </a:r>
              <a:endParaRPr lang="en-US" altLang="zh-CN" sz="1600" b="1">
                <a:latin typeface="Arial" charset="0"/>
                <a:ea typeface="SimSun" charset="0"/>
                <a:cs typeface="SimSun" charset="0"/>
              </a:endParaRPr>
            </a:p>
          </p:txBody>
        </p:sp>
        <p:sp>
          <p:nvSpPr>
            <p:cNvPr id="28719" name="Text Box 153"/>
            <p:cNvSpPr txBox="1">
              <a:spLocks noChangeArrowheads="1"/>
            </p:cNvSpPr>
            <p:nvPr/>
          </p:nvSpPr>
          <p:spPr bwMode="auto">
            <a:xfrm>
              <a:off x="2758" y="689"/>
              <a:ext cx="470"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fr-FR" altLang="zh-CN" sz="1600" b="1" i="1">
                  <a:latin typeface="Arial" charset="0"/>
                  <a:ea typeface="SimSun" charset="0"/>
                  <a:cs typeface="SimSun" charset="0"/>
                </a:rPr>
                <a:t>F</a:t>
              </a:r>
              <a:r>
                <a:rPr lang="fr-FR" altLang="zh-CN" sz="1600" b="1">
                  <a:latin typeface="Arial" charset="0"/>
                  <a:ea typeface="SimSun" charset="0"/>
                  <a:cs typeface="SimSun" charset="0"/>
                </a:rPr>
                <a:t>(N)</a:t>
              </a:r>
              <a:endParaRPr lang="en-US" altLang="zh-CN" sz="1600" b="1">
                <a:latin typeface="Arial" charset="0"/>
                <a:ea typeface="SimSun" charset="0"/>
                <a:cs typeface="SimSun" charset="0"/>
              </a:endParaRPr>
            </a:p>
          </p:txBody>
        </p:sp>
      </p:grpSp>
      <p:grpSp>
        <p:nvGrpSpPr>
          <p:cNvPr id="25" name="Group 154"/>
          <p:cNvGrpSpPr>
            <a:grpSpLocks/>
          </p:cNvGrpSpPr>
          <p:nvPr/>
        </p:nvGrpSpPr>
        <p:grpSpPr bwMode="auto">
          <a:xfrm>
            <a:off x="3433763" y="1104900"/>
            <a:ext cx="2401887" cy="3560763"/>
            <a:chOff x="2163" y="696"/>
            <a:chExt cx="1513" cy="2243"/>
          </a:xfrm>
        </p:grpSpPr>
        <p:sp>
          <p:nvSpPr>
            <p:cNvPr id="28713" name="Text Box 155"/>
            <p:cNvSpPr txBox="1">
              <a:spLocks noChangeArrowheads="1"/>
            </p:cNvSpPr>
            <p:nvPr/>
          </p:nvSpPr>
          <p:spPr bwMode="auto">
            <a:xfrm>
              <a:off x="3157" y="696"/>
              <a:ext cx="470"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fr-FR" altLang="zh-CN" sz="1600" b="1" i="1">
                  <a:latin typeface="Arial" charset="0"/>
                  <a:ea typeface="SimSun" charset="0"/>
                  <a:cs typeface="SimSun" charset="0"/>
                </a:rPr>
                <a:t>F</a:t>
              </a:r>
              <a:r>
                <a:rPr lang="fr-FR" altLang="zh-CN" sz="1600" b="1" i="1" baseline="-25000">
                  <a:latin typeface="Arial" charset="0"/>
                  <a:ea typeface="SimSun" charset="0"/>
                  <a:cs typeface="SimSun" charset="0"/>
                </a:rPr>
                <a:t>N</a:t>
              </a:r>
              <a:r>
                <a:rPr lang="fr-FR" altLang="zh-CN" sz="1600" b="1">
                  <a:latin typeface="Arial" charset="0"/>
                  <a:ea typeface="SimSun" charset="0"/>
                  <a:cs typeface="SimSun" charset="0"/>
                </a:rPr>
                <a:t>(1)</a:t>
              </a:r>
              <a:endParaRPr lang="en-US" altLang="zh-CN" sz="1600" b="1">
                <a:latin typeface="Arial" charset="0"/>
                <a:ea typeface="SimSun" charset="0"/>
                <a:cs typeface="SimSun" charset="0"/>
              </a:endParaRPr>
            </a:p>
          </p:txBody>
        </p:sp>
        <p:sp>
          <p:nvSpPr>
            <p:cNvPr id="28714" name="Text Box 156"/>
            <p:cNvSpPr txBox="1">
              <a:spLocks noChangeArrowheads="1"/>
            </p:cNvSpPr>
            <p:nvPr/>
          </p:nvSpPr>
          <p:spPr bwMode="auto">
            <a:xfrm>
              <a:off x="3102" y="993"/>
              <a:ext cx="574"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fr-FR" altLang="zh-CN" sz="1600" b="1" i="1">
                  <a:latin typeface="Arial" charset="0"/>
                  <a:ea typeface="SimSun" charset="0"/>
                  <a:cs typeface="SimSun" charset="0"/>
                </a:rPr>
                <a:t>t</a:t>
              </a:r>
              <a:r>
                <a:rPr lang="fr-FR" altLang="zh-CN" sz="1600" b="1">
                  <a:latin typeface="Arial" charset="0"/>
                  <a:ea typeface="SimSun" charset="0"/>
                  <a:cs typeface="SimSun" charset="0"/>
                </a:rPr>
                <a:t>=N+1</a:t>
              </a:r>
              <a:endParaRPr lang="en-US" altLang="zh-CN" sz="1600" b="1">
                <a:latin typeface="Arial" charset="0"/>
                <a:ea typeface="SimSun" charset="0"/>
                <a:cs typeface="SimSun" charset="0"/>
              </a:endParaRPr>
            </a:p>
          </p:txBody>
        </p:sp>
        <p:sp>
          <p:nvSpPr>
            <p:cNvPr id="28715" name="Oval 157"/>
            <p:cNvSpPr>
              <a:spLocks noChangeArrowheads="1"/>
            </p:cNvSpPr>
            <p:nvPr/>
          </p:nvSpPr>
          <p:spPr bwMode="auto">
            <a:xfrm>
              <a:off x="3362" y="930"/>
              <a:ext cx="56" cy="56"/>
            </a:xfrm>
            <a:prstGeom prst="ellipse">
              <a:avLst/>
            </a:prstGeom>
            <a:solidFill>
              <a:srgbClr val="FF0000"/>
            </a:solidFill>
            <a:ln w="9525">
              <a:solidFill>
                <a:schemeClr val="tx1"/>
              </a:solidFill>
              <a:round/>
              <a:headEnd/>
              <a:tailEnd/>
            </a:ln>
          </p:spPr>
          <p:txBody>
            <a:bodyPr wrap="none" anchor="ctr"/>
            <a:lstStyle/>
            <a:p>
              <a:endParaRPr lang="en-US"/>
            </a:p>
          </p:txBody>
        </p:sp>
        <p:sp>
          <p:nvSpPr>
            <p:cNvPr id="28716" name="Oval 158"/>
            <p:cNvSpPr>
              <a:spLocks noChangeArrowheads="1"/>
            </p:cNvSpPr>
            <p:nvPr/>
          </p:nvSpPr>
          <p:spPr bwMode="auto">
            <a:xfrm>
              <a:off x="2163" y="2883"/>
              <a:ext cx="56" cy="56"/>
            </a:xfrm>
            <a:prstGeom prst="ellipse">
              <a:avLst/>
            </a:prstGeom>
            <a:solidFill>
              <a:srgbClr val="FF0000"/>
            </a:solidFill>
            <a:ln w="9525">
              <a:solidFill>
                <a:schemeClr val="tx1"/>
              </a:solidFill>
              <a:round/>
              <a:headEnd/>
              <a:tailEnd/>
            </a:ln>
          </p:spPr>
          <p:txBody>
            <a:bodyPr wrap="none" anchor="ctr"/>
            <a:lstStyle/>
            <a:p>
              <a:endParaRPr lang="en-US"/>
            </a:p>
          </p:txBody>
        </p:sp>
      </p:grpSp>
      <p:grpSp>
        <p:nvGrpSpPr>
          <p:cNvPr id="26" name="Group 159"/>
          <p:cNvGrpSpPr>
            <a:grpSpLocks/>
          </p:cNvGrpSpPr>
          <p:nvPr/>
        </p:nvGrpSpPr>
        <p:grpSpPr bwMode="auto">
          <a:xfrm>
            <a:off x="3446463" y="1119188"/>
            <a:ext cx="3076575" cy="3736975"/>
            <a:chOff x="2171" y="705"/>
            <a:chExt cx="1938" cy="2354"/>
          </a:xfrm>
        </p:grpSpPr>
        <p:sp>
          <p:nvSpPr>
            <p:cNvPr id="28709" name="Oval 160"/>
            <p:cNvSpPr>
              <a:spLocks noChangeArrowheads="1"/>
            </p:cNvSpPr>
            <p:nvPr/>
          </p:nvSpPr>
          <p:spPr bwMode="auto">
            <a:xfrm>
              <a:off x="3803" y="939"/>
              <a:ext cx="56" cy="56"/>
            </a:xfrm>
            <a:prstGeom prst="ellipse">
              <a:avLst/>
            </a:prstGeom>
            <a:solidFill>
              <a:srgbClr val="FF0000"/>
            </a:solidFill>
            <a:ln w="9525">
              <a:solidFill>
                <a:schemeClr val="tx1"/>
              </a:solidFill>
              <a:round/>
              <a:headEnd/>
              <a:tailEnd/>
            </a:ln>
          </p:spPr>
          <p:txBody>
            <a:bodyPr wrap="none" anchor="ctr"/>
            <a:lstStyle/>
            <a:p>
              <a:endParaRPr lang="en-US"/>
            </a:p>
          </p:txBody>
        </p:sp>
        <p:sp>
          <p:nvSpPr>
            <p:cNvPr id="28710" name="Text Box 161"/>
            <p:cNvSpPr txBox="1">
              <a:spLocks noChangeArrowheads="1"/>
            </p:cNvSpPr>
            <p:nvPr/>
          </p:nvSpPr>
          <p:spPr bwMode="auto">
            <a:xfrm>
              <a:off x="3598" y="705"/>
              <a:ext cx="470"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fr-FR" altLang="zh-CN" sz="1600" b="1" i="1">
                  <a:latin typeface="Arial" charset="0"/>
                  <a:ea typeface="SimSun" charset="0"/>
                  <a:cs typeface="SimSun" charset="0"/>
                </a:rPr>
                <a:t>F</a:t>
              </a:r>
              <a:r>
                <a:rPr lang="fr-FR" altLang="zh-CN" sz="1600" b="1" i="1" baseline="-25000">
                  <a:latin typeface="Arial" charset="0"/>
                  <a:ea typeface="SimSun" charset="0"/>
                  <a:cs typeface="SimSun" charset="0"/>
                </a:rPr>
                <a:t>N</a:t>
              </a:r>
              <a:r>
                <a:rPr lang="fr-FR" altLang="zh-CN" sz="1600" b="1">
                  <a:latin typeface="Arial" charset="0"/>
                  <a:ea typeface="SimSun" charset="0"/>
                  <a:cs typeface="SimSun" charset="0"/>
                </a:rPr>
                <a:t>(2)</a:t>
              </a:r>
              <a:endParaRPr lang="en-US" altLang="zh-CN" sz="1600" b="1">
                <a:latin typeface="Arial" charset="0"/>
                <a:ea typeface="SimSun" charset="0"/>
                <a:cs typeface="SimSun" charset="0"/>
              </a:endParaRPr>
            </a:p>
          </p:txBody>
        </p:sp>
        <p:sp>
          <p:nvSpPr>
            <p:cNvPr id="28711" name="Text Box 162"/>
            <p:cNvSpPr txBox="1">
              <a:spLocks noChangeArrowheads="1"/>
            </p:cNvSpPr>
            <p:nvPr/>
          </p:nvSpPr>
          <p:spPr bwMode="auto">
            <a:xfrm>
              <a:off x="3535" y="1002"/>
              <a:ext cx="574"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fr-FR" altLang="zh-CN" sz="1600" b="1" i="1">
                  <a:latin typeface="Arial" charset="0"/>
                  <a:ea typeface="SimSun" charset="0"/>
                  <a:cs typeface="SimSun" charset="0"/>
                </a:rPr>
                <a:t>t</a:t>
              </a:r>
              <a:r>
                <a:rPr lang="fr-FR" altLang="zh-CN" sz="1600" b="1">
                  <a:latin typeface="Arial" charset="0"/>
                  <a:ea typeface="SimSun" charset="0"/>
                  <a:cs typeface="SimSun" charset="0"/>
                </a:rPr>
                <a:t>=N+2</a:t>
              </a:r>
              <a:endParaRPr lang="en-US" altLang="zh-CN" sz="1600" b="1">
                <a:latin typeface="Arial" charset="0"/>
                <a:ea typeface="SimSun" charset="0"/>
                <a:cs typeface="SimSun" charset="0"/>
              </a:endParaRPr>
            </a:p>
          </p:txBody>
        </p:sp>
        <p:sp>
          <p:nvSpPr>
            <p:cNvPr id="28712" name="Oval 163"/>
            <p:cNvSpPr>
              <a:spLocks noChangeArrowheads="1"/>
            </p:cNvSpPr>
            <p:nvPr/>
          </p:nvSpPr>
          <p:spPr bwMode="auto">
            <a:xfrm>
              <a:off x="2171" y="3003"/>
              <a:ext cx="56" cy="56"/>
            </a:xfrm>
            <a:prstGeom prst="ellipse">
              <a:avLst/>
            </a:prstGeom>
            <a:solidFill>
              <a:srgbClr val="FF0000"/>
            </a:solidFill>
            <a:ln w="9525">
              <a:solidFill>
                <a:schemeClr val="tx1"/>
              </a:solidFill>
              <a:round/>
              <a:headEnd/>
              <a:tailEnd/>
            </a:ln>
          </p:spPr>
          <p:txBody>
            <a:bodyPr wrap="none" anchor="ctr"/>
            <a:lstStyle/>
            <a:p>
              <a:endParaRPr lang="en-US"/>
            </a:p>
          </p:txBody>
        </p:sp>
      </p:grpSp>
      <p:grpSp>
        <p:nvGrpSpPr>
          <p:cNvPr id="27" name="Group 164"/>
          <p:cNvGrpSpPr>
            <a:grpSpLocks/>
          </p:cNvGrpSpPr>
          <p:nvPr/>
        </p:nvGrpSpPr>
        <p:grpSpPr bwMode="auto">
          <a:xfrm>
            <a:off x="3421063" y="1119188"/>
            <a:ext cx="3813175" cy="3927475"/>
            <a:chOff x="2155" y="705"/>
            <a:chExt cx="2402" cy="2474"/>
          </a:xfrm>
        </p:grpSpPr>
        <p:sp>
          <p:nvSpPr>
            <p:cNvPr id="28705" name="Oval 165"/>
            <p:cNvSpPr>
              <a:spLocks noChangeArrowheads="1"/>
            </p:cNvSpPr>
            <p:nvPr/>
          </p:nvSpPr>
          <p:spPr bwMode="auto">
            <a:xfrm>
              <a:off x="4251" y="939"/>
              <a:ext cx="56" cy="56"/>
            </a:xfrm>
            <a:prstGeom prst="ellipse">
              <a:avLst/>
            </a:prstGeom>
            <a:solidFill>
              <a:srgbClr val="FF0000"/>
            </a:solidFill>
            <a:ln w="9525">
              <a:solidFill>
                <a:schemeClr val="tx1"/>
              </a:solidFill>
              <a:round/>
              <a:headEnd/>
              <a:tailEnd/>
            </a:ln>
          </p:spPr>
          <p:txBody>
            <a:bodyPr wrap="none" anchor="ctr"/>
            <a:lstStyle/>
            <a:p>
              <a:endParaRPr lang="en-US"/>
            </a:p>
          </p:txBody>
        </p:sp>
        <p:sp>
          <p:nvSpPr>
            <p:cNvPr id="28706" name="Text Box 166"/>
            <p:cNvSpPr txBox="1">
              <a:spLocks noChangeArrowheads="1"/>
            </p:cNvSpPr>
            <p:nvPr/>
          </p:nvSpPr>
          <p:spPr bwMode="auto">
            <a:xfrm>
              <a:off x="4046" y="705"/>
              <a:ext cx="470"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fr-FR" altLang="zh-CN" sz="1600" b="1" i="1">
                  <a:latin typeface="Arial" charset="0"/>
                  <a:ea typeface="SimSun" charset="0"/>
                  <a:cs typeface="SimSun" charset="0"/>
                </a:rPr>
                <a:t>F</a:t>
              </a:r>
              <a:r>
                <a:rPr lang="fr-FR" altLang="zh-CN" sz="1600" b="1" i="1" baseline="-25000">
                  <a:latin typeface="Arial" charset="0"/>
                  <a:ea typeface="SimSun" charset="0"/>
                  <a:cs typeface="SimSun" charset="0"/>
                </a:rPr>
                <a:t>N</a:t>
              </a:r>
              <a:r>
                <a:rPr lang="fr-FR" altLang="zh-CN" sz="1600" b="1">
                  <a:latin typeface="Arial" charset="0"/>
                  <a:ea typeface="SimSun" charset="0"/>
                  <a:cs typeface="SimSun" charset="0"/>
                </a:rPr>
                <a:t>(3)</a:t>
              </a:r>
              <a:endParaRPr lang="en-US" altLang="zh-CN" sz="1600" b="1">
                <a:latin typeface="Arial" charset="0"/>
                <a:ea typeface="SimSun" charset="0"/>
                <a:cs typeface="SimSun" charset="0"/>
              </a:endParaRPr>
            </a:p>
          </p:txBody>
        </p:sp>
        <p:sp>
          <p:nvSpPr>
            <p:cNvPr id="28707" name="Text Box 167"/>
            <p:cNvSpPr txBox="1">
              <a:spLocks noChangeArrowheads="1"/>
            </p:cNvSpPr>
            <p:nvPr/>
          </p:nvSpPr>
          <p:spPr bwMode="auto">
            <a:xfrm>
              <a:off x="3983" y="1002"/>
              <a:ext cx="574"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fr-FR" altLang="zh-CN" sz="1600" b="1" i="1">
                  <a:latin typeface="Arial" charset="0"/>
                  <a:ea typeface="SimSun" charset="0"/>
                  <a:cs typeface="SimSun" charset="0"/>
                </a:rPr>
                <a:t>t</a:t>
              </a:r>
              <a:r>
                <a:rPr lang="fr-FR" altLang="zh-CN" sz="1600" b="1">
                  <a:latin typeface="Arial" charset="0"/>
                  <a:ea typeface="SimSun" charset="0"/>
                  <a:cs typeface="SimSun" charset="0"/>
                </a:rPr>
                <a:t>=N+3</a:t>
              </a:r>
              <a:endParaRPr lang="en-US" altLang="zh-CN" sz="1600" b="1">
                <a:latin typeface="Arial" charset="0"/>
                <a:ea typeface="SimSun" charset="0"/>
                <a:cs typeface="SimSun" charset="0"/>
              </a:endParaRPr>
            </a:p>
          </p:txBody>
        </p:sp>
        <p:sp>
          <p:nvSpPr>
            <p:cNvPr id="28708" name="Oval 168"/>
            <p:cNvSpPr>
              <a:spLocks noChangeArrowheads="1"/>
            </p:cNvSpPr>
            <p:nvPr/>
          </p:nvSpPr>
          <p:spPr bwMode="auto">
            <a:xfrm>
              <a:off x="2155" y="3123"/>
              <a:ext cx="56" cy="56"/>
            </a:xfrm>
            <a:prstGeom prst="ellipse">
              <a:avLst/>
            </a:prstGeom>
            <a:solidFill>
              <a:srgbClr val="FF0000"/>
            </a:solidFill>
            <a:ln w="9525">
              <a:solidFill>
                <a:schemeClr val="tx1"/>
              </a:solidFill>
              <a:round/>
              <a:headEnd/>
              <a:tailEnd/>
            </a:ln>
          </p:spPr>
          <p:txBody>
            <a:bodyPr wrap="none" anchor="ctr"/>
            <a:lstStyle/>
            <a:p>
              <a:endParaRPr lang="en-US"/>
            </a:p>
          </p:txBody>
        </p:sp>
      </p:grpSp>
      <p:grpSp>
        <p:nvGrpSpPr>
          <p:cNvPr id="28" name="Group 169"/>
          <p:cNvGrpSpPr>
            <a:grpSpLocks/>
          </p:cNvGrpSpPr>
          <p:nvPr/>
        </p:nvGrpSpPr>
        <p:grpSpPr bwMode="auto">
          <a:xfrm>
            <a:off x="793750" y="4951413"/>
            <a:ext cx="2346325" cy="1711325"/>
            <a:chOff x="500" y="3119"/>
            <a:chExt cx="1478" cy="1078"/>
          </a:xfrm>
        </p:grpSpPr>
        <p:sp>
          <p:nvSpPr>
            <p:cNvPr id="28703" name="Text Box 170"/>
            <p:cNvSpPr txBox="1">
              <a:spLocks noChangeArrowheads="1"/>
            </p:cNvSpPr>
            <p:nvPr/>
          </p:nvSpPr>
          <p:spPr bwMode="auto">
            <a:xfrm>
              <a:off x="500" y="3614"/>
              <a:ext cx="967" cy="583"/>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spcBef>
                  <a:spcPct val="50000"/>
                </a:spcBef>
              </a:pPr>
              <a:r>
                <a:rPr lang="en-US" altLang="zh-CN" sz="1800" b="1">
                  <a:latin typeface="Tahoma" charset="0"/>
                  <a:ea typeface="SimSun" charset="0"/>
                  <a:cs typeface="SimSun" charset="0"/>
                </a:rPr>
                <a:t>Predicted Confidence Value</a:t>
              </a:r>
            </a:p>
          </p:txBody>
        </p:sp>
        <p:sp>
          <p:nvSpPr>
            <p:cNvPr id="28704" name="Line 171"/>
            <p:cNvSpPr>
              <a:spLocks noChangeShapeType="1"/>
            </p:cNvSpPr>
            <p:nvPr/>
          </p:nvSpPr>
          <p:spPr bwMode="auto">
            <a:xfrm flipH="1">
              <a:off x="1424" y="3119"/>
              <a:ext cx="554" cy="553"/>
            </a:xfrm>
            <a:prstGeom prst="line">
              <a:avLst/>
            </a:prstGeom>
            <a:noFill/>
            <a:ln w="2540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29" name="Group 174"/>
          <p:cNvGrpSpPr>
            <a:grpSpLocks/>
          </p:cNvGrpSpPr>
          <p:nvPr/>
        </p:nvGrpSpPr>
        <p:grpSpPr bwMode="auto">
          <a:xfrm>
            <a:off x="4341813" y="2019300"/>
            <a:ext cx="3625850" cy="757238"/>
            <a:chOff x="2735" y="1272"/>
            <a:chExt cx="2284" cy="477"/>
          </a:xfrm>
        </p:grpSpPr>
        <p:sp>
          <p:nvSpPr>
            <p:cNvPr id="28700" name="Text Box 20"/>
            <p:cNvSpPr txBox="1">
              <a:spLocks noChangeArrowheads="1"/>
            </p:cNvSpPr>
            <p:nvPr/>
          </p:nvSpPr>
          <p:spPr bwMode="auto">
            <a:xfrm>
              <a:off x="4373" y="1272"/>
              <a:ext cx="646" cy="218"/>
            </a:xfrm>
            <a:prstGeom prst="rect">
              <a:avLst/>
            </a:prstGeom>
            <a:solidFill>
              <a:schemeClr val="bg1"/>
            </a:solidFill>
            <a:ln w="9525">
              <a:solidFill>
                <a:schemeClr val="tx1"/>
              </a:solidFill>
              <a:miter lim="800000"/>
              <a:headEnd/>
              <a:tailEnd/>
            </a:ln>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fr-FR" altLang="zh-CN" sz="1600" b="1" i="1">
                  <a:latin typeface="Arial" charset="0"/>
                  <a:ea typeface="SimSun" charset="0"/>
                  <a:cs typeface="SimSun" charset="0"/>
                </a:rPr>
                <a:t>Future</a:t>
              </a:r>
              <a:endParaRPr lang="en-US" altLang="zh-CN" sz="1600" b="1">
                <a:latin typeface="Arial" charset="0"/>
                <a:ea typeface="SimSun" charset="0"/>
                <a:cs typeface="SimSun" charset="0"/>
              </a:endParaRPr>
            </a:p>
          </p:txBody>
        </p:sp>
        <p:sp>
          <p:nvSpPr>
            <p:cNvPr id="28701" name="Line 21"/>
            <p:cNvSpPr>
              <a:spLocks noChangeShapeType="1"/>
            </p:cNvSpPr>
            <p:nvPr/>
          </p:nvSpPr>
          <p:spPr bwMode="auto">
            <a:xfrm flipH="1" flipV="1">
              <a:off x="4646" y="1504"/>
              <a:ext cx="8" cy="23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8702" name="Line 173"/>
            <p:cNvSpPr>
              <a:spLocks noChangeShapeType="1"/>
            </p:cNvSpPr>
            <p:nvPr/>
          </p:nvSpPr>
          <p:spPr bwMode="auto">
            <a:xfrm flipV="1">
              <a:off x="2735" y="1749"/>
              <a:ext cx="1935"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30" name="Group 25"/>
          <p:cNvGrpSpPr>
            <a:grpSpLocks/>
          </p:cNvGrpSpPr>
          <p:nvPr/>
        </p:nvGrpSpPr>
        <p:grpSpPr bwMode="auto">
          <a:xfrm>
            <a:off x="3384550" y="1479550"/>
            <a:ext cx="4064000" cy="3759200"/>
            <a:chOff x="2132" y="932"/>
            <a:chExt cx="2560" cy="2368"/>
          </a:xfrm>
        </p:grpSpPr>
        <p:sp>
          <p:nvSpPr>
            <p:cNvPr id="28698" name="Oval 26"/>
            <p:cNvSpPr>
              <a:spLocks noChangeArrowheads="1"/>
            </p:cNvSpPr>
            <p:nvPr/>
          </p:nvSpPr>
          <p:spPr bwMode="auto">
            <a:xfrm>
              <a:off x="4636" y="932"/>
              <a:ext cx="56" cy="56"/>
            </a:xfrm>
            <a:prstGeom prst="ellipse">
              <a:avLst/>
            </a:prstGeom>
            <a:solidFill>
              <a:srgbClr val="FF0000"/>
            </a:solidFill>
            <a:ln w="9525">
              <a:solidFill>
                <a:schemeClr val="tx1"/>
              </a:solidFill>
              <a:round/>
              <a:headEnd/>
              <a:tailEnd/>
            </a:ln>
          </p:spPr>
          <p:txBody>
            <a:bodyPr wrap="none" anchor="ctr"/>
            <a:lstStyle/>
            <a:p>
              <a:endParaRPr lang="en-US"/>
            </a:p>
          </p:txBody>
        </p:sp>
        <p:sp>
          <p:nvSpPr>
            <p:cNvPr id="28699" name="Oval 27"/>
            <p:cNvSpPr>
              <a:spLocks noChangeArrowheads="1"/>
            </p:cNvSpPr>
            <p:nvPr/>
          </p:nvSpPr>
          <p:spPr bwMode="auto">
            <a:xfrm>
              <a:off x="2132" y="3244"/>
              <a:ext cx="56" cy="56"/>
            </a:xfrm>
            <a:prstGeom prst="ellipse">
              <a:avLst/>
            </a:prstGeom>
            <a:solidFill>
              <a:srgbClr val="FF0000"/>
            </a:solidFill>
            <a:ln w="9525">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1914288355"/>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par>
                          <p:cTn id="12" fill="hold" nodeType="afterGroup">
                            <p:stCondLst>
                              <p:cond delay="1000"/>
                            </p:stCondLst>
                            <p:childTnLst>
                              <p:par>
                                <p:cTn id="13" presetID="9" presetClass="entr" presetSubtype="0" fill="hold" nodeType="afterEffect">
                                  <p:stCondLst>
                                    <p:cond delay="2500"/>
                                  </p:stCondLst>
                                  <p:childTnLst>
                                    <p:set>
                                      <p:cBhvr>
                                        <p:cTn id="14" dur="1" fill="hold">
                                          <p:stCondLst>
                                            <p:cond delay="0"/>
                                          </p:stCondLst>
                                        </p:cTn>
                                        <p:tgtEl>
                                          <p:spTgt spid="19"/>
                                        </p:tgtEl>
                                        <p:attrNameLst>
                                          <p:attrName>style.visibility</p:attrName>
                                        </p:attrNameLst>
                                      </p:cBhvr>
                                      <p:to>
                                        <p:strVal val="visible"/>
                                      </p:to>
                                    </p:set>
                                    <p:animEffect transition="in" filter="dissolve">
                                      <p:cBhvr>
                                        <p:cTn id="15" dur="500"/>
                                        <p:tgtEl>
                                          <p:spTgt spid="19"/>
                                        </p:tgtEl>
                                      </p:cBhvr>
                                    </p:animEffect>
                                  </p:childTnLst>
                                </p:cTn>
                              </p:par>
                            </p:childTnLst>
                          </p:cTn>
                        </p:par>
                        <p:par>
                          <p:cTn id="16" fill="hold" nodeType="afterGroup">
                            <p:stCondLst>
                              <p:cond delay="4000"/>
                            </p:stCondLst>
                            <p:childTnLst>
                              <p:par>
                                <p:cTn id="17" presetID="9" presetClass="entr" presetSubtype="0" fill="hold" nodeType="afterEffect">
                                  <p:stCondLst>
                                    <p:cond delay="100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childTnLst>
                          </p:cTn>
                        </p:par>
                        <p:par>
                          <p:cTn id="20" fill="hold" nodeType="afterGroup">
                            <p:stCondLst>
                              <p:cond delay="5500"/>
                            </p:stCondLst>
                            <p:childTnLst>
                              <p:par>
                                <p:cTn id="21" presetID="9" presetClass="entr" presetSubtype="0" fill="hold" nodeType="afterEffect">
                                  <p:stCondLst>
                                    <p:cond delay="1000"/>
                                  </p:stCondLst>
                                  <p:childTnLst>
                                    <p:set>
                                      <p:cBhvr>
                                        <p:cTn id="22" dur="1" fill="hold">
                                          <p:stCondLst>
                                            <p:cond delay="0"/>
                                          </p:stCondLst>
                                        </p:cTn>
                                        <p:tgtEl>
                                          <p:spTgt spid="20"/>
                                        </p:tgtEl>
                                        <p:attrNameLst>
                                          <p:attrName>style.visibility</p:attrName>
                                        </p:attrNameLst>
                                      </p:cBhvr>
                                      <p:to>
                                        <p:strVal val="visible"/>
                                      </p:to>
                                    </p:set>
                                    <p:animEffect transition="in" filter="dissolve">
                                      <p:cBhvr>
                                        <p:cTn id="23" dur="500"/>
                                        <p:tgtEl>
                                          <p:spTgt spid="20"/>
                                        </p:tgtEl>
                                      </p:cBhvr>
                                    </p:animEffect>
                                  </p:childTnLst>
                                </p:cTn>
                              </p:par>
                            </p:childTnLst>
                          </p:cTn>
                        </p:par>
                        <p:par>
                          <p:cTn id="24" fill="hold" nodeType="afterGroup">
                            <p:stCondLst>
                              <p:cond delay="7000"/>
                            </p:stCondLst>
                            <p:childTnLst>
                              <p:par>
                                <p:cTn id="25" presetID="9" presetClass="entr" presetSubtype="0" fill="hold" nodeType="afterEffect">
                                  <p:stCondLst>
                                    <p:cond delay="1000"/>
                                  </p:stCondLst>
                                  <p:childTnLst>
                                    <p:set>
                                      <p:cBhvr>
                                        <p:cTn id="26" dur="1" fill="hold">
                                          <p:stCondLst>
                                            <p:cond delay="0"/>
                                          </p:stCondLst>
                                        </p:cTn>
                                        <p:tgtEl>
                                          <p:spTgt spid="21"/>
                                        </p:tgtEl>
                                        <p:attrNameLst>
                                          <p:attrName>style.visibility</p:attrName>
                                        </p:attrNameLst>
                                      </p:cBhvr>
                                      <p:to>
                                        <p:strVal val="visible"/>
                                      </p:to>
                                    </p:set>
                                    <p:animEffect transition="in" filter="dissolve">
                                      <p:cBhvr>
                                        <p:cTn id="27" dur="500"/>
                                        <p:tgtEl>
                                          <p:spTgt spid="21"/>
                                        </p:tgtEl>
                                      </p:cBhvr>
                                    </p:animEffect>
                                  </p:childTnLst>
                                </p:cTn>
                              </p:par>
                            </p:childTnLst>
                          </p:cTn>
                        </p:par>
                        <p:par>
                          <p:cTn id="28" fill="hold" nodeType="afterGroup">
                            <p:stCondLst>
                              <p:cond delay="8500"/>
                            </p:stCondLst>
                            <p:childTnLst>
                              <p:par>
                                <p:cTn id="29" presetID="9" presetClass="entr" presetSubtype="0" fill="hold" nodeType="afterEffect">
                                  <p:stCondLst>
                                    <p:cond delay="1000"/>
                                  </p:stCondLst>
                                  <p:childTnLst>
                                    <p:set>
                                      <p:cBhvr>
                                        <p:cTn id="30" dur="1" fill="hold">
                                          <p:stCondLst>
                                            <p:cond delay="0"/>
                                          </p:stCondLst>
                                        </p:cTn>
                                        <p:tgtEl>
                                          <p:spTgt spid="22"/>
                                        </p:tgtEl>
                                        <p:attrNameLst>
                                          <p:attrName>style.visibility</p:attrName>
                                        </p:attrNameLst>
                                      </p:cBhvr>
                                      <p:to>
                                        <p:strVal val="visible"/>
                                      </p:to>
                                    </p:set>
                                    <p:animEffect transition="in" filter="dissolve">
                                      <p:cBhvr>
                                        <p:cTn id="31" dur="500"/>
                                        <p:tgtEl>
                                          <p:spTgt spid="22"/>
                                        </p:tgtEl>
                                      </p:cBhvr>
                                    </p:animEffect>
                                  </p:childTnLst>
                                </p:cTn>
                              </p:par>
                            </p:childTnLst>
                          </p:cTn>
                        </p:par>
                        <p:par>
                          <p:cTn id="32" fill="hold" nodeType="afterGroup">
                            <p:stCondLst>
                              <p:cond delay="10000"/>
                            </p:stCondLst>
                            <p:childTnLst>
                              <p:par>
                                <p:cTn id="33" presetID="9" presetClass="entr" presetSubtype="0" fill="hold" nodeType="afterEffect">
                                  <p:stCondLst>
                                    <p:cond delay="1000"/>
                                  </p:stCondLst>
                                  <p:childTnLst>
                                    <p:set>
                                      <p:cBhvr>
                                        <p:cTn id="34" dur="1" fill="hold">
                                          <p:stCondLst>
                                            <p:cond delay="0"/>
                                          </p:stCondLst>
                                        </p:cTn>
                                        <p:tgtEl>
                                          <p:spTgt spid="23"/>
                                        </p:tgtEl>
                                        <p:attrNameLst>
                                          <p:attrName>style.visibility</p:attrName>
                                        </p:attrNameLst>
                                      </p:cBhvr>
                                      <p:to>
                                        <p:strVal val="visible"/>
                                      </p:to>
                                    </p:set>
                                    <p:animEffect transition="in" filter="dissolve">
                                      <p:cBhvr>
                                        <p:cTn id="35" dur="500"/>
                                        <p:tgtEl>
                                          <p:spTgt spid="2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dissolve">
                                      <p:cBhvr>
                                        <p:cTn id="40" dur="500"/>
                                        <p:tgtEl>
                                          <p:spTgt spid="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dissolve">
                                      <p:cBhvr>
                                        <p:cTn id="45" dur="500"/>
                                        <p:tgtEl>
                                          <p:spTgt spid="2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dissolve">
                                      <p:cBhvr>
                                        <p:cTn id="50" dur="500"/>
                                        <p:tgtEl>
                                          <p:spTgt spid="25"/>
                                        </p:tgtEl>
                                      </p:cBhvr>
                                    </p:animEffect>
                                  </p:childTnLst>
                                </p:cTn>
                              </p:par>
                              <p:par>
                                <p:cTn id="51" presetID="9" presetClass="entr" presetSubtype="0" fill="hold"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dissolve">
                                      <p:cBhvr>
                                        <p:cTn id="53" dur="500"/>
                                        <p:tgtEl>
                                          <p:spTgt spid="6"/>
                                        </p:tgtEl>
                                      </p:cBhvr>
                                    </p:animEffect>
                                  </p:childTnLst>
                                </p:cTn>
                              </p:par>
                            </p:childTnLst>
                          </p:cTn>
                        </p:par>
                        <p:par>
                          <p:cTn id="54" fill="hold" nodeType="afterGroup">
                            <p:stCondLst>
                              <p:cond delay="500"/>
                            </p:stCondLst>
                            <p:childTnLst>
                              <p:par>
                                <p:cTn id="55" presetID="9" presetClass="entr" presetSubtype="0" fill="hold" nodeType="afterEffect">
                                  <p:stCondLst>
                                    <p:cond delay="1000"/>
                                  </p:stCondLst>
                                  <p:childTnLst>
                                    <p:set>
                                      <p:cBhvr>
                                        <p:cTn id="56" dur="1" fill="hold">
                                          <p:stCondLst>
                                            <p:cond delay="0"/>
                                          </p:stCondLst>
                                        </p:cTn>
                                        <p:tgtEl>
                                          <p:spTgt spid="26"/>
                                        </p:tgtEl>
                                        <p:attrNameLst>
                                          <p:attrName>style.visibility</p:attrName>
                                        </p:attrNameLst>
                                      </p:cBhvr>
                                      <p:to>
                                        <p:strVal val="visible"/>
                                      </p:to>
                                    </p:set>
                                    <p:animEffect transition="in" filter="dissolve">
                                      <p:cBhvr>
                                        <p:cTn id="57" dur="500"/>
                                        <p:tgtEl>
                                          <p:spTgt spid="26"/>
                                        </p:tgtEl>
                                      </p:cBhvr>
                                    </p:animEffect>
                                  </p:childTnLst>
                                </p:cTn>
                              </p:par>
                            </p:childTnLst>
                          </p:cTn>
                        </p:par>
                        <p:par>
                          <p:cTn id="58" fill="hold" nodeType="afterGroup">
                            <p:stCondLst>
                              <p:cond delay="2000"/>
                            </p:stCondLst>
                            <p:childTnLst>
                              <p:par>
                                <p:cTn id="59" presetID="9" presetClass="entr" presetSubtype="0" fill="hold" nodeType="afterEffect">
                                  <p:stCondLst>
                                    <p:cond delay="1000"/>
                                  </p:stCondLst>
                                  <p:childTnLst>
                                    <p:set>
                                      <p:cBhvr>
                                        <p:cTn id="60" dur="1" fill="hold">
                                          <p:stCondLst>
                                            <p:cond delay="0"/>
                                          </p:stCondLst>
                                        </p:cTn>
                                        <p:tgtEl>
                                          <p:spTgt spid="27"/>
                                        </p:tgtEl>
                                        <p:attrNameLst>
                                          <p:attrName>style.visibility</p:attrName>
                                        </p:attrNameLst>
                                      </p:cBhvr>
                                      <p:to>
                                        <p:strVal val="visible"/>
                                      </p:to>
                                    </p:set>
                                    <p:animEffect transition="in" filter="dissolve">
                                      <p:cBhvr>
                                        <p:cTn id="61" dur="500"/>
                                        <p:tgtEl>
                                          <p:spTgt spid="27"/>
                                        </p:tgtEl>
                                      </p:cBhvr>
                                    </p:animEffect>
                                  </p:childTnLst>
                                </p:cTn>
                              </p:par>
                            </p:childTnLst>
                          </p:cTn>
                        </p:par>
                        <p:par>
                          <p:cTn id="62" fill="hold" nodeType="afterGroup">
                            <p:stCondLst>
                              <p:cond delay="3500"/>
                            </p:stCondLst>
                            <p:childTnLst>
                              <p:par>
                                <p:cTn id="63" presetID="9" presetClass="entr" presetSubtype="0" fill="hold" nodeType="afterEffect">
                                  <p:stCondLst>
                                    <p:cond delay="1000"/>
                                  </p:stCondLst>
                                  <p:childTnLst>
                                    <p:set>
                                      <p:cBhvr>
                                        <p:cTn id="64" dur="1" fill="hold">
                                          <p:stCondLst>
                                            <p:cond delay="0"/>
                                          </p:stCondLst>
                                        </p:cTn>
                                        <p:tgtEl>
                                          <p:spTgt spid="30"/>
                                        </p:tgtEl>
                                        <p:attrNameLst>
                                          <p:attrName>style.visibility</p:attrName>
                                        </p:attrNameLst>
                                      </p:cBhvr>
                                      <p:to>
                                        <p:strVal val="visible"/>
                                      </p:to>
                                    </p:set>
                                    <p:animEffect transition="in" filter="dissolve">
                                      <p:cBhvr>
                                        <p:cTn id="65" dur="500"/>
                                        <p:tgtEl>
                                          <p:spTgt spid="30"/>
                                        </p:tgtEl>
                                      </p:cBhvr>
                                    </p:animEffect>
                                  </p:childTnLst>
                                </p:cTn>
                              </p:par>
                            </p:childTnLst>
                          </p:cTn>
                        </p:par>
                        <p:par>
                          <p:cTn id="66" fill="hold" nodeType="afterGroup">
                            <p:stCondLst>
                              <p:cond delay="5000"/>
                            </p:stCondLst>
                            <p:childTnLst>
                              <p:par>
                                <p:cTn id="67" presetID="9" presetClass="entr" presetSubtype="0" fill="hold" grpId="0" nodeType="afterEffect">
                                  <p:stCondLst>
                                    <p:cond delay="1000"/>
                                  </p:stCondLst>
                                  <p:childTnLst>
                                    <p:set>
                                      <p:cBhvr>
                                        <p:cTn id="68" dur="1" fill="hold">
                                          <p:stCondLst>
                                            <p:cond delay="0"/>
                                          </p:stCondLst>
                                        </p:cTn>
                                        <p:tgtEl>
                                          <p:spTgt spid="611343"/>
                                        </p:tgtEl>
                                        <p:attrNameLst>
                                          <p:attrName>style.visibility</p:attrName>
                                        </p:attrNameLst>
                                      </p:cBhvr>
                                      <p:to>
                                        <p:strVal val="visible"/>
                                      </p:to>
                                    </p:set>
                                    <p:animEffect transition="in" filter="dissolve">
                                      <p:cBhvr>
                                        <p:cTn id="69" dur="500"/>
                                        <p:tgtEl>
                                          <p:spTgt spid="611343"/>
                                        </p:tgtEl>
                                      </p:cBhvr>
                                    </p:animEffect>
                                  </p:childTnLst>
                                </p:cTn>
                              </p:par>
                            </p:childTnLst>
                          </p:cTn>
                        </p:par>
                        <p:par>
                          <p:cTn id="70" fill="hold" nodeType="afterGroup">
                            <p:stCondLst>
                              <p:cond delay="6500"/>
                            </p:stCondLst>
                            <p:childTnLst>
                              <p:par>
                                <p:cTn id="71" presetID="22" presetClass="entr" presetSubtype="8" fill="hold" grpId="0" nodeType="afterEffect">
                                  <p:stCondLst>
                                    <p:cond delay="1000"/>
                                  </p:stCondLst>
                                  <p:childTnLst>
                                    <p:set>
                                      <p:cBhvr>
                                        <p:cTn id="72" dur="1" fill="hold">
                                          <p:stCondLst>
                                            <p:cond delay="0"/>
                                          </p:stCondLst>
                                        </p:cTn>
                                        <p:tgtEl>
                                          <p:spTgt spid="611346"/>
                                        </p:tgtEl>
                                        <p:attrNameLst>
                                          <p:attrName>style.visibility</p:attrName>
                                        </p:attrNameLst>
                                      </p:cBhvr>
                                      <p:to>
                                        <p:strVal val="visible"/>
                                      </p:to>
                                    </p:set>
                                    <p:animEffect transition="in" filter="wipe(left)">
                                      <p:cBhvr>
                                        <p:cTn id="73" dur="500"/>
                                        <p:tgtEl>
                                          <p:spTgt spid="61134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ntr" presetSubtype="0" fill="hold" nodeType="clickEffect">
                                  <p:stCondLst>
                                    <p:cond delay="0"/>
                                  </p:stCondLst>
                                  <p:childTnLst>
                                    <p:set>
                                      <p:cBhvr>
                                        <p:cTn id="77" dur="1" fill="hold">
                                          <p:stCondLst>
                                            <p:cond delay="0"/>
                                          </p:stCondLst>
                                        </p:cTn>
                                        <p:tgtEl>
                                          <p:spTgt spid="2"/>
                                        </p:tgtEl>
                                        <p:attrNameLst>
                                          <p:attrName>style.visibility</p:attrName>
                                        </p:attrNameLst>
                                      </p:cBhvr>
                                      <p:to>
                                        <p:strVal val="visible"/>
                                      </p:to>
                                    </p:set>
                                    <p:animEffect transition="in" filter="dissolve">
                                      <p:cBhvr>
                                        <p:cTn id="78" dur="500"/>
                                        <p:tgtEl>
                                          <p:spTgt spid="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nodeType="click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dissolve">
                                      <p:cBhvr>
                                        <p:cTn id="83" dur="500"/>
                                        <p:tgtEl>
                                          <p:spTgt spid="4"/>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9" presetClass="entr" presetSubtype="0" fill="hold" nodeType="click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dissolve">
                                      <p:cBhvr>
                                        <p:cTn id="88" dur="500"/>
                                        <p:tgtEl>
                                          <p:spTgt spid="28"/>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9" presetClass="entr" presetSubtype="0" fill="hold" nodeType="clickEffect">
                                  <p:stCondLst>
                                    <p:cond delay="0"/>
                                  </p:stCondLst>
                                  <p:childTnLst>
                                    <p:set>
                                      <p:cBhvr>
                                        <p:cTn id="92" dur="1" fill="hold">
                                          <p:stCondLst>
                                            <p:cond delay="0"/>
                                          </p:stCondLst>
                                        </p:cTn>
                                        <p:tgtEl>
                                          <p:spTgt spid="15"/>
                                        </p:tgtEl>
                                        <p:attrNameLst>
                                          <p:attrName>style.visibility</p:attrName>
                                        </p:attrNameLst>
                                      </p:cBhvr>
                                      <p:to>
                                        <p:strVal val="visible"/>
                                      </p:to>
                                    </p:set>
                                    <p:animEffect transition="in" filter="dissolve">
                                      <p:cBhvr>
                                        <p:cTn id="93" dur="500"/>
                                        <p:tgtEl>
                                          <p:spTgt spid="15"/>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9" presetClass="entr" presetSubtype="0" fill="hold" nodeType="clickEffect">
                                  <p:stCondLst>
                                    <p:cond delay="0"/>
                                  </p:stCondLst>
                                  <p:childTnLst>
                                    <p:set>
                                      <p:cBhvr>
                                        <p:cTn id="97" dur="1" fill="hold">
                                          <p:stCondLst>
                                            <p:cond delay="0"/>
                                          </p:stCondLst>
                                        </p:cTn>
                                        <p:tgtEl>
                                          <p:spTgt spid="18"/>
                                        </p:tgtEl>
                                        <p:attrNameLst>
                                          <p:attrName>style.visibility</p:attrName>
                                        </p:attrNameLst>
                                      </p:cBhvr>
                                      <p:to>
                                        <p:strVal val="visible"/>
                                      </p:to>
                                    </p:set>
                                    <p:animEffect transition="in" filter="dissolve">
                                      <p:cBhvr>
                                        <p:cTn id="9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43" grpId="0"/>
      <p:bldP spid="61134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Line 17"/>
          <p:cNvSpPr>
            <a:spLocks noChangeShapeType="1"/>
          </p:cNvSpPr>
          <p:nvPr/>
        </p:nvSpPr>
        <p:spPr bwMode="auto">
          <a:xfrm>
            <a:off x="152400" y="781050"/>
            <a:ext cx="8839200" cy="0"/>
          </a:xfrm>
          <a:prstGeom prst="line">
            <a:avLst/>
          </a:prstGeom>
          <a:noFill/>
          <a:ln w="19050">
            <a:solidFill>
              <a:srgbClr val="0000C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9699" name="Rectangle 18"/>
          <p:cNvSpPr>
            <a:spLocks noGrp="1" noChangeArrowheads="1"/>
          </p:cNvSpPr>
          <p:nvPr>
            <p:ph type="title"/>
          </p:nvPr>
        </p:nvSpPr>
        <p:spPr>
          <a:noFill/>
        </p:spPr>
        <p:txBody>
          <a:bodyPr/>
          <a:lstStyle/>
          <a:p>
            <a:pPr eaLnBrk="1" hangingPunct="1"/>
            <a:r>
              <a:rPr lang="en-US" b="1" dirty="0">
                <a:latin typeface="Arial" charset="0"/>
              </a:rPr>
              <a:t>Motivation</a:t>
            </a:r>
          </a:p>
        </p:txBody>
      </p:sp>
      <p:sp>
        <p:nvSpPr>
          <p:cNvPr id="29700" name="Text Box 19"/>
          <p:cNvSpPr txBox="1">
            <a:spLocks noChangeArrowheads="1"/>
          </p:cNvSpPr>
          <p:nvPr/>
        </p:nvSpPr>
        <p:spPr bwMode="auto">
          <a:xfrm>
            <a:off x="304800" y="1081088"/>
            <a:ext cx="7620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800" b="1">
                <a:latin typeface="Arial" charset="0"/>
              </a:rPr>
              <a:t>Time</a:t>
            </a:r>
          </a:p>
        </p:txBody>
      </p:sp>
      <p:sp>
        <p:nvSpPr>
          <p:cNvPr id="537621" name="AutoShape 21"/>
          <p:cNvSpPr>
            <a:spLocks noChangeArrowheads="1"/>
          </p:cNvSpPr>
          <p:nvPr/>
        </p:nvSpPr>
        <p:spPr bwMode="auto">
          <a:xfrm>
            <a:off x="457200" y="1600200"/>
            <a:ext cx="215900" cy="215900"/>
          </a:xfrm>
          <a:prstGeom prst="star5">
            <a:avLst/>
          </a:prstGeom>
          <a:solidFill>
            <a:srgbClr val="FF0000"/>
          </a:solidFill>
          <a:ln w="9525">
            <a:solidFill>
              <a:srgbClr val="FF0000"/>
            </a:solidFill>
            <a:miter lim="800000"/>
            <a:headEnd/>
            <a:tailEnd/>
          </a:ln>
          <a:effectLst/>
        </p:spPr>
        <p:txBody>
          <a:bodyPr wrap="none" anchor="ctr"/>
          <a:lstStyle/>
          <a:p>
            <a:pPr>
              <a:defRPr/>
            </a:pPr>
            <a:endParaRPr lang="en-US">
              <a:latin typeface="Times New Roman" pitchFamily="18" charset="0"/>
              <a:ea typeface="+mn-ea"/>
              <a:cs typeface="+mn-cs"/>
            </a:endParaRPr>
          </a:p>
        </p:txBody>
      </p:sp>
      <p:sp>
        <p:nvSpPr>
          <p:cNvPr id="29702" name="Text Box 22"/>
          <p:cNvSpPr txBox="1">
            <a:spLocks noChangeArrowheads="1"/>
          </p:cNvSpPr>
          <p:nvPr/>
        </p:nvSpPr>
        <p:spPr bwMode="auto">
          <a:xfrm>
            <a:off x="685800" y="1568450"/>
            <a:ext cx="16764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600" b="1" i="1">
                <a:latin typeface="Arial" charset="0"/>
              </a:rPr>
              <a:t>:Maintenance</a:t>
            </a:r>
          </a:p>
        </p:txBody>
      </p:sp>
      <p:sp>
        <p:nvSpPr>
          <p:cNvPr id="537629" name="Line 29"/>
          <p:cNvSpPr>
            <a:spLocks noChangeShapeType="1"/>
          </p:cNvSpPr>
          <p:nvPr/>
        </p:nvSpPr>
        <p:spPr bwMode="auto">
          <a:xfrm>
            <a:off x="6553200" y="1295400"/>
            <a:ext cx="914400" cy="0"/>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2" name="Group 43"/>
          <p:cNvGrpSpPr>
            <a:grpSpLocks/>
          </p:cNvGrpSpPr>
          <p:nvPr/>
        </p:nvGrpSpPr>
        <p:grpSpPr bwMode="auto">
          <a:xfrm>
            <a:off x="1295400" y="958850"/>
            <a:ext cx="1162050" cy="466725"/>
            <a:chOff x="816" y="604"/>
            <a:chExt cx="732" cy="294"/>
          </a:xfrm>
        </p:grpSpPr>
        <p:sp>
          <p:nvSpPr>
            <p:cNvPr id="29788" name="Line 44"/>
            <p:cNvSpPr>
              <a:spLocks noChangeShapeType="1"/>
            </p:cNvSpPr>
            <p:nvPr/>
          </p:nvSpPr>
          <p:spPr bwMode="auto">
            <a:xfrm>
              <a:off x="816" y="720"/>
              <a:ext cx="0" cy="174"/>
            </a:xfrm>
            <a:prstGeom prst="line">
              <a:avLst/>
            </a:prstGeom>
            <a:noFill/>
            <a:ln w="254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9789" name="Text Box 45"/>
            <p:cNvSpPr txBox="1">
              <a:spLocks noChangeArrowheads="1"/>
            </p:cNvSpPr>
            <p:nvPr/>
          </p:nvSpPr>
          <p:spPr bwMode="auto">
            <a:xfrm>
              <a:off x="912" y="604"/>
              <a:ext cx="471"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fr-FR" sz="1600" b="1">
                  <a:solidFill>
                    <a:srgbClr val="0000CC"/>
                  </a:solidFill>
                  <a:latin typeface="Arial" charset="0"/>
                </a:rPr>
                <a:t>Run 1</a:t>
              </a:r>
              <a:endParaRPr lang="en-US" sz="1600" b="1">
                <a:solidFill>
                  <a:srgbClr val="0000CC"/>
                </a:solidFill>
                <a:latin typeface="Arial" charset="0"/>
              </a:endParaRPr>
            </a:p>
          </p:txBody>
        </p:sp>
        <p:sp>
          <p:nvSpPr>
            <p:cNvPr id="537646" name="AutoShape 46"/>
            <p:cNvSpPr>
              <a:spLocks noChangeArrowheads="1"/>
            </p:cNvSpPr>
            <p:nvPr/>
          </p:nvSpPr>
          <p:spPr bwMode="auto">
            <a:xfrm>
              <a:off x="1412" y="762"/>
              <a:ext cx="136" cy="136"/>
            </a:xfrm>
            <a:prstGeom prst="star5">
              <a:avLst/>
            </a:prstGeom>
            <a:solidFill>
              <a:srgbClr val="FF0000"/>
            </a:solidFill>
            <a:ln w="9525">
              <a:solidFill>
                <a:srgbClr val="FF0000"/>
              </a:solidFill>
              <a:miter lim="800000"/>
              <a:headEnd/>
              <a:tailEnd/>
            </a:ln>
            <a:effectLst/>
          </p:spPr>
          <p:txBody>
            <a:bodyPr wrap="none" anchor="ctr"/>
            <a:lstStyle/>
            <a:p>
              <a:pPr>
                <a:defRPr/>
              </a:pPr>
              <a:endParaRPr lang="en-US">
                <a:latin typeface="Times New Roman" pitchFamily="18" charset="0"/>
                <a:ea typeface="+mn-ea"/>
                <a:cs typeface="+mn-cs"/>
              </a:endParaRPr>
            </a:p>
          </p:txBody>
        </p:sp>
        <p:sp>
          <p:nvSpPr>
            <p:cNvPr id="29791" name="Line 47"/>
            <p:cNvSpPr>
              <a:spLocks noChangeShapeType="1"/>
            </p:cNvSpPr>
            <p:nvPr/>
          </p:nvSpPr>
          <p:spPr bwMode="auto">
            <a:xfrm>
              <a:off x="816" y="816"/>
              <a:ext cx="624" cy="0"/>
            </a:xfrm>
            <a:prstGeom prst="line">
              <a:avLst/>
            </a:prstGeom>
            <a:noFill/>
            <a:ln w="38100">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3" name="Group 75"/>
          <p:cNvGrpSpPr>
            <a:grpSpLocks/>
          </p:cNvGrpSpPr>
          <p:nvPr/>
        </p:nvGrpSpPr>
        <p:grpSpPr bwMode="auto">
          <a:xfrm>
            <a:off x="2354263" y="958850"/>
            <a:ext cx="823912" cy="466725"/>
            <a:chOff x="1497" y="604"/>
            <a:chExt cx="519" cy="294"/>
          </a:xfrm>
        </p:grpSpPr>
        <p:sp>
          <p:nvSpPr>
            <p:cNvPr id="29785" name="Text Box 76"/>
            <p:cNvSpPr txBox="1">
              <a:spLocks noChangeArrowheads="1"/>
            </p:cNvSpPr>
            <p:nvPr/>
          </p:nvSpPr>
          <p:spPr bwMode="auto">
            <a:xfrm>
              <a:off x="1497" y="604"/>
              <a:ext cx="471"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fr-FR" sz="1600" b="1">
                  <a:solidFill>
                    <a:srgbClr val="00FF00"/>
                  </a:solidFill>
                  <a:latin typeface="Arial" charset="0"/>
                </a:rPr>
                <a:t>Run 2</a:t>
              </a:r>
              <a:endParaRPr lang="en-US" sz="1600" b="1">
                <a:solidFill>
                  <a:srgbClr val="00FF00"/>
                </a:solidFill>
                <a:latin typeface="Arial" charset="0"/>
              </a:endParaRPr>
            </a:p>
          </p:txBody>
        </p:sp>
        <p:sp>
          <p:nvSpPr>
            <p:cNvPr id="537677" name="AutoShape 77"/>
            <p:cNvSpPr>
              <a:spLocks noChangeArrowheads="1"/>
            </p:cNvSpPr>
            <p:nvPr/>
          </p:nvSpPr>
          <p:spPr bwMode="auto">
            <a:xfrm>
              <a:off x="1880" y="762"/>
              <a:ext cx="136" cy="136"/>
            </a:xfrm>
            <a:prstGeom prst="star5">
              <a:avLst/>
            </a:prstGeom>
            <a:solidFill>
              <a:srgbClr val="FF0000"/>
            </a:solidFill>
            <a:ln w="9525">
              <a:solidFill>
                <a:srgbClr val="FF0000"/>
              </a:solidFill>
              <a:miter lim="800000"/>
              <a:headEnd/>
              <a:tailEnd/>
            </a:ln>
            <a:effectLst/>
          </p:spPr>
          <p:txBody>
            <a:bodyPr wrap="none" anchor="ctr"/>
            <a:lstStyle/>
            <a:p>
              <a:pPr>
                <a:defRPr/>
              </a:pPr>
              <a:endParaRPr lang="en-US">
                <a:latin typeface="Times New Roman" pitchFamily="18" charset="0"/>
                <a:ea typeface="+mn-ea"/>
                <a:cs typeface="+mn-cs"/>
              </a:endParaRPr>
            </a:p>
          </p:txBody>
        </p:sp>
        <p:sp>
          <p:nvSpPr>
            <p:cNvPr id="29787" name="Line 78"/>
            <p:cNvSpPr>
              <a:spLocks noChangeShapeType="1"/>
            </p:cNvSpPr>
            <p:nvPr/>
          </p:nvSpPr>
          <p:spPr bwMode="auto">
            <a:xfrm>
              <a:off x="1536" y="816"/>
              <a:ext cx="336" cy="0"/>
            </a:xfrm>
            <a:prstGeom prst="line">
              <a:avLst/>
            </a:prstGeom>
            <a:noFill/>
            <a:ln w="38100">
              <a:solidFill>
                <a:srgbClr val="00FF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4" name="Group 120"/>
          <p:cNvGrpSpPr>
            <a:grpSpLocks/>
          </p:cNvGrpSpPr>
          <p:nvPr/>
        </p:nvGrpSpPr>
        <p:grpSpPr bwMode="auto">
          <a:xfrm>
            <a:off x="3200400" y="958850"/>
            <a:ext cx="1430338" cy="466725"/>
            <a:chOff x="2016" y="604"/>
            <a:chExt cx="901" cy="294"/>
          </a:xfrm>
        </p:grpSpPr>
        <p:sp>
          <p:nvSpPr>
            <p:cNvPr id="29782" name="Text Box 121"/>
            <p:cNvSpPr txBox="1">
              <a:spLocks noChangeArrowheads="1"/>
            </p:cNvSpPr>
            <p:nvPr/>
          </p:nvSpPr>
          <p:spPr bwMode="auto">
            <a:xfrm>
              <a:off x="2165" y="604"/>
              <a:ext cx="471"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fr-FR" sz="1600" b="1">
                  <a:solidFill>
                    <a:srgbClr val="9900FF"/>
                  </a:solidFill>
                  <a:latin typeface="Arial" charset="0"/>
                </a:rPr>
                <a:t>Run 3</a:t>
              </a:r>
              <a:endParaRPr lang="en-US" sz="1600" b="1">
                <a:solidFill>
                  <a:srgbClr val="9900FF"/>
                </a:solidFill>
                <a:latin typeface="Arial" charset="0"/>
              </a:endParaRPr>
            </a:p>
          </p:txBody>
        </p:sp>
        <p:sp>
          <p:nvSpPr>
            <p:cNvPr id="537722" name="AutoShape 122"/>
            <p:cNvSpPr>
              <a:spLocks noChangeArrowheads="1"/>
            </p:cNvSpPr>
            <p:nvPr/>
          </p:nvSpPr>
          <p:spPr bwMode="auto">
            <a:xfrm>
              <a:off x="2781" y="762"/>
              <a:ext cx="136" cy="136"/>
            </a:xfrm>
            <a:prstGeom prst="star5">
              <a:avLst/>
            </a:prstGeom>
            <a:solidFill>
              <a:srgbClr val="FF0000"/>
            </a:solidFill>
            <a:ln w="9525">
              <a:solidFill>
                <a:srgbClr val="FF0000"/>
              </a:solidFill>
              <a:miter lim="800000"/>
              <a:headEnd/>
              <a:tailEnd/>
            </a:ln>
            <a:effectLst/>
          </p:spPr>
          <p:txBody>
            <a:bodyPr wrap="none" anchor="ctr"/>
            <a:lstStyle/>
            <a:p>
              <a:pPr>
                <a:defRPr/>
              </a:pPr>
              <a:endParaRPr lang="en-US">
                <a:latin typeface="Times New Roman" pitchFamily="18" charset="0"/>
                <a:ea typeface="+mn-ea"/>
                <a:cs typeface="+mn-cs"/>
              </a:endParaRPr>
            </a:p>
          </p:txBody>
        </p:sp>
        <p:sp>
          <p:nvSpPr>
            <p:cNvPr id="29784" name="Line 123"/>
            <p:cNvSpPr>
              <a:spLocks noChangeShapeType="1"/>
            </p:cNvSpPr>
            <p:nvPr/>
          </p:nvSpPr>
          <p:spPr bwMode="auto">
            <a:xfrm>
              <a:off x="2016" y="816"/>
              <a:ext cx="768" cy="0"/>
            </a:xfrm>
            <a:prstGeom prst="line">
              <a:avLst/>
            </a:prstGeom>
            <a:noFill/>
            <a:ln w="38100">
              <a:solidFill>
                <a:srgbClr val="99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5" name="Group 141"/>
          <p:cNvGrpSpPr>
            <a:grpSpLocks/>
          </p:cNvGrpSpPr>
          <p:nvPr/>
        </p:nvGrpSpPr>
        <p:grpSpPr bwMode="auto">
          <a:xfrm>
            <a:off x="4641850" y="958850"/>
            <a:ext cx="984250" cy="476250"/>
            <a:chOff x="2924" y="604"/>
            <a:chExt cx="620" cy="300"/>
          </a:xfrm>
        </p:grpSpPr>
        <p:sp>
          <p:nvSpPr>
            <p:cNvPr id="29779" name="Text Box 142"/>
            <p:cNvSpPr txBox="1">
              <a:spLocks noChangeArrowheads="1"/>
            </p:cNvSpPr>
            <p:nvPr/>
          </p:nvSpPr>
          <p:spPr bwMode="auto">
            <a:xfrm>
              <a:off x="2924" y="604"/>
              <a:ext cx="471"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fr-FR" sz="1600" b="1">
                  <a:solidFill>
                    <a:srgbClr val="969696"/>
                  </a:solidFill>
                  <a:latin typeface="Arial" charset="0"/>
                </a:rPr>
                <a:t>Run 4</a:t>
              </a:r>
              <a:endParaRPr lang="en-US" sz="1600" b="1">
                <a:solidFill>
                  <a:srgbClr val="969696"/>
                </a:solidFill>
                <a:latin typeface="Arial" charset="0"/>
              </a:endParaRPr>
            </a:p>
          </p:txBody>
        </p:sp>
        <p:sp>
          <p:nvSpPr>
            <p:cNvPr id="29780" name="Line 143"/>
            <p:cNvSpPr>
              <a:spLocks noChangeShapeType="1"/>
            </p:cNvSpPr>
            <p:nvPr/>
          </p:nvSpPr>
          <p:spPr bwMode="auto">
            <a:xfrm>
              <a:off x="2928" y="816"/>
              <a:ext cx="480" cy="0"/>
            </a:xfrm>
            <a:prstGeom prst="line">
              <a:avLst/>
            </a:prstGeom>
            <a:noFill/>
            <a:ln w="38100">
              <a:solidFill>
                <a:srgbClr val="80808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37744" name="AutoShape 144"/>
            <p:cNvSpPr>
              <a:spLocks noChangeArrowheads="1"/>
            </p:cNvSpPr>
            <p:nvPr/>
          </p:nvSpPr>
          <p:spPr bwMode="auto">
            <a:xfrm>
              <a:off x="3408" y="768"/>
              <a:ext cx="136" cy="136"/>
            </a:xfrm>
            <a:prstGeom prst="star5">
              <a:avLst/>
            </a:prstGeom>
            <a:solidFill>
              <a:srgbClr val="FF0000"/>
            </a:solidFill>
            <a:ln w="9525">
              <a:solidFill>
                <a:srgbClr val="FF0000"/>
              </a:solidFill>
              <a:miter lim="800000"/>
              <a:headEnd/>
              <a:tailEnd/>
            </a:ln>
            <a:effectLst/>
          </p:spPr>
          <p:txBody>
            <a:bodyPr wrap="none" anchor="ctr"/>
            <a:lstStyle/>
            <a:p>
              <a:pPr>
                <a:defRPr/>
              </a:pPr>
              <a:endParaRPr lang="en-US">
                <a:latin typeface="Times New Roman" pitchFamily="18" charset="0"/>
                <a:ea typeface="+mn-ea"/>
                <a:cs typeface="+mn-cs"/>
              </a:endParaRPr>
            </a:p>
          </p:txBody>
        </p:sp>
      </p:grpSp>
      <p:sp>
        <p:nvSpPr>
          <p:cNvPr id="29708" name="Line 15"/>
          <p:cNvSpPr>
            <a:spLocks noChangeShapeType="1"/>
          </p:cNvSpPr>
          <p:nvPr/>
        </p:nvSpPr>
        <p:spPr bwMode="auto">
          <a:xfrm flipV="1">
            <a:off x="5627688" y="1806575"/>
            <a:ext cx="0" cy="3683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9709" name="Line 16"/>
          <p:cNvSpPr>
            <a:spLocks noChangeShapeType="1"/>
          </p:cNvSpPr>
          <p:nvPr/>
        </p:nvSpPr>
        <p:spPr bwMode="auto">
          <a:xfrm>
            <a:off x="3417888" y="5502275"/>
            <a:ext cx="464026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9710" name="Oval 20" descr="50 %"/>
          <p:cNvSpPr>
            <a:spLocks noChangeArrowheads="1"/>
          </p:cNvSpPr>
          <p:nvPr/>
        </p:nvSpPr>
        <p:spPr bwMode="auto">
          <a:xfrm>
            <a:off x="5108575" y="5213350"/>
            <a:ext cx="1139825" cy="577850"/>
          </a:xfrm>
          <a:prstGeom prst="ellipse">
            <a:avLst/>
          </a:prstGeom>
          <a:pattFill prst="pct50">
            <a:fgClr>
              <a:schemeClr val="folHlink"/>
            </a:fgClr>
            <a:bgClr>
              <a:schemeClr val="bg1"/>
            </a:bgClr>
          </a:pattFill>
          <a:ln w="9525">
            <a:solidFill>
              <a:schemeClr val="tx1"/>
            </a:solidFill>
            <a:round/>
            <a:headEnd/>
            <a:tailEnd/>
          </a:ln>
        </p:spPr>
        <p:txBody>
          <a:bodyPr wrap="none" anchor="ctr"/>
          <a:lstStyle/>
          <a:p>
            <a:endParaRPr lang="en-US"/>
          </a:p>
        </p:txBody>
      </p:sp>
      <p:sp>
        <p:nvSpPr>
          <p:cNvPr id="29711" name="Text Box 23"/>
          <p:cNvSpPr txBox="1">
            <a:spLocks noChangeArrowheads="1"/>
          </p:cNvSpPr>
          <p:nvPr/>
        </p:nvSpPr>
        <p:spPr bwMode="auto">
          <a:xfrm>
            <a:off x="5154613" y="5302250"/>
            <a:ext cx="2617787"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600" b="1" i="1">
                <a:latin typeface="Arial" charset="0"/>
              </a:rPr>
              <a:t>Normal</a:t>
            </a:r>
          </a:p>
        </p:txBody>
      </p:sp>
      <p:grpSp>
        <p:nvGrpSpPr>
          <p:cNvPr id="6" name="Group 26"/>
          <p:cNvGrpSpPr>
            <a:grpSpLocks/>
          </p:cNvGrpSpPr>
          <p:nvPr/>
        </p:nvGrpSpPr>
        <p:grpSpPr bwMode="auto">
          <a:xfrm>
            <a:off x="5549900" y="2117725"/>
            <a:ext cx="1784350" cy="1760538"/>
            <a:chOff x="3980" y="1011"/>
            <a:chExt cx="720" cy="573"/>
          </a:xfrm>
        </p:grpSpPr>
        <p:sp>
          <p:nvSpPr>
            <p:cNvPr id="29777" name="Freeform 27"/>
            <p:cNvSpPr>
              <a:spLocks/>
            </p:cNvSpPr>
            <p:nvPr/>
          </p:nvSpPr>
          <p:spPr bwMode="auto">
            <a:xfrm rot="-235620">
              <a:off x="3980" y="1152"/>
              <a:ext cx="720" cy="432"/>
            </a:xfrm>
            <a:custGeom>
              <a:avLst/>
              <a:gdLst>
                <a:gd name="T0" fmla="*/ 0 w 1128"/>
                <a:gd name="T1" fmla="*/ 432 h 1128"/>
                <a:gd name="T2" fmla="*/ 34 w 1128"/>
                <a:gd name="T3" fmla="*/ 260 h 1128"/>
                <a:gd name="T4" fmla="*/ 161 w 1128"/>
                <a:gd name="T5" fmla="*/ 142 h 1128"/>
                <a:gd name="T6" fmla="*/ 398 w 1128"/>
                <a:gd name="T7" fmla="*/ 57 h 1128"/>
                <a:gd name="T8" fmla="*/ 720 w 1128"/>
                <a:gd name="T9" fmla="*/ 0 h 1128"/>
                <a:gd name="T10" fmla="*/ 0 60000 65536"/>
                <a:gd name="T11" fmla="*/ 0 60000 65536"/>
                <a:gd name="T12" fmla="*/ 0 60000 65536"/>
                <a:gd name="T13" fmla="*/ 0 60000 65536"/>
                <a:gd name="T14" fmla="*/ 0 60000 65536"/>
                <a:gd name="T15" fmla="*/ 0 w 1128"/>
                <a:gd name="T16" fmla="*/ 0 h 1128"/>
                <a:gd name="T17" fmla="*/ 1128 w 1128"/>
                <a:gd name="T18" fmla="*/ 1128 h 1128"/>
              </a:gdLst>
              <a:ahLst/>
              <a:cxnLst>
                <a:cxn ang="T10">
                  <a:pos x="T0" y="T1"/>
                </a:cxn>
                <a:cxn ang="T11">
                  <a:pos x="T2" y="T3"/>
                </a:cxn>
                <a:cxn ang="T12">
                  <a:pos x="T4" y="T5"/>
                </a:cxn>
                <a:cxn ang="T13">
                  <a:pos x="T6" y="T7"/>
                </a:cxn>
                <a:cxn ang="T14">
                  <a:pos x="T8" y="T9"/>
                </a:cxn>
              </a:cxnLst>
              <a:rect l="T15" t="T16" r="T17" b="T18"/>
              <a:pathLst>
                <a:path w="1128" h="1128">
                  <a:moveTo>
                    <a:pt x="0" y="1128"/>
                  </a:moveTo>
                  <a:cubicBezTo>
                    <a:pt x="8" y="966"/>
                    <a:pt x="12" y="804"/>
                    <a:pt x="54" y="678"/>
                  </a:cubicBezTo>
                  <a:cubicBezTo>
                    <a:pt x="96" y="552"/>
                    <a:pt x="157" y="460"/>
                    <a:pt x="252" y="372"/>
                  </a:cubicBezTo>
                  <a:cubicBezTo>
                    <a:pt x="347" y="284"/>
                    <a:pt x="478" y="212"/>
                    <a:pt x="624" y="150"/>
                  </a:cubicBezTo>
                  <a:cubicBezTo>
                    <a:pt x="770" y="88"/>
                    <a:pt x="1017" y="25"/>
                    <a:pt x="1128" y="0"/>
                  </a:cubicBezTo>
                </a:path>
              </a:pathLst>
            </a:custGeom>
            <a:noFill/>
            <a:ln w="38100">
              <a:solidFill>
                <a:srgbClr val="FF3300"/>
              </a:solidFill>
              <a:prstDash val="dash"/>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9778" name="Text Box 28"/>
            <p:cNvSpPr txBox="1">
              <a:spLocks noChangeArrowheads="1"/>
            </p:cNvSpPr>
            <p:nvPr/>
          </p:nvSpPr>
          <p:spPr bwMode="auto">
            <a:xfrm rot="-235620">
              <a:off x="4122" y="1011"/>
              <a:ext cx="149" cy="1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fr-FR" b="1">
                  <a:solidFill>
                    <a:srgbClr val="FF3300"/>
                  </a:solidFill>
                  <a:latin typeface="Arial" charset="0"/>
                </a:rPr>
                <a:t>?</a:t>
              </a:r>
              <a:endParaRPr lang="en-US" b="1">
                <a:solidFill>
                  <a:srgbClr val="FF3300"/>
                </a:solidFill>
                <a:latin typeface="Arial" charset="0"/>
              </a:endParaRPr>
            </a:p>
          </p:txBody>
        </p:sp>
      </p:grpSp>
      <p:sp>
        <p:nvSpPr>
          <p:cNvPr id="29713" name="Text Box 39"/>
          <p:cNvSpPr txBox="1">
            <a:spLocks noChangeArrowheads="1"/>
          </p:cNvSpPr>
          <p:nvPr/>
        </p:nvSpPr>
        <p:spPr bwMode="auto">
          <a:xfrm>
            <a:off x="6934200" y="5257800"/>
            <a:ext cx="1295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spcBef>
                <a:spcPct val="50000"/>
              </a:spcBef>
            </a:pPr>
            <a:r>
              <a:rPr lang="en-US" sz="1400" b="1">
                <a:solidFill>
                  <a:srgbClr val="000099"/>
                </a:solidFill>
                <a:latin typeface="Arial" charset="0"/>
              </a:rPr>
              <a:t>Feature 1</a:t>
            </a:r>
          </a:p>
        </p:txBody>
      </p:sp>
      <p:sp>
        <p:nvSpPr>
          <p:cNvPr id="29714" name="Text Box 40"/>
          <p:cNvSpPr txBox="1">
            <a:spLocks noChangeArrowheads="1"/>
          </p:cNvSpPr>
          <p:nvPr/>
        </p:nvSpPr>
        <p:spPr bwMode="auto">
          <a:xfrm rot="-5400000">
            <a:off x="4876006" y="2056607"/>
            <a:ext cx="1220787"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spcBef>
                <a:spcPct val="50000"/>
              </a:spcBef>
            </a:pPr>
            <a:r>
              <a:rPr lang="en-US" sz="1400" b="1">
                <a:solidFill>
                  <a:srgbClr val="000099"/>
                </a:solidFill>
                <a:latin typeface="Arial" charset="0"/>
              </a:rPr>
              <a:t>Feature 2</a:t>
            </a:r>
          </a:p>
        </p:txBody>
      </p:sp>
      <p:grpSp>
        <p:nvGrpSpPr>
          <p:cNvPr id="7" name="Group 48"/>
          <p:cNvGrpSpPr>
            <a:grpSpLocks/>
          </p:cNvGrpSpPr>
          <p:nvPr/>
        </p:nvGrpSpPr>
        <p:grpSpPr bwMode="auto">
          <a:xfrm>
            <a:off x="2895600" y="2403475"/>
            <a:ext cx="2782888" cy="3167063"/>
            <a:chOff x="528" y="1392"/>
            <a:chExt cx="1219" cy="982"/>
          </a:xfrm>
        </p:grpSpPr>
        <p:sp>
          <p:nvSpPr>
            <p:cNvPr id="29768" name="Oval 49"/>
            <p:cNvSpPr>
              <a:spLocks noChangeAspect="1" noChangeArrowheads="1"/>
            </p:cNvSpPr>
            <p:nvPr/>
          </p:nvSpPr>
          <p:spPr bwMode="auto">
            <a:xfrm>
              <a:off x="790" y="1624"/>
              <a:ext cx="35" cy="28"/>
            </a:xfrm>
            <a:prstGeom prst="ellipse">
              <a:avLst/>
            </a:prstGeom>
            <a:solidFill>
              <a:srgbClr val="0000FF"/>
            </a:solidFill>
            <a:ln w="38100">
              <a:solidFill>
                <a:srgbClr val="0000FF"/>
              </a:solidFill>
              <a:round/>
              <a:headEnd/>
              <a:tailEnd/>
            </a:ln>
          </p:spPr>
          <p:txBody>
            <a:bodyPr wrap="none" anchor="ctr"/>
            <a:lstStyle/>
            <a:p>
              <a:endParaRPr lang="en-US"/>
            </a:p>
          </p:txBody>
        </p:sp>
        <p:sp>
          <p:nvSpPr>
            <p:cNvPr id="29769" name="Oval 50"/>
            <p:cNvSpPr>
              <a:spLocks noChangeAspect="1" noChangeArrowheads="1"/>
            </p:cNvSpPr>
            <p:nvPr/>
          </p:nvSpPr>
          <p:spPr bwMode="auto">
            <a:xfrm>
              <a:off x="936" y="1741"/>
              <a:ext cx="34" cy="27"/>
            </a:xfrm>
            <a:prstGeom prst="ellipse">
              <a:avLst/>
            </a:prstGeom>
            <a:solidFill>
              <a:srgbClr val="0000FF"/>
            </a:solidFill>
            <a:ln w="38100">
              <a:solidFill>
                <a:srgbClr val="0000FF"/>
              </a:solidFill>
              <a:round/>
              <a:headEnd/>
              <a:tailEnd/>
            </a:ln>
          </p:spPr>
          <p:txBody>
            <a:bodyPr wrap="none" anchor="ctr"/>
            <a:lstStyle/>
            <a:p>
              <a:endParaRPr lang="en-US"/>
            </a:p>
          </p:txBody>
        </p:sp>
        <p:sp>
          <p:nvSpPr>
            <p:cNvPr id="29770" name="Oval 51"/>
            <p:cNvSpPr>
              <a:spLocks noChangeAspect="1" noChangeArrowheads="1"/>
            </p:cNvSpPr>
            <p:nvPr/>
          </p:nvSpPr>
          <p:spPr bwMode="auto">
            <a:xfrm>
              <a:off x="1082" y="1857"/>
              <a:ext cx="35" cy="28"/>
            </a:xfrm>
            <a:prstGeom prst="ellipse">
              <a:avLst/>
            </a:prstGeom>
            <a:solidFill>
              <a:srgbClr val="0000FF"/>
            </a:solidFill>
            <a:ln w="38100">
              <a:solidFill>
                <a:srgbClr val="0000FF"/>
              </a:solidFill>
              <a:round/>
              <a:headEnd/>
              <a:tailEnd/>
            </a:ln>
          </p:spPr>
          <p:txBody>
            <a:bodyPr wrap="none" anchor="ctr"/>
            <a:lstStyle/>
            <a:p>
              <a:endParaRPr lang="en-US"/>
            </a:p>
          </p:txBody>
        </p:sp>
        <p:sp>
          <p:nvSpPr>
            <p:cNvPr id="29771" name="Oval 52"/>
            <p:cNvSpPr>
              <a:spLocks noChangeAspect="1" noChangeArrowheads="1"/>
            </p:cNvSpPr>
            <p:nvPr/>
          </p:nvSpPr>
          <p:spPr bwMode="auto">
            <a:xfrm>
              <a:off x="1227" y="1973"/>
              <a:ext cx="35" cy="28"/>
            </a:xfrm>
            <a:prstGeom prst="ellipse">
              <a:avLst/>
            </a:prstGeom>
            <a:solidFill>
              <a:srgbClr val="0000FF"/>
            </a:solidFill>
            <a:ln w="38100">
              <a:solidFill>
                <a:srgbClr val="0000FF"/>
              </a:solidFill>
              <a:round/>
              <a:headEnd/>
              <a:tailEnd/>
            </a:ln>
          </p:spPr>
          <p:txBody>
            <a:bodyPr wrap="none" anchor="ctr"/>
            <a:lstStyle/>
            <a:p>
              <a:endParaRPr lang="en-US"/>
            </a:p>
          </p:txBody>
        </p:sp>
        <p:sp>
          <p:nvSpPr>
            <p:cNvPr id="29772" name="Oval 53"/>
            <p:cNvSpPr>
              <a:spLocks noChangeAspect="1" noChangeArrowheads="1"/>
            </p:cNvSpPr>
            <p:nvPr/>
          </p:nvSpPr>
          <p:spPr bwMode="auto">
            <a:xfrm>
              <a:off x="1372" y="2090"/>
              <a:ext cx="35" cy="28"/>
            </a:xfrm>
            <a:prstGeom prst="ellipse">
              <a:avLst/>
            </a:prstGeom>
            <a:solidFill>
              <a:srgbClr val="0000FF"/>
            </a:solidFill>
            <a:ln w="38100">
              <a:solidFill>
                <a:srgbClr val="0000FF"/>
              </a:solidFill>
              <a:round/>
              <a:headEnd/>
              <a:tailEnd/>
            </a:ln>
          </p:spPr>
          <p:txBody>
            <a:bodyPr wrap="none" anchor="ctr"/>
            <a:lstStyle/>
            <a:p>
              <a:endParaRPr lang="en-US"/>
            </a:p>
          </p:txBody>
        </p:sp>
        <p:sp>
          <p:nvSpPr>
            <p:cNvPr id="29773" name="Oval 54"/>
            <p:cNvSpPr>
              <a:spLocks noChangeAspect="1" noChangeArrowheads="1"/>
            </p:cNvSpPr>
            <p:nvPr/>
          </p:nvSpPr>
          <p:spPr bwMode="auto">
            <a:xfrm>
              <a:off x="1519" y="2206"/>
              <a:ext cx="34" cy="28"/>
            </a:xfrm>
            <a:prstGeom prst="ellipse">
              <a:avLst/>
            </a:prstGeom>
            <a:solidFill>
              <a:srgbClr val="0000FF"/>
            </a:solidFill>
            <a:ln w="38100">
              <a:solidFill>
                <a:srgbClr val="0000FF"/>
              </a:solidFill>
              <a:round/>
              <a:headEnd/>
              <a:tailEnd/>
            </a:ln>
          </p:spPr>
          <p:txBody>
            <a:bodyPr wrap="none" anchor="ctr"/>
            <a:lstStyle/>
            <a:p>
              <a:endParaRPr lang="en-US"/>
            </a:p>
          </p:txBody>
        </p:sp>
        <p:sp>
          <p:nvSpPr>
            <p:cNvPr id="29774" name="Oval 55"/>
            <p:cNvSpPr>
              <a:spLocks noChangeAspect="1" noChangeArrowheads="1"/>
            </p:cNvSpPr>
            <p:nvPr/>
          </p:nvSpPr>
          <p:spPr bwMode="auto">
            <a:xfrm>
              <a:off x="1664" y="2323"/>
              <a:ext cx="35" cy="28"/>
            </a:xfrm>
            <a:prstGeom prst="ellipse">
              <a:avLst/>
            </a:prstGeom>
            <a:solidFill>
              <a:srgbClr val="0000FF"/>
            </a:solidFill>
            <a:ln w="38100">
              <a:solidFill>
                <a:srgbClr val="0000FF"/>
              </a:solidFill>
              <a:round/>
              <a:headEnd/>
              <a:tailEnd/>
            </a:ln>
          </p:spPr>
          <p:txBody>
            <a:bodyPr wrap="none" anchor="ctr"/>
            <a:lstStyle/>
            <a:p>
              <a:endParaRPr lang="en-US"/>
            </a:p>
          </p:txBody>
        </p:sp>
        <p:sp>
          <p:nvSpPr>
            <p:cNvPr id="29775" name="Freeform 56"/>
            <p:cNvSpPr>
              <a:spLocks/>
            </p:cNvSpPr>
            <p:nvPr/>
          </p:nvSpPr>
          <p:spPr bwMode="auto">
            <a:xfrm>
              <a:off x="576" y="1439"/>
              <a:ext cx="1171" cy="935"/>
            </a:xfrm>
            <a:custGeom>
              <a:avLst/>
              <a:gdLst>
                <a:gd name="T0" fmla="*/ 1171 w 772"/>
                <a:gd name="T1" fmla="*/ 934 h 771"/>
                <a:gd name="T2" fmla="*/ 1098 w 772"/>
                <a:gd name="T3" fmla="*/ 910 h 771"/>
                <a:gd name="T4" fmla="*/ 947 w 772"/>
                <a:gd name="T5" fmla="*/ 783 h 771"/>
                <a:gd name="T6" fmla="*/ 807 w 772"/>
                <a:gd name="T7" fmla="*/ 667 h 771"/>
                <a:gd name="T8" fmla="*/ 655 w 772"/>
                <a:gd name="T9" fmla="*/ 551 h 771"/>
                <a:gd name="T10" fmla="*/ 510 w 772"/>
                <a:gd name="T11" fmla="*/ 429 h 771"/>
                <a:gd name="T12" fmla="*/ 358 w 772"/>
                <a:gd name="T13" fmla="*/ 318 h 771"/>
                <a:gd name="T14" fmla="*/ 224 w 772"/>
                <a:gd name="T15" fmla="*/ 206 h 771"/>
                <a:gd name="T16" fmla="*/ 0 w 772"/>
                <a:gd name="T17" fmla="*/ 2 h 7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72"/>
                <a:gd name="T28" fmla="*/ 0 h 771"/>
                <a:gd name="T29" fmla="*/ 772 w 772"/>
                <a:gd name="T30" fmla="*/ 771 h 7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72" h="771">
                  <a:moveTo>
                    <a:pt x="772" y="770"/>
                  </a:moveTo>
                  <a:cubicBezTo>
                    <a:pt x="760" y="770"/>
                    <a:pt x="749" y="771"/>
                    <a:pt x="724" y="750"/>
                  </a:cubicBezTo>
                  <a:cubicBezTo>
                    <a:pt x="699" y="729"/>
                    <a:pt x="656" y="679"/>
                    <a:pt x="624" y="646"/>
                  </a:cubicBezTo>
                  <a:cubicBezTo>
                    <a:pt x="592" y="613"/>
                    <a:pt x="564" y="582"/>
                    <a:pt x="532" y="550"/>
                  </a:cubicBezTo>
                  <a:cubicBezTo>
                    <a:pt x="500" y="518"/>
                    <a:pt x="465" y="487"/>
                    <a:pt x="432" y="454"/>
                  </a:cubicBezTo>
                  <a:cubicBezTo>
                    <a:pt x="399" y="421"/>
                    <a:pt x="369" y="386"/>
                    <a:pt x="336" y="354"/>
                  </a:cubicBezTo>
                  <a:cubicBezTo>
                    <a:pt x="303" y="322"/>
                    <a:pt x="267" y="293"/>
                    <a:pt x="236" y="262"/>
                  </a:cubicBezTo>
                  <a:cubicBezTo>
                    <a:pt x="205" y="231"/>
                    <a:pt x="187" y="213"/>
                    <a:pt x="148" y="170"/>
                  </a:cubicBezTo>
                  <a:cubicBezTo>
                    <a:pt x="109" y="127"/>
                    <a:pt x="6" y="0"/>
                    <a:pt x="0" y="2"/>
                  </a:cubicBezTo>
                </a:path>
              </a:pathLst>
            </a:custGeom>
            <a:noFill/>
            <a:ln w="38100">
              <a:solidFill>
                <a:schemeClr val="accent2"/>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37657" name="AutoShape 57"/>
            <p:cNvSpPr>
              <a:spLocks noChangeArrowheads="1"/>
            </p:cNvSpPr>
            <p:nvPr/>
          </p:nvSpPr>
          <p:spPr bwMode="auto">
            <a:xfrm>
              <a:off x="528" y="1392"/>
              <a:ext cx="81" cy="55"/>
            </a:xfrm>
            <a:prstGeom prst="star5">
              <a:avLst/>
            </a:prstGeom>
            <a:solidFill>
              <a:srgbClr val="FF0000"/>
            </a:solidFill>
            <a:ln w="38100">
              <a:solidFill>
                <a:srgbClr val="FF3300"/>
              </a:solidFill>
              <a:miter lim="800000"/>
              <a:headEnd/>
              <a:tailEnd/>
            </a:ln>
            <a:effectLst/>
          </p:spPr>
          <p:txBody>
            <a:bodyPr wrap="none" anchor="ctr"/>
            <a:lstStyle/>
            <a:p>
              <a:pPr>
                <a:defRPr/>
              </a:pPr>
              <a:endParaRPr lang="en-US">
                <a:latin typeface="Times New Roman" pitchFamily="18" charset="0"/>
                <a:ea typeface="+mn-ea"/>
                <a:cs typeface="+mn-cs"/>
              </a:endParaRPr>
            </a:p>
          </p:txBody>
        </p:sp>
      </p:grpSp>
      <p:grpSp>
        <p:nvGrpSpPr>
          <p:cNvPr id="8" name="Group 79"/>
          <p:cNvGrpSpPr>
            <a:grpSpLocks/>
          </p:cNvGrpSpPr>
          <p:nvPr/>
        </p:nvGrpSpPr>
        <p:grpSpPr bwMode="auto">
          <a:xfrm>
            <a:off x="5567363" y="2551113"/>
            <a:ext cx="2922587" cy="3125787"/>
            <a:chOff x="1536" y="2640"/>
            <a:chExt cx="1179" cy="873"/>
          </a:xfrm>
        </p:grpSpPr>
        <p:grpSp>
          <p:nvGrpSpPr>
            <p:cNvPr id="29757" name="Group 80"/>
            <p:cNvGrpSpPr>
              <a:grpSpLocks/>
            </p:cNvGrpSpPr>
            <p:nvPr/>
          </p:nvGrpSpPr>
          <p:grpSpPr bwMode="auto">
            <a:xfrm>
              <a:off x="1536" y="2656"/>
              <a:ext cx="1131" cy="857"/>
              <a:chOff x="2754" y="1510"/>
              <a:chExt cx="746" cy="707"/>
            </a:xfrm>
          </p:grpSpPr>
          <p:sp>
            <p:nvSpPr>
              <p:cNvPr id="29759" name="Oval 81"/>
              <p:cNvSpPr>
                <a:spLocks noChangeAspect="1" noChangeArrowheads="1"/>
              </p:cNvSpPr>
              <p:nvPr/>
            </p:nvSpPr>
            <p:spPr bwMode="auto">
              <a:xfrm>
                <a:off x="2898" y="2194"/>
                <a:ext cx="23" cy="23"/>
              </a:xfrm>
              <a:prstGeom prst="ellipse">
                <a:avLst/>
              </a:prstGeom>
              <a:solidFill>
                <a:srgbClr val="00FF00"/>
              </a:solidFill>
              <a:ln w="38100">
                <a:solidFill>
                  <a:srgbClr val="00FF00"/>
                </a:solidFill>
                <a:round/>
                <a:headEnd/>
                <a:tailEnd/>
              </a:ln>
            </p:spPr>
            <p:txBody>
              <a:bodyPr wrap="none" anchor="ctr"/>
              <a:lstStyle/>
              <a:p>
                <a:endParaRPr lang="en-US"/>
              </a:p>
            </p:txBody>
          </p:sp>
          <p:sp>
            <p:nvSpPr>
              <p:cNvPr id="29760" name="Oval 82"/>
              <p:cNvSpPr>
                <a:spLocks noChangeAspect="1" noChangeArrowheads="1"/>
              </p:cNvSpPr>
              <p:nvPr/>
            </p:nvSpPr>
            <p:spPr bwMode="auto">
              <a:xfrm>
                <a:off x="2798" y="2066"/>
                <a:ext cx="23" cy="23"/>
              </a:xfrm>
              <a:prstGeom prst="ellipse">
                <a:avLst/>
              </a:prstGeom>
              <a:solidFill>
                <a:srgbClr val="00FF00"/>
              </a:solidFill>
              <a:ln w="38100">
                <a:solidFill>
                  <a:srgbClr val="00FF00"/>
                </a:solidFill>
                <a:round/>
                <a:headEnd/>
                <a:tailEnd/>
              </a:ln>
            </p:spPr>
            <p:txBody>
              <a:bodyPr wrap="none" anchor="ctr"/>
              <a:lstStyle/>
              <a:p>
                <a:endParaRPr lang="en-US"/>
              </a:p>
            </p:txBody>
          </p:sp>
          <p:sp>
            <p:nvSpPr>
              <p:cNvPr id="29761" name="Oval 83"/>
              <p:cNvSpPr>
                <a:spLocks noChangeAspect="1" noChangeArrowheads="1"/>
              </p:cNvSpPr>
              <p:nvPr/>
            </p:nvSpPr>
            <p:spPr bwMode="auto">
              <a:xfrm>
                <a:off x="2754" y="1946"/>
                <a:ext cx="23" cy="23"/>
              </a:xfrm>
              <a:prstGeom prst="ellipse">
                <a:avLst/>
              </a:prstGeom>
              <a:solidFill>
                <a:srgbClr val="00FF00"/>
              </a:solidFill>
              <a:ln w="38100">
                <a:solidFill>
                  <a:srgbClr val="00FF00"/>
                </a:solidFill>
                <a:round/>
                <a:headEnd/>
                <a:tailEnd/>
              </a:ln>
            </p:spPr>
            <p:txBody>
              <a:bodyPr wrap="none" anchor="ctr"/>
              <a:lstStyle/>
              <a:p>
                <a:endParaRPr lang="en-US"/>
              </a:p>
            </p:txBody>
          </p:sp>
          <p:sp>
            <p:nvSpPr>
              <p:cNvPr id="29762" name="Oval 84"/>
              <p:cNvSpPr>
                <a:spLocks noChangeAspect="1" noChangeArrowheads="1"/>
              </p:cNvSpPr>
              <p:nvPr/>
            </p:nvSpPr>
            <p:spPr bwMode="auto">
              <a:xfrm>
                <a:off x="2766" y="1790"/>
                <a:ext cx="23" cy="23"/>
              </a:xfrm>
              <a:prstGeom prst="ellipse">
                <a:avLst/>
              </a:prstGeom>
              <a:solidFill>
                <a:srgbClr val="00FF00"/>
              </a:solidFill>
              <a:ln w="38100">
                <a:solidFill>
                  <a:srgbClr val="00FF00"/>
                </a:solidFill>
                <a:round/>
                <a:headEnd/>
                <a:tailEnd/>
              </a:ln>
            </p:spPr>
            <p:txBody>
              <a:bodyPr wrap="none" anchor="ctr"/>
              <a:lstStyle/>
              <a:p>
                <a:endParaRPr lang="en-US"/>
              </a:p>
            </p:txBody>
          </p:sp>
          <p:sp>
            <p:nvSpPr>
              <p:cNvPr id="29763" name="Oval 85"/>
              <p:cNvSpPr>
                <a:spLocks noChangeAspect="1" noChangeArrowheads="1"/>
              </p:cNvSpPr>
              <p:nvPr/>
            </p:nvSpPr>
            <p:spPr bwMode="auto">
              <a:xfrm>
                <a:off x="2834" y="1658"/>
                <a:ext cx="23" cy="23"/>
              </a:xfrm>
              <a:prstGeom prst="ellipse">
                <a:avLst/>
              </a:prstGeom>
              <a:solidFill>
                <a:srgbClr val="00FF00"/>
              </a:solidFill>
              <a:ln w="38100">
                <a:solidFill>
                  <a:srgbClr val="00FF00"/>
                </a:solidFill>
                <a:round/>
                <a:headEnd/>
                <a:tailEnd/>
              </a:ln>
            </p:spPr>
            <p:txBody>
              <a:bodyPr wrap="none" anchor="ctr"/>
              <a:lstStyle/>
              <a:p>
                <a:endParaRPr lang="en-US"/>
              </a:p>
            </p:txBody>
          </p:sp>
          <p:sp>
            <p:nvSpPr>
              <p:cNvPr id="29764" name="Oval 86"/>
              <p:cNvSpPr>
                <a:spLocks noChangeAspect="1" noChangeArrowheads="1"/>
              </p:cNvSpPr>
              <p:nvPr/>
            </p:nvSpPr>
            <p:spPr bwMode="auto">
              <a:xfrm>
                <a:off x="2950" y="1578"/>
                <a:ext cx="23" cy="23"/>
              </a:xfrm>
              <a:prstGeom prst="ellipse">
                <a:avLst/>
              </a:prstGeom>
              <a:solidFill>
                <a:srgbClr val="00FF00"/>
              </a:solidFill>
              <a:ln w="38100">
                <a:solidFill>
                  <a:srgbClr val="00FF00"/>
                </a:solidFill>
                <a:round/>
                <a:headEnd/>
                <a:tailEnd/>
              </a:ln>
            </p:spPr>
            <p:txBody>
              <a:bodyPr wrap="none" anchor="ctr"/>
              <a:lstStyle/>
              <a:p>
                <a:endParaRPr lang="en-US"/>
              </a:p>
            </p:txBody>
          </p:sp>
          <p:sp>
            <p:nvSpPr>
              <p:cNvPr id="29765" name="Oval 87"/>
              <p:cNvSpPr>
                <a:spLocks noChangeAspect="1" noChangeArrowheads="1"/>
              </p:cNvSpPr>
              <p:nvPr/>
            </p:nvSpPr>
            <p:spPr bwMode="auto">
              <a:xfrm>
                <a:off x="3102" y="1534"/>
                <a:ext cx="23" cy="23"/>
              </a:xfrm>
              <a:prstGeom prst="ellipse">
                <a:avLst/>
              </a:prstGeom>
              <a:solidFill>
                <a:srgbClr val="00FF00"/>
              </a:solidFill>
              <a:ln w="38100">
                <a:solidFill>
                  <a:srgbClr val="00FF00"/>
                </a:solidFill>
                <a:round/>
                <a:headEnd/>
                <a:tailEnd/>
              </a:ln>
            </p:spPr>
            <p:txBody>
              <a:bodyPr wrap="none" anchor="ctr"/>
              <a:lstStyle/>
              <a:p>
                <a:endParaRPr lang="en-US"/>
              </a:p>
            </p:txBody>
          </p:sp>
          <p:sp>
            <p:nvSpPr>
              <p:cNvPr id="29766" name="Oval 88"/>
              <p:cNvSpPr>
                <a:spLocks noChangeAspect="1" noChangeArrowheads="1"/>
              </p:cNvSpPr>
              <p:nvPr/>
            </p:nvSpPr>
            <p:spPr bwMode="auto">
              <a:xfrm>
                <a:off x="3322" y="1510"/>
                <a:ext cx="23" cy="23"/>
              </a:xfrm>
              <a:prstGeom prst="ellipse">
                <a:avLst/>
              </a:prstGeom>
              <a:solidFill>
                <a:srgbClr val="00FF00"/>
              </a:solidFill>
              <a:ln w="38100">
                <a:solidFill>
                  <a:srgbClr val="00FF00"/>
                </a:solidFill>
                <a:round/>
                <a:headEnd/>
                <a:tailEnd/>
              </a:ln>
            </p:spPr>
            <p:txBody>
              <a:bodyPr wrap="none" anchor="ctr"/>
              <a:lstStyle/>
              <a:p>
                <a:endParaRPr lang="en-US"/>
              </a:p>
            </p:txBody>
          </p:sp>
          <p:sp>
            <p:nvSpPr>
              <p:cNvPr id="29767" name="Freeform 89"/>
              <p:cNvSpPr>
                <a:spLocks/>
              </p:cNvSpPr>
              <p:nvPr/>
            </p:nvSpPr>
            <p:spPr bwMode="auto">
              <a:xfrm>
                <a:off x="2754" y="1516"/>
                <a:ext cx="746" cy="692"/>
              </a:xfrm>
              <a:custGeom>
                <a:avLst/>
                <a:gdLst>
                  <a:gd name="T0" fmla="*/ 150 w 746"/>
                  <a:gd name="T1" fmla="*/ 692 h 692"/>
                  <a:gd name="T2" fmla="*/ 58 w 746"/>
                  <a:gd name="T3" fmla="*/ 564 h 692"/>
                  <a:gd name="T4" fmla="*/ 6 w 746"/>
                  <a:gd name="T5" fmla="*/ 436 h 692"/>
                  <a:gd name="T6" fmla="*/ 22 w 746"/>
                  <a:gd name="T7" fmla="*/ 288 h 692"/>
                  <a:gd name="T8" fmla="*/ 90 w 746"/>
                  <a:gd name="T9" fmla="*/ 152 h 692"/>
                  <a:gd name="T10" fmla="*/ 210 w 746"/>
                  <a:gd name="T11" fmla="*/ 76 h 692"/>
                  <a:gd name="T12" fmla="*/ 366 w 746"/>
                  <a:gd name="T13" fmla="*/ 28 h 692"/>
                  <a:gd name="T14" fmla="*/ 578 w 746"/>
                  <a:gd name="T15" fmla="*/ 4 h 692"/>
                  <a:gd name="T16" fmla="*/ 746 w 746"/>
                  <a:gd name="T17" fmla="*/ 4 h 6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6"/>
                  <a:gd name="T28" fmla="*/ 0 h 692"/>
                  <a:gd name="T29" fmla="*/ 746 w 746"/>
                  <a:gd name="T30" fmla="*/ 692 h 6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6" h="692">
                    <a:moveTo>
                      <a:pt x="150" y="692"/>
                    </a:moveTo>
                    <a:cubicBezTo>
                      <a:pt x="116" y="649"/>
                      <a:pt x="82" y="607"/>
                      <a:pt x="58" y="564"/>
                    </a:cubicBezTo>
                    <a:cubicBezTo>
                      <a:pt x="34" y="521"/>
                      <a:pt x="12" y="482"/>
                      <a:pt x="6" y="436"/>
                    </a:cubicBezTo>
                    <a:cubicBezTo>
                      <a:pt x="0" y="390"/>
                      <a:pt x="8" y="335"/>
                      <a:pt x="22" y="288"/>
                    </a:cubicBezTo>
                    <a:cubicBezTo>
                      <a:pt x="36" y="241"/>
                      <a:pt x="59" y="187"/>
                      <a:pt x="90" y="152"/>
                    </a:cubicBezTo>
                    <a:cubicBezTo>
                      <a:pt x="121" y="117"/>
                      <a:pt x="164" y="97"/>
                      <a:pt x="210" y="76"/>
                    </a:cubicBezTo>
                    <a:cubicBezTo>
                      <a:pt x="256" y="55"/>
                      <a:pt x="305" y="40"/>
                      <a:pt x="366" y="28"/>
                    </a:cubicBezTo>
                    <a:cubicBezTo>
                      <a:pt x="427" y="16"/>
                      <a:pt x="515" y="8"/>
                      <a:pt x="578" y="4"/>
                    </a:cubicBezTo>
                    <a:cubicBezTo>
                      <a:pt x="641" y="0"/>
                      <a:pt x="693" y="2"/>
                      <a:pt x="746" y="4"/>
                    </a:cubicBezTo>
                  </a:path>
                </a:pathLst>
              </a:custGeom>
              <a:noFill/>
              <a:ln w="38100">
                <a:solidFill>
                  <a:srgbClr val="00FF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537690" name="AutoShape 90"/>
            <p:cNvSpPr>
              <a:spLocks noChangeArrowheads="1"/>
            </p:cNvSpPr>
            <p:nvPr/>
          </p:nvSpPr>
          <p:spPr bwMode="auto">
            <a:xfrm>
              <a:off x="2634" y="2640"/>
              <a:ext cx="81" cy="55"/>
            </a:xfrm>
            <a:prstGeom prst="star5">
              <a:avLst/>
            </a:prstGeom>
            <a:solidFill>
              <a:srgbClr val="FF3300"/>
            </a:solidFill>
            <a:ln w="38100">
              <a:solidFill>
                <a:srgbClr val="FF3300"/>
              </a:solidFill>
              <a:miter lim="800000"/>
              <a:headEnd/>
              <a:tailEnd/>
            </a:ln>
            <a:effectLst/>
          </p:spPr>
          <p:txBody>
            <a:bodyPr wrap="none" anchor="ctr"/>
            <a:lstStyle/>
            <a:p>
              <a:pPr>
                <a:defRPr/>
              </a:pPr>
              <a:endParaRPr lang="en-US">
                <a:latin typeface="Times New Roman" pitchFamily="18" charset="0"/>
                <a:ea typeface="+mn-ea"/>
                <a:cs typeface="+mn-cs"/>
              </a:endParaRPr>
            </a:p>
          </p:txBody>
        </p:sp>
      </p:grpSp>
      <p:grpSp>
        <p:nvGrpSpPr>
          <p:cNvPr id="10" name="Group 110"/>
          <p:cNvGrpSpPr>
            <a:grpSpLocks/>
          </p:cNvGrpSpPr>
          <p:nvPr/>
        </p:nvGrpSpPr>
        <p:grpSpPr bwMode="auto">
          <a:xfrm>
            <a:off x="4251325" y="2108200"/>
            <a:ext cx="1455738" cy="3541713"/>
            <a:chOff x="816" y="2688"/>
            <a:chExt cx="587" cy="978"/>
          </a:xfrm>
        </p:grpSpPr>
        <p:grpSp>
          <p:nvGrpSpPr>
            <p:cNvPr id="29748" name="Group 111"/>
            <p:cNvGrpSpPr>
              <a:grpSpLocks/>
            </p:cNvGrpSpPr>
            <p:nvPr/>
          </p:nvGrpSpPr>
          <p:grpSpPr bwMode="auto">
            <a:xfrm>
              <a:off x="849" y="2743"/>
              <a:ext cx="554" cy="923"/>
              <a:chOff x="2572" y="1460"/>
              <a:chExt cx="365" cy="761"/>
            </a:xfrm>
          </p:grpSpPr>
          <p:sp>
            <p:nvSpPr>
              <p:cNvPr id="29750" name="Oval 112"/>
              <p:cNvSpPr>
                <a:spLocks noChangeAspect="1" noChangeArrowheads="1"/>
              </p:cNvSpPr>
              <p:nvPr/>
            </p:nvSpPr>
            <p:spPr bwMode="auto">
              <a:xfrm>
                <a:off x="2914" y="2198"/>
                <a:ext cx="23" cy="23"/>
              </a:xfrm>
              <a:prstGeom prst="ellipse">
                <a:avLst/>
              </a:prstGeom>
              <a:solidFill>
                <a:srgbClr val="FF6600"/>
              </a:solidFill>
              <a:ln w="38100">
                <a:solidFill>
                  <a:srgbClr val="9900FF"/>
                </a:solidFill>
                <a:round/>
                <a:headEnd/>
                <a:tailEnd/>
              </a:ln>
            </p:spPr>
            <p:txBody>
              <a:bodyPr wrap="none" anchor="ctr"/>
              <a:lstStyle/>
              <a:p>
                <a:endParaRPr lang="en-US"/>
              </a:p>
            </p:txBody>
          </p:sp>
          <p:sp>
            <p:nvSpPr>
              <p:cNvPr id="29751" name="Oval 113"/>
              <p:cNvSpPr>
                <a:spLocks noChangeAspect="1" noChangeArrowheads="1"/>
              </p:cNvSpPr>
              <p:nvPr/>
            </p:nvSpPr>
            <p:spPr bwMode="auto">
              <a:xfrm>
                <a:off x="2862" y="2102"/>
                <a:ext cx="23" cy="23"/>
              </a:xfrm>
              <a:prstGeom prst="ellipse">
                <a:avLst/>
              </a:prstGeom>
              <a:solidFill>
                <a:srgbClr val="FF6600"/>
              </a:solidFill>
              <a:ln w="38100">
                <a:solidFill>
                  <a:srgbClr val="9900FF"/>
                </a:solidFill>
                <a:round/>
                <a:headEnd/>
                <a:tailEnd/>
              </a:ln>
            </p:spPr>
            <p:txBody>
              <a:bodyPr wrap="none" anchor="ctr"/>
              <a:lstStyle/>
              <a:p>
                <a:endParaRPr lang="en-US"/>
              </a:p>
            </p:txBody>
          </p:sp>
          <p:sp>
            <p:nvSpPr>
              <p:cNvPr id="29752" name="Oval 114"/>
              <p:cNvSpPr>
                <a:spLocks noChangeAspect="1" noChangeArrowheads="1"/>
              </p:cNvSpPr>
              <p:nvPr/>
            </p:nvSpPr>
            <p:spPr bwMode="auto">
              <a:xfrm>
                <a:off x="2790" y="1990"/>
                <a:ext cx="23" cy="23"/>
              </a:xfrm>
              <a:prstGeom prst="ellipse">
                <a:avLst/>
              </a:prstGeom>
              <a:solidFill>
                <a:srgbClr val="FF6600"/>
              </a:solidFill>
              <a:ln w="38100">
                <a:solidFill>
                  <a:srgbClr val="9900FF"/>
                </a:solidFill>
                <a:round/>
                <a:headEnd/>
                <a:tailEnd/>
              </a:ln>
            </p:spPr>
            <p:txBody>
              <a:bodyPr wrap="none" anchor="ctr"/>
              <a:lstStyle/>
              <a:p>
                <a:endParaRPr lang="en-US"/>
              </a:p>
            </p:txBody>
          </p:sp>
          <p:sp>
            <p:nvSpPr>
              <p:cNvPr id="29753" name="Oval 115"/>
              <p:cNvSpPr>
                <a:spLocks noChangeAspect="1" noChangeArrowheads="1"/>
              </p:cNvSpPr>
              <p:nvPr/>
            </p:nvSpPr>
            <p:spPr bwMode="auto">
              <a:xfrm>
                <a:off x="2702" y="1826"/>
                <a:ext cx="23" cy="23"/>
              </a:xfrm>
              <a:prstGeom prst="ellipse">
                <a:avLst/>
              </a:prstGeom>
              <a:solidFill>
                <a:srgbClr val="FF6600"/>
              </a:solidFill>
              <a:ln w="38100">
                <a:solidFill>
                  <a:srgbClr val="9900FF"/>
                </a:solidFill>
                <a:round/>
                <a:headEnd/>
                <a:tailEnd/>
              </a:ln>
            </p:spPr>
            <p:txBody>
              <a:bodyPr wrap="none" anchor="ctr"/>
              <a:lstStyle/>
              <a:p>
                <a:endParaRPr lang="en-US"/>
              </a:p>
            </p:txBody>
          </p:sp>
          <p:sp>
            <p:nvSpPr>
              <p:cNvPr id="29754" name="Oval 116"/>
              <p:cNvSpPr>
                <a:spLocks noChangeAspect="1" noChangeArrowheads="1"/>
              </p:cNvSpPr>
              <p:nvPr/>
            </p:nvSpPr>
            <p:spPr bwMode="auto">
              <a:xfrm>
                <a:off x="2638" y="1710"/>
                <a:ext cx="23" cy="23"/>
              </a:xfrm>
              <a:prstGeom prst="ellipse">
                <a:avLst/>
              </a:prstGeom>
              <a:solidFill>
                <a:srgbClr val="FF6600"/>
              </a:solidFill>
              <a:ln w="38100">
                <a:solidFill>
                  <a:srgbClr val="9900FF"/>
                </a:solidFill>
                <a:round/>
                <a:headEnd/>
                <a:tailEnd/>
              </a:ln>
            </p:spPr>
            <p:txBody>
              <a:bodyPr wrap="none" anchor="ctr"/>
              <a:lstStyle/>
              <a:p>
                <a:endParaRPr lang="en-US"/>
              </a:p>
            </p:txBody>
          </p:sp>
          <p:sp>
            <p:nvSpPr>
              <p:cNvPr id="29755" name="Oval 117"/>
              <p:cNvSpPr>
                <a:spLocks noChangeAspect="1" noChangeArrowheads="1"/>
              </p:cNvSpPr>
              <p:nvPr/>
            </p:nvSpPr>
            <p:spPr bwMode="auto">
              <a:xfrm>
                <a:off x="2582" y="1542"/>
                <a:ext cx="23" cy="23"/>
              </a:xfrm>
              <a:prstGeom prst="ellipse">
                <a:avLst/>
              </a:prstGeom>
              <a:solidFill>
                <a:srgbClr val="FF6600"/>
              </a:solidFill>
              <a:ln w="38100">
                <a:solidFill>
                  <a:srgbClr val="9900FF"/>
                </a:solidFill>
                <a:round/>
                <a:headEnd/>
                <a:tailEnd/>
              </a:ln>
            </p:spPr>
            <p:txBody>
              <a:bodyPr wrap="none" anchor="ctr"/>
              <a:lstStyle/>
              <a:p>
                <a:endParaRPr lang="en-US"/>
              </a:p>
            </p:txBody>
          </p:sp>
          <p:sp>
            <p:nvSpPr>
              <p:cNvPr id="29756" name="Freeform 118"/>
              <p:cNvSpPr>
                <a:spLocks/>
              </p:cNvSpPr>
              <p:nvPr/>
            </p:nvSpPr>
            <p:spPr bwMode="auto">
              <a:xfrm>
                <a:off x="2572" y="1460"/>
                <a:ext cx="356" cy="752"/>
              </a:xfrm>
              <a:custGeom>
                <a:avLst/>
                <a:gdLst>
                  <a:gd name="T0" fmla="*/ 356 w 356"/>
                  <a:gd name="T1" fmla="*/ 752 h 752"/>
                  <a:gd name="T2" fmla="*/ 300 w 356"/>
                  <a:gd name="T3" fmla="*/ 652 h 752"/>
                  <a:gd name="T4" fmla="*/ 228 w 356"/>
                  <a:gd name="T5" fmla="*/ 544 h 752"/>
                  <a:gd name="T6" fmla="*/ 140 w 356"/>
                  <a:gd name="T7" fmla="*/ 380 h 752"/>
                  <a:gd name="T8" fmla="*/ 76 w 356"/>
                  <a:gd name="T9" fmla="*/ 260 h 752"/>
                  <a:gd name="T10" fmla="*/ 20 w 356"/>
                  <a:gd name="T11" fmla="*/ 92 h 752"/>
                  <a:gd name="T12" fmla="*/ 0 w 356"/>
                  <a:gd name="T13" fmla="*/ 0 h 752"/>
                  <a:gd name="T14" fmla="*/ 0 60000 65536"/>
                  <a:gd name="T15" fmla="*/ 0 60000 65536"/>
                  <a:gd name="T16" fmla="*/ 0 60000 65536"/>
                  <a:gd name="T17" fmla="*/ 0 60000 65536"/>
                  <a:gd name="T18" fmla="*/ 0 60000 65536"/>
                  <a:gd name="T19" fmla="*/ 0 60000 65536"/>
                  <a:gd name="T20" fmla="*/ 0 60000 65536"/>
                  <a:gd name="T21" fmla="*/ 0 w 356"/>
                  <a:gd name="T22" fmla="*/ 0 h 752"/>
                  <a:gd name="T23" fmla="*/ 356 w 356"/>
                  <a:gd name="T24" fmla="*/ 752 h 7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6" h="752">
                    <a:moveTo>
                      <a:pt x="356" y="752"/>
                    </a:moveTo>
                    <a:cubicBezTo>
                      <a:pt x="338" y="719"/>
                      <a:pt x="321" y="687"/>
                      <a:pt x="300" y="652"/>
                    </a:cubicBezTo>
                    <a:cubicBezTo>
                      <a:pt x="279" y="617"/>
                      <a:pt x="255" y="589"/>
                      <a:pt x="228" y="544"/>
                    </a:cubicBezTo>
                    <a:cubicBezTo>
                      <a:pt x="201" y="499"/>
                      <a:pt x="165" y="427"/>
                      <a:pt x="140" y="380"/>
                    </a:cubicBezTo>
                    <a:cubicBezTo>
                      <a:pt x="115" y="333"/>
                      <a:pt x="96" y="308"/>
                      <a:pt x="76" y="260"/>
                    </a:cubicBezTo>
                    <a:cubicBezTo>
                      <a:pt x="56" y="212"/>
                      <a:pt x="33" y="135"/>
                      <a:pt x="20" y="92"/>
                    </a:cubicBezTo>
                    <a:cubicBezTo>
                      <a:pt x="7" y="49"/>
                      <a:pt x="3" y="24"/>
                      <a:pt x="0" y="0"/>
                    </a:cubicBezTo>
                  </a:path>
                </a:pathLst>
              </a:custGeom>
              <a:noFill/>
              <a:ln w="38100">
                <a:solidFill>
                  <a:srgbClr val="9900FF"/>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537719" name="AutoShape 119"/>
            <p:cNvSpPr>
              <a:spLocks noChangeArrowheads="1"/>
            </p:cNvSpPr>
            <p:nvPr/>
          </p:nvSpPr>
          <p:spPr bwMode="auto">
            <a:xfrm>
              <a:off x="816" y="2688"/>
              <a:ext cx="81" cy="55"/>
            </a:xfrm>
            <a:prstGeom prst="star5">
              <a:avLst/>
            </a:prstGeom>
            <a:solidFill>
              <a:srgbClr val="FF0000"/>
            </a:solidFill>
            <a:ln w="38100">
              <a:solidFill>
                <a:srgbClr val="FF3300"/>
              </a:solidFill>
              <a:miter lim="800000"/>
              <a:headEnd/>
              <a:tailEnd/>
            </a:ln>
            <a:effectLst/>
          </p:spPr>
          <p:txBody>
            <a:bodyPr wrap="none" anchor="ctr"/>
            <a:lstStyle/>
            <a:p>
              <a:pPr>
                <a:defRPr/>
              </a:pPr>
              <a:endParaRPr lang="en-US">
                <a:latin typeface="Times New Roman" pitchFamily="18" charset="0"/>
                <a:ea typeface="+mn-ea"/>
                <a:cs typeface="+mn-cs"/>
              </a:endParaRPr>
            </a:p>
          </p:txBody>
        </p:sp>
      </p:grpSp>
      <p:grpSp>
        <p:nvGrpSpPr>
          <p:cNvPr id="12" name="Group 145"/>
          <p:cNvGrpSpPr>
            <a:grpSpLocks/>
          </p:cNvGrpSpPr>
          <p:nvPr/>
        </p:nvGrpSpPr>
        <p:grpSpPr bwMode="auto">
          <a:xfrm>
            <a:off x="3181350" y="2551113"/>
            <a:ext cx="2792413" cy="3098800"/>
            <a:chOff x="3072" y="1104"/>
            <a:chExt cx="1079" cy="1056"/>
          </a:xfrm>
        </p:grpSpPr>
        <p:grpSp>
          <p:nvGrpSpPr>
            <p:cNvPr id="29738" name="Group 146"/>
            <p:cNvGrpSpPr>
              <a:grpSpLocks/>
            </p:cNvGrpSpPr>
            <p:nvPr/>
          </p:nvGrpSpPr>
          <p:grpSpPr bwMode="auto">
            <a:xfrm flipH="1">
              <a:off x="3120" y="1152"/>
              <a:ext cx="1031" cy="1008"/>
              <a:chOff x="104" y="2055"/>
              <a:chExt cx="840" cy="2187"/>
            </a:xfrm>
          </p:grpSpPr>
          <p:sp>
            <p:nvSpPr>
              <p:cNvPr id="29740" name="Oval 147"/>
              <p:cNvSpPr>
                <a:spLocks noChangeAspect="1" noChangeArrowheads="1"/>
              </p:cNvSpPr>
              <p:nvPr/>
            </p:nvSpPr>
            <p:spPr bwMode="auto">
              <a:xfrm flipH="1">
                <a:off x="774" y="2498"/>
                <a:ext cx="25" cy="65"/>
              </a:xfrm>
              <a:prstGeom prst="ellipse">
                <a:avLst/>
              </a:prstGeom>
              <a:solidFill>
                <a:srgbClr val="008000"/>
              </a:solidFill>
              <a:ln w="38100">
                <a:solidFill>
                  <a:srgbClr val="969696"/>
                </a:solidFill>
                <a:round/>
                <a:headEnd/>
                <a:tailEnd/>
              </a:ln>
            </p:spPr>
            <p:txBody>
              <a:bodyPr wrap="none" anchor="ctr"/>
              <a:lstStyle/>
              <a:p>
                <a:endParaRPr lang="en-US"/>
              </a:p>
            </p:txBody>
          </p:sp>
          <p:sp>
            <p:nvSpPr>
              <p:cNvPr id="29741" name="Oval 148"/>
              <p:cNvSpPr>
                <a:spLocks noChangeAspect="1" noChangeArrowheads="1"/>
              </p:cNvSpPr>
              <p:nvPr/>
            </p:nvSpPr>
            <p:spPr bwMode="auto">
              <a:xfrm flipH="1">
                <a:off x="670" y="2770"/>
                <a:ext cx="25" cy="65"/>
              </a:xfrm>
              <a:prstGeom prst="ellipse">
                <a:avLst/>
              </a:prstGeom>
              <a:solidFill>
                <a:srgbClr val="008000"/>
              </a:solidFill>
              <a:ln w="38100">
                <a:solidFill>
                  <a:srgbClr val="969696"/>
                </a:solidFill>
                <a:round/>
                <a:headEnd/>
                <a:tailEnd/>
              </a:ln>
            </p:spPr>
            <p:txBody>
              <a:bodyPr wrap="none" anchor="ctr"/>
              <a:lstStyle/>
              <a:p>
                <a:endParaRPr lang="en-US"/>
              </a:p>
            </p:txBody>
          </p:sp>
          <p:sp>
            <p:nvSpPr>
              <p:cNvPr id="29742" name="Oval 149"/>
              <p:cNvSpPr>
                <a:spLocks noChangeAspect="1" noChangeArrowheads="1"/>
              </p:cNvSpPr>
              <p:nvPr/>
            </p:nvSpPr>
            <p:spPr bwMode="auto">
              <a:xfrm flipH="1">
                <a:off x="565" y="3042"/>
                <a:ext cx="25" cy="65"/>
              </a:xfrm>
              <a:prstGeom prst="ellipse">
                <a:avLst/>
              </a:prstGeom>
              <a:solidFill>
                <a:srgbClr val="008000"/>
              </a:solidFill>
              <a:ln w="38100">
                <a:solidFill>
                  <a:srgbClr val="969696"/>
                </a:solidFill>
                <a:round/>
                <a:headEnd/>
                <a:tailEnd/>
              </a:ln>
            </p:spPr>
            <p:txBody>
              <a:bodyPr wrap="none" anchor="ctr"/>
              <a:lstStyle/>
              <a:p>
                <a:endParaRPr lang="en-US"/>
              </a:p>
            </p:txBody>
          </p:sp>
          <p:sp>
            <p:nvSpPr>
              <p:cNvPr id="29743" name="Oval 150"/>
              <p:cNvSpPr>
                <a:spLocks noChangeAspect="1" noChangeArrowheads="1"/>
              </p:cNvSpPr>
              <p:nvPr/>
            </p:nvSpPr>
            <p:spPr bwMode="auto">
              <a:xfrm flipH="1">
                <a:off x="461" y="3314"/>
                <a:ext cx="25" cy="66"/>
              </a:xfrm>
              <a:prstGeom prst="ellipse">
                <a:avLst/>
              </a:prstGeom>
              <a:solidFill>
                <a:srgbClr val="008000"/>
              </a:solidFill>
              <a:ln w="38100">
                <a:solidFill>
                  <a:srgbClr val="969696"/>
                </a:solidFill>
                <a:round/>
                <a:headEnd/>
                <a:tailEnd/>
              </a:ln>
            </p:spPr>
            <p:txBody>
              <a:bodyPr wrap="none" anchor="ctr"/>
              <a:lstStyle/>
              <a:p>
                <a:endParaRPr lang="en-US"/>
              </a:p>
            </p:txBody>
          </p:sp>
          <p:sp>
            <p:nvSpPr>
              <p:cNvPr id="29744" name="Oval 151"/>
              <p:cNvSpPr>
                <a:spLocks noChangeAspect="1" noChangeArrowheads="1"/>
              </p:cNvSpPr>
              <p:nvPr/>
            </p:nvSpPr>
            <p:spPr bwMode="auto">
              <a:xfrm flipH="1">
                <a:off x="356" y="3587"/>
                <a:ext cx="25" cy="65"/>
              </a:xfrm>
              <a:prstGeom prst="ellipse">
                <a:avLst/>
              </a:prstGeom>
              <a:solidFill>
                <a:srgbClr val="008000"/>
              </a:solidFill>
              <a:ln w="38100">
                <a:solidFill>
                  <a:srgbClr val="969696"/>
                </a:solidFill>
                <a:round/>
                <a:headEnd/>
                <a:tailEnd/>
              </a:ln>
            </p:spPr>
            <p:txBody>
              <a:bodyPr wrap="none" anchor="ctr"/>
              <a:lstStyle/>
              <a:p>
                <a:endParaRPr lang="en-US"/>
              </a:p>
            </p:txBody>
          </p:sp>
          <p:sp>
            <p:nvSpPr>
              <p:cNvPr id="29745" name="Oval 152"/>
              <p:cNvSpPr>
                <a:spLocks noChangeAspect="1" noChangeArrowheads="1"/>
              </p:cNvSpPr>
              <p:nvPr/>
            </p:nvSpPr>
            <p:spPr bwMode="auto">
              <a:xfrm flipH="1">
                <a:off x="252" y="3859"/>
                <a:ext cx="25" cy="65"/>
              </a:xfrm>
              <a:prstGeom prst="ellipse">
                <a:avLst/>
              </a:prstGeom>
              <a:solidFill>
                <a:srgbClr val="008000"/>
              </a:solidFill>
              <a:ln w="38100">
                <a:solidFill>
                  <a:srgbClr val="969696"/>
                </a:solidFill>
                <a:round/>
                <a:headEnd/>
                <a:tailEnd/>
              </a:ln>
            </p:spPr>
            <p:txBody>
              <a:bodyPr wrap="none" anchor="ctr"/>
              <a:lstStyle/>
              <a:p>
                <a:endParaRPr lang="en-US"/>
              </a:p>
            </p:txBody>
          </p:sp>
          <p:sp>
            <p:nvSpPr>
              <p:cNvPr id="29746" name="Oval 153"/>
              <p:cNvSpPr>
                <a:spLocks noChangeAspect="1" noChangeArrowheads="1"/>
              </p:cNvSpPr>
              <p:nvPr/>
            </p:nvSpPr>
            <p:spPr bwMode="auto">
              <a:xfrm flipH="1">
                <a:off x="148" y="4131"/>
                <a:ext cx="25" cy="66"/>
              </a:xfrm>
              <a:prstGeom prst="ellipse">
                <a:avLst/>
              </a:prstGeom>
              <a:solidFill>
                <a:srgbClr val="008000"/>
              </a:solidFill>
              <a:ln w="38100">
                <a:solidFill>
                  <a:srgbClr val="969696"/>
                </a:solidFill>
                <a:round/>
                <a:headEnd/>
                <a:tailEnd/>
              </a:ln>
            </p:spPr>
            <p:txBody>
              <a:bodyPr wrap="none" anchor="ctr"/>
              <a:lstStyle/>
              <a:p>
                <a:endParaRPr lang="en-US"/>
              </a:p>
            </p:txBody>
          </p:sp>
          <p:sp>
            <p:nvSpPr>
              <p:cNvPr id="29747" name="Freeform 154"/>
              <p:cNvSpPr>
                <a:spLocks/>
              </p:cNvSpPr>
              <p:nvPr/>
            </p:nvSpPr>
            <p:spPr bwMode="auto">
              <a:xfrm flipH="1">
                <a:off x="104" y="2055"/>
                <a:ext cx="840" cy="2187"/>
              </a:xfrm>
              <a:custGeom>
                <a:avLst/>
                <a:gdLst>
                  <a:gd name="T0" fmla="*/ 840 w 772"/>
                  <a:gd name="T1" fmla="*/ 2184 h 771"/>
                  <a:gd name="T2" fmla="*/ 788 w 772"/>
                  <a:gd name="T3" fmla="*/ 2127 h 771"/>
                  <a:gd name="T4" fmla="*/ 679 w 772"/>
                  <a:gd name="T5" fmla="*/ 1832 h 771"/>
                  <a:gd name="T6" fmla="*/ 579 w 772"/>
                  <a:gd name="T7" fmla="*/ 1560 h 771"/>
                  <a:gd name="T8" fmla="*/ 470 w 772"/>
                  <a:gd name="T9" fmla="*/ 1288 h 771"/>
                  <a:gd name="T10" fmla="*/ 366 w 772"/>
                  <a:gd name="T11" fmla="*/ 1004 h 771"/>
                  <a:gd name="T12" fmla="*/ 257 w 772"/>
                  <a:gd name="T13" fmla="*/ 743 h 771"/>
                  <a:gd name="T14" fmla="*/ 161 w 772"/>
                  <a:gd name="T15" fmla="*/ 482 h 771"/>
                  <a:gd name="T16" fmla="*/ 0 w 772"/>
                  <a:gd name="T17" fmla="*/ 6 h 7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72"/>
                  <a:gd name="T28" fmla="*/ 0 h 771"/>
                  <a:gd name="T29" fmla="*/ 772 w 772"/>
                  <a:gd name="T30" fmla="*/ 771 h 7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72" h="771">
                    <a:moveTo>
                      <a:pt x="772" y="770"/>
                    </a:moveTo>
                    <a:cubicBezTo>
                      <a:pt x="760" y="770"/>
                      <a:pt x="749" y="771"/>
                      <a:pt x="724" y="750"/>
                    </a:cubicBezTo>
                    <a:cubicBezTo>
                      <a:pt x="699" y="729"/>
                      <a:pt x="656" y="679"/>
                      <a:pt x="624" y="646"/>
                    </a:cubicBezTo>
                    <a:cubicBezTo>
                      <a:pt x="592" y="613"/>
                      <a:pt x="564" y="582"/>
                      <a:pt x="532" y="550"/>
                    </a:cubicBezTo>
                    <a:cubicBezTo>
                      <a:pt x="500" y="518"/>
                      <a:pt x="465" y="487"/>
                      <a:pt x="432" y="454"/>
                    </a:cubicBezTo>
                    <a:cubicBezTo>
                      <a:pt x="399" y="421"/>
                      <a:pt x="369" y="386"/>
                      <a:pt x="336" y="354"/>
                    </a:cubicBezTo>
                    <a:cubicBezTo>
                      <a:pt x="303" y="322"/>
                      <a:pt x="267" y="293"/>
                      <a:pt x="236" y="262"/>
                    </a:cubicBezTo>
                    <a:cubicBezTo>
                      <a:pt x="205" y="231"/>
                      <a:pt x="187" y="213"/>
                      <a:pt x="148" y="170"/>
                    </a:cubicBezTo>
                    <a:cubicBezTo>
                      <a:pt x="109" y="127"/>
                      <a:pt x="6" y="0"/>
                      <a:pt x="0" y="2"/>
                    </a:cubicBezTo>
                  </a:path>
                </a:pathLst>
              </a:custGeom>
              <a:noFill/>
              <a:ln w="38100">
                <a:solidFill>
                  <a:srgbClr val="80808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537755" name="AutoShape 155"/>
            <p:cNvSpPr>
              <a:spLocks noChangeArrowheads="1"/>
            </p:cNvSpPr>
            <p:nvPr/>
          </p:nvSpPr>
          <p:spPr bwMode="auto">
            <a:xfrm flipH="1">
              <a:off x="3072" y="1104"/>
              <a:ext cx="96" cy="60"/>
            </a:xfrm>
            <a:prstGeom prst="star5">
              <a:avLst/>
            </a:prstGeom>
            <a:solidFill>
              <a:srgbClr val="FF3300"/>
            </a:solidFill>
            <a:ln w="38100">
              <a:solidFill>
                <a:srgbClr val="FF0000"/>
              </a:solidFill>
              <a:miter lim="800000"/>
              <a:headEnd/>
              <a:tailEnd/>
            </a:ln>
            <a:effectLst/>
          </p:spPr>
          <p:txBody>
            <a:bodyPr wrap="none" anchor="ctr"/>
            <a:lstStyle/>
            <a:p>
              <a:pPr>
                <a:defRPr/>
              </a:pPr>
              <a:endParaRPr lang="en-US">
                <a:latin typeface="Times New Roman" pitchFamily="18" charset="0"/>
                <a:ea typeface="+mn-ea"/>
                <a:cs typeface="+mn-cs"/>
              </a:endParaRPr>
            </a:p>
          </p:txBody>
        </p:sp>
      </p:grpSp>
      <p:grpSp>
        <p:nvGrpSpPr>
          <p:cNvPr id="14" name="Group 183"/>
          <p:cNvGrpSpPr>
            <a:grpSpLocks/>
          </p:cNvGrpSpPr>
          <p:nvPr/>
        </p:nvGrpSpPr>
        <p:grpSpPr bwMode="auto">
          <a:xfrm>
            <a:off x="5638800" y="958850"/>
            <a:ext cx="1057275" cy="336550"/>
            <a:chOff x="3552" y="604"/>
            <a:chExt cx="666" cy="212"/>
          </a:xfrm>
        </p:grpSpPr>
        <p:sp>
          <p:nvSpPr>
            <p:cNvPr id="29736" name="Text Box 184"/>
            <p:cNvSpPr txBox="1">
              <a:spLocks noChangeArrowheads="1"/>
            </p:cNvSpPr>
            <p:nvPr/>
          </p:nvSpPr>
          <p:spPr bwMode="auto">
            <a:xfrm>
              <a:off x="3555" y="604"/>
              <a:ext cx="66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fr-FR" sz="1600" b="1">
                  <a:solidFill>
                    <a:srgbClr val="FF3300"/>
                  </a:solidFill>
                  <a:latin typeface="Arial" charset="0"/>
                </a:rPr>
                <a:t>New Run</a:t>
              </a:r>
              <a:endParaRPr lang="en-US" sz="1600" b="1">
                <a:solidFill>
                  <a:srgbClr val="FF3300"/>
                </a:solidFill>
                <a:latin typeface="Arial" charset="0"/>
              </a:endParaRPr>
            </a:p>
          </p:txBody>
        </p:sp>
        <p:sp>
          <p:nvSpPr>
            <p:cNvPr id="29737" name="Line 185"/>
            <p:cNvSpPr>
              <a:spLocks noChangeShapeType="1"/>
            </p:cNvSpPr>
            <p:nvPr/>
          </p:nvSpPr>
          <p:spPr bwMode="auto">
            <a:xfrm>
              <a:off x="3552" y="816"/>
              <a:ext cx="576" cy="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15" name="Group 212"/>
          <p:cNvGrpSpPr>
            <a:grpSpLocks/>
          </p:cNvGrpSpPr>
          <p:nvPr/>
        </p:nvGrpSpPr>
        <p:grpSpPr bwMode="auto">
          <a:xfrm>
            <a:off x="5410200" y="3505200"/>
            <a:ext cx="762000" cy="2046288"/>
            <a:chOff x="384" y="2119"/>
            <a:chExt cx="480" cy="1289"/>
          </a:xfrm>
        </p:grpSpPr>
        <p:grpSp>
          <p:nvGrpSpPr>
            <p:cNvPr id="29728" name="Group 204"/>
            <p:cNvGrpSpPr>
              <a:grpSpLocks/>
            </p:cNvGrpSpPr>
            <p:nvPr/>
          </p:nvGrpSpPr>
          <p:grpSpPr bwMode="auto">
            <a:xfrm>
              <a:off x="384" y="2509"/>
              <a:ext cx="324" cy="898"/>
              <a:chOff x="3582" y="1861"/>
              <a:chExt cx="137" cy="332"/>
            </a:xfrm>
          </p:grpSpPr>
          <p:sp>
            <p:nvSpPr>
              <p:cNvPr id="29731" name="Oval 205"/>
              <p:cNvSpPr>
                <a:spLocks noChangeAspect="1" noChangeArrowheads="1"/>
              </p:cNvSpPr>
              <p:nvPr/>
            </p:nvSpPr>
            <p:spPr bwMode="auto">
              <a:xfrm>
                <a:off x="3696" y="2170"/>
                <a:ext cx="23" cy="23"/>
              </a:xfrm>
              <a:prstGeom prst="ellipse">
                <a:avLst/>
              </a:prstGeom>
              <a:solidFill>
                <a:srgbClr val="FF0000"/>
              </a:solidFill>
              <a:ln w="9525">
                <a:solidFill>
                  <a:srgbClr val="FF0000"/>
                </a:solidFill>
                <a:round/>
                <a:headEnd/>
                <a:tailEnd/>
              </a:ln>
            </p:spPr>
            <p:txBody>
              <a:bodyPr wrap="none" anchor="ctr"/>
              <a:lstStyle/>
              <a:p>
                <a:endParaRPr lang="en-US"/>
              </a:p>
            </p:txBody>
          </p:sp>
          <p:sp>
            <p:nvSpPr>
              <p:cNvPr id="29732" name="Oval 206"/>
              <p:cNvSpPr>
                <a:spLocks noChangeAspect="1" noChangeArrowheads="1"/>
              </p:cNvSpPr>
              <p:nvPr/>
            </p:nvSpPr>
            <p:spPr bwMode="auto">
              <a:xfrm>
                <a:off x="3627" y="2095"/>
                <a:ext cx="23" cy="23"/>
              </a:xfrm>
              <a:prstGeom prst="ellipse">
                <a:avLst/>
              </a:prstGeom>
              <a:solidFill>
                <a:srgbClr val="FF0000"/>
              </a:solidFill>
              <a:ln w="9525">
                <a:solidFill>
                  <a:srgbClr val="FF0000"/>
                </a:solidFill>
                <a:round/>
                <a:headEnd/>
                <a:tailEnd/>
              </a:ln>
            </p:spPr>
            <p:txBody>
              <a:bodyPr wrap="none" anchor="ctr"/>
              <a:lstStyle/>
              <a:p>
                <a:endParaRPr lang="en-US"/>
              </a:p>
            </p:txBody>
          </p:sp>
          <p:sp>
            <p:nvSpPr>
              <p:cNvPr id="29733" name="Oval 207"/>
              <p:cNvSpPr>
                <a:spLocks noChangeAspect="1" noChangeArrowheads="1"/>
              </p:cNvSpPr>
              <p:nvPr/>
            </p:nvSpPr>
            <p:spPr bwMode="auto">
              <a:xfrm>
                <a:off x="3591" y="2005"/>
                <a:ext cx="23" cy="23"/>
              </a:xfrm>
              <a:prstGeom prst="ellipse">
                <a:avLst/>
              </a:prstGeom>
              <a:solidFill>
                <a:srgbClr val="FF0000"/>
              </a:solidFill>
              <a:ln w="9525">
                <a:solidFill>
                  <a:srgbClr val="FF0000"/>
                </a:solidFill>
                <a:round/>
                <a:headEnd/>
                <a:tailEnd/>
              </a:ln>
            </p:spPr>
            <p:txBody>
              <a:bodyPr wrap="none" anchor="ctr"/>
              <a:lstStyle/>
              <a:p>
                <a:endParaRPr lang="en-US"/>
              </a:p>
            </p:txBody>
          </p:sp>
          <p:sp>
            <p:nvSpPr>
              <p:cNvPr id="29734" name="Oval 208"/>
              <p:cNvSpPr>
                <a:spLocks noChangeAspect="1" noChangeArrowheads="1"/>
              </p:cNvSpPr>
              <p:nvPr/>
            </p:nvSpPr>
            <p:spPr bwMode="auto">
              <a:xfrm>
                <a:off x="3582" y="1939"/>
                <a:ext cx="23" cy="23"/>
              </a:xfrm>
              <a:prstGeom prst="ellipse">
                <a:avLst/>
              </a:prstGeom>
              <a:solidFill>
                <a:srgbClr val="FF0000"/>
              </a:solidFill>
              <a:ln w="9525">
                <a:solidFill>
                  <a:srgbClr val="FF0000"/>
                </a:solidFill>
                <a:round/>
                <a:headEnd/>
                <a:tailEnd/>
              </a:ln>
            </p:spPr>
            <p:txBody>
              <a:bodyPr wrap="none" anchor="ctr"/>
              <a:lstStyle/>
              <a:p>
                <a:endParaRPr lang="en-US"/>
              </a:p>
            </p:txBody>
          </p:sp>
          <p:sp>
            <p:nvSpPr>
              <p:cNvPr id="29735" name="Oval 209"/>
              <p:cNvSpPr>
                <a:spLocks noChangeAspect="1" noChangeArrowheads="1"/>
              </p:cNvSpPr>
              <p:nvPr/>
            </p:nvSpPr>
            <p:spPr bwMode="auto">
              <a:xfrm>
                <a:off x="3585" y="1861"/>
                <a:ext cx="23" cy="23"/>
              </a:xfrm>
              <a:prstGeom prst="ellipse">
                <a:avLst/>
              </a:prstGeom>
              <a:solidFill>
                <a:srgbClr val="FF0000"/>
              </a:solidFill>
              <a:ln w="9525">
                <a:solidFill>
                  <a:srgbClr val="FF0000"/>
                </a:solidFill>
                <a:round/>
                <a:headEnd/>
                <a:tailEnd/>
              </a:ln>
            </p:spPr>
            <p:txBody>
              <a:bodyPr wrap="none" anchor="ctr"/>
              <a:lstStyle/>
              <a:p>
                <a:endParaRPr lang="en-US"/>
              </a:p>
            </p:txBody>
          </p:sp>
        </p:grpSp>
        <p:sp>
          <p:nvSpPr>
            <p:cNvPr id="29729" name="Oval 210"/>
            <p:cNvSpPr>
              <a:spLocks noChangeAspect="1" noChangeArrowheads="1"/>
            </p:cNvSpPr>
            <p:nvPr/>
          </p:nvSpPr>
          <p:spPr bwMode="auto">
            <a:xfrm>
              <a:off x="432" y="2242"/>
              <a:ext cx="56" cy="62"/>
            </a:xfrm>
            <a:prstGeom prst="ellipse">
              <a:avLst/>
            </a:prstGeom>
            <a:solidFill>
              <a:srgbClr val="FF0000"/>
            </a:solidFill>
            <a:ln w="9525">
              <a:solidFill>
                <a:srgbClr val="FF0000"/>
              </a:solidFill>
              <a:round/>
              <a:headEnd/>
              <a:tailEnd/>
            </a:ln>
          </p:spPr>
          <p:txBody>
            <a:bodyPr wrap="none" anchor="ctr"/>
            <a:lstStyle/>
            <a:p>
              <a:endParaRPr lang="en-US"/>
            </a:p>
          </p:txBody>
        </p:sp>
        <p:sp>
          <p:nvSpPr>
            <p:cNvPr id="29730" name="Freeform 211"/>
            <p:cNvSpPr>
              <a:spLocks/>
            </p:cNvSpPr>
            <p:nvPr/>
          </p:nvSpPr>
          <p:spPr bwMode="auto">
            <a:xfrm>
              <a:off x="421" y="2119"/>
              <a:ext cx="443" cy="1289"/>
            </a:xfrm>
            <a:custGeom>
              <a:avLst/>
              <a:gdLst>
                <a:gd name="T0" fmla="*/ 443 w 187"/>
                <a:gd name="T1" fmla="*/ 1289 h 477"/>
                <a:gd name="T2" fmla="*/ 251 w 187"/>
                <a:gd name="T3" fmla="*/ 1232 h 477"/>
                <a:gd name="T4" fmla="*/ 116 w 187"/>
                <a:gd name="T5" fmla="*/ 1054 h 477"/>
                <a:gd name="T6" fmla="*/ 31 w 187"/>
                <a:gd name="T7" fmla="*/ 827 h 477"/>
                <a:gd name="T8" fmla="*/ 2 w 187"/>
                <a:gd name="T9" fmla="*/ 640 h 477"/>
                <a:gd name="T10" fmla="*/ 17 w 187"/>
                <a:gd name="T11" fmla="*/ 405 h 477"/>
                <a:gd name="T12" fmla="*/ 73 w 187"/>
                <a:gd name="T13" fmla="*/ 0 h 477"/>
                <a:gd name="T14" fmla="*/ 0 60000 65536"/>
                <a:gd name="T15" fmla="*/ 0 60000 65536"/>
                <a:gd name="T16" fmla="*/ 0 60000 65536"/>
                <a:gd name="T17" fmla="*/ 0 60000 65536"/>
                <a:gd name="T18" fmla="*/ 0 60000 65536"/>
                <a:gd name="T19" fmla="*/ 0 60000 65536"/>
                <a:gd name="T20" fmla="*/ 0 60000 65536"/>
                <a:gd name="T21" fmla="*/ 0 w 187"/>
                <a:gd name="T22" fmla="*/ 0 h 477"/>
                <a:gd name="T23" fmla="*/ 187 w 187"/>
                <a:gd name="T24" fmla="*/ 477 h 4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7" h="477">
                  <a:moveTo>
                    <a:pt x="187" y="477"/>
                  </a:moveTo>
                  <a:cubicBezTo>
                    <a:pt x="158" y="473"/>
                    <a:pt x="129" y="470"/>
                    <a:pt x="106" y="456"/>
                  </a:cubicBezTo>
                  <a:cubicBezTo>
                    <a:pt x="83" y="442"/>
                    <a:pt x="64" y="415"/>
                    <a:pt x="49" y="390"/>
                  </a:cubicBezTo>
                  <a:cubicBezTo>
                    <a:pt x="34" y="365"/>
                    <a:pt x="21" y="331"/>
                    <a:pt x="13" y="306"/>
                  </a:cubicBezTo>
                  <a:cubicBezTo>
                    <a:pt x="5" y="281"/>
                    <a:pt x="2" y="263"/>
                    <a:pt x="1" y="237"/>
                  </a:cubicBezTo>
                  <a:cubicBezTo>
                    <a:pt x="0" y="211"/>
                    <a:pt x="2" y="189"/>
                    <a:pt x="7" y="150"/>
                  </a:cubicBezTo>
                  <a:cubicBezTo>
                    <a:pt x="12" y="111"/>
                    <a:pt x="27" y="24"/>
                    <a:pt x="31" y="0"/>
                  </a:cubicBez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29721" name="Text Box 213"/>
          <p:cNvSpPr txBox="1">
            <a:spLocks noChangeArrowheads="1"/>
          </p:cNvSpPr>
          <p:nvPr/>
        </p:nvSpPr>
        <p:spPr bwMode="auto">
          <a:xfrm>
            <a:off x="4343400" y="5867400"/>
            <a:ext cx="27955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ltLang="zh-CN" sz="1600" b="1">
                <a:solidFill>
                  <a:srgbClr val="000099"/>
                </a:solidFill>
                <a:latin typeface="Arial" charset="0"/>
                <a:ea typeface="SimSun" charset="0"/>
                <a:cs typeface="SimSun" charset="0"/>
              </a:rPr>
              <a:t>Normal feature distribution</a:t>
            </a:r>
          </a:p>
        </p:txBody>
      </p:sp>
      <p:sp>
        <p:nvSpPr>
          <p:cNvPr id="29722" name="Text Box 215"/>
          <p:cNvSpPr txBox="1">
            <a:spLocks noChangeArrowheads="1"/>
          </p:cNvSpPr>
          <p:nvPr/>
        </p:nvSpPr>
        <p:spPr bwMode="auto">
          <a:xfrm>
            <a:off x="1143000" y="3429000"/>
            <a:ext cx="2895600"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600" b="1">
                <a:solidFill>
                  <a:schemeClr val="tx2"/>
                </a:solidFill>
                <a:latin typeface="Arial" charset="0"/>
              </a:rPr>
              <a:t>:Time period between two maintenance operations such as component replacement</a:t>
            </a:r>
          </a:p>
        </p:txBody>
      </p:sp>
      <p:sp>
        <p:nvSpPr>
          <p:cNvPr id="29723" name="Text Box 216"/>
          <p:cNvSpPr txBox="1">
            <a:spLocks noChangeArrowheads="1"/>
          </p:cNvSpPr>
          <p:nvPr/>
        </p:nvSpPr>
        <p:spPr bwMode="auto">
          <a:xfrm>
            <a:off x="0" y="3429000"/>
            <a:ext cx="7620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spcBef>
                <a:spcPct val="50000"/>
              </a:spcBef>
            </a:pPr>
            <a:r>
              <a:rPr lang="en-US" sz="1800" b="1">
                <a:solidFill>
                  <a:schemeClr val="accent2"/>
                </a:solidFill>
                <a:latin typeface="Arial" charset="0"/>
              </a:rPr>
              <a:t>Run</a:t>
            </a:r>
          </a:p>
        </p:txBody>
      </p:sp>
      <p:sp>
        <p:nvSpPr>
          <p:cNvPr id="29724" name="Text Box 218"/>
          <p:cNvSpPr txBox="1">
            <a:spLocks noChangeArrowheads="1"/>
          </p:cNvSpPr>
          <p:nvPr/>
        </p:nvSpPr>
        <p:spPr bwMode="auto">
          <a:xfrm>
            <a:off x="0" y="4475163"/>
            <a:ext cx="12954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spcBef>
                <a:spcPct val="50000"/>
              </a:spcBef>
            </a:pPr>
            <a:r>
              <a:rPr lang="en-US" sz="1800" b="1">
                <a:solidFill>
                  <a:schemeClr val="accent2"/>
                </a:solidFill>
                <a:latin typeface="Arial" charset="0"/>
              </a:rPr>
              <a:t>Operation cycle</a:t>
            </a:r>
          </a:p>
        </p:txBody>
      </p:sp>
      <p:sp>
        <p:nvSpPr>
          <p:cNvPr id="29725" name="Text Box 219"/>
          <p:cNvSpPr txBox="1">
            <a:spLocks noChangeArrowheads="1"/>
          </p:cNvSpPr>
          <p:nvPr/>
        </p:nvSpPr>
        <p:spPr bwMode="auto">
          <a:xfrm>
            <a:off x="1143000" y="4506913"/>
            <a:ext cx="2438400"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600" b="1">
                <a:solidFill>
                  <a:schemeClr val="tx2"/>
                </a:solidFill>
                <a:latin typeface="Arial" charset="0"/>
              </a:rPr>
              <a:t>:Repetitive operation, such as printing one sheet of paper, drilling one hole</a:t>
            </a:r>
          </a:p>
        </p:txBody>
      </p:sp>
      <p:sp>
        <p:nvSpPr>
          <p:cNvPr id="29726" name="Text Box 229"/>
          <p:cNvSpPr txBox="1">
            <a:spLocks noChangeArrowheads="1"/>
          </p:cNvSpPr>
          <p:nvPr/>
        </p:nvSpPr>
        <p:spPr bwMode="auto">
          <a:xfrm>
            <a:off x="0" y="5562600"/>
            <a:ext cx="12954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spcBef>
                <a:spcPct val="50000"/>
              </a:spcBef>
            </a:pPr>
            <a:r>
              <a:rPr lang="en-US" sz="1800" b="1">
                <a:solidFill>
                  <a:schemeClr val="accent2"/>
                </a:solidFill>
                <a:latin typeface="Arial" charset="0"/>
              </a:rPr>
              <a:t>Features</a:t>
            </a:r>
          </a:p>
        </p:txBody>
      </p:sp>
      <p:sp>
        <p:nvSpPr>
          <p:cNvPr id="29727" name="Text Box 230"/>
          <p:cNvSpPr txBox="1">
            <a:spLocks noChangeArrowheads="1"/>
          </p:cNvSpPr>
          <p:nvPr/>
        </p:nvSpPr>
        <p:spPr bwMode="auto">
          <a:xfrm>
            <a:off x="1143000" y="5562600"/>
            <a:ext cx="2438400"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600" b="1">
                <a:solidFill>
                  <a:schemeClr val="tx2"/>
                </a:solidFill>
                <a:latin typeface="Arial" charset="0"/>
              </a:rPr>
              <a:t>:A set of values selected to describe component conditions</a:t>
            </a:r>
          </a:p>
        </p:txBody>
      </p:sp>
    </p:spTree>
    <p:extLst>
      <p:ext uri="{BB962C8B-B14F-4D97-AF65-F5344CB8AC3E}">
        <p14:creationId xmlns:p14="http://schemas.microsoft.com/office/powerpoint/2010/main" val="3027670260"/>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par>
                                <p:cTn id="8" presetID="4"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ox(in)">
                                      <p:cBhvr>
                                        <p:cTn id="15" dur="500"/>
                                        <p:tgtEl>
                                          <p:spTgt spid="3"/>
                                        </p:tgtEl>
                                      </p:cBhvr>
                                    </p:animEffect>
                                  </p:childTnLst>
                                </p:cTn>
                              </p:par>
                              <p:par>
                                <p:cTn id="16" presetID="4" presetClass="entr" presetSubtype="16"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in)">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ox(in)">
                                      <p:cBhvr>
                                        <p:cTn id="23" dur="500"/>
                                        <p:tgtEl>
                                          <p:spTgt spid="4"/>
                                        </p:tgtEl>
                                      </p:cBhvr>
                                    </p:animEffect>
                                  </p:childTnLst>
                                </p:cTn>
                              </p:par>
                              <p:par>
                                <p:cTn id="24" presetID="4" presetClass="entr" presetSubtype="16"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ox(in)">
                                      <p:cBhvr>
                                        <p:cTn id="26" dur="500"/>
                                        <p:tgtEl>
                                          <p:spTgt spid="1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ox(in)">
                                      <p:cBhvr>
                                        <p:cTn id="31" dur="500"/>
                                        <p:tgtEl>
                                          <p:spTgt spid="5"/>
                                        </p:tgtEl>
                                      </p:cBhvr>
                                    </p:animEffect>
                                  </p:childTnLst>
                                </p:cTn>
                              </p:par>
                              <p:par>
                                <p:cTn id="32" presetID="4" presetClass="entr" presetSubtype="16"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ox(in)">
                                      <p:cBhvr>
                                        <p:cTn id="34" dur="500"/>
                                        <p:tgtEl>
                                          <p:spTgt spid="1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ox(in)">
                                      <p:cBhvr>
                                        <p:cTn id="39" dur="500"/>
                                        <p:tgtEl>
                                          <p:spTgt spid="14"/>
                                        </p:tgtEl>
                                      </p:cBhvr>
                                    </p:animEffect>
                                  </p:childTnLst>
                                </p:cTn>
                              </p:par>
                              <p:par>
                                <p:cTn id="40" presetID="4" presetClass="entr" presetSubtype="16"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ox(in)">
                                      <p:cBhvr>
                                        <p:cTn id="42" dur="500"/>
                                        <p:tgtEl>
                                          <p:spTgt spid="1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ox(in)">
                                      <p:cBhvr>
                                        <p:cTn id="47" dur="500"/>
                                        <p:tgtEl>
                                          <p:spTgt spid="6"/>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537629"/>
                                        </p:tgtEl>
                                        <p:attrNameLst>
                                          <p:attrName>style.visibility</p:attrName>
                                        </p:attrNameLst>
                                      </p:cBhvr>
                                      <p:to>
                                        <p:strVal val="visible"/>
                                      </p:to>
                                    </p:set>
                                    <p:animEffect transition="in" filter="box(in)">
                                      <p:cBhvr>
                                        <p:cTn id="50" dur="500"/>
                                        <p:tgtEl>
                                          <p:spTgt spid="537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b="1" dirty="0">
                <a:latin typeface="Arial" charset="0"/>
              </a:rPr>
              <a:t>Problem Statement </a:t>
            </a:r>
          </a:p>
        </p:txBody>
      </p:sp>
      <p:sp>
        <p:nvSpPr>
          <p:cNvPr id="31747" name="Rectangle 3"/>
          <p:cNvSpPr>
            <a:spLocks noGrp="1" noChangeArrowheads="1"/>
          </p:cNvSpPr>
          <p:nvPr>
            <p:ph type="body" idx="1"/>
          </p:nvPr>
        </p:nvSpPr>
        <p:spPr>
          <a:xfrm>
            <a:off x="685800" y="990600"/>
            <a:ext cx="7772400" cy="5029200"/>
          </a:xfrm>
        </p:spPr>
        <p:txBody>
          <a:bodyPr/>
          <a:lstStyle/>
          <a:p>
            <a:pPr eaLnBrk="1" hangingPunct="1"/>
            <a:r>
              <a:rPr lang="en-US" altLang="zh-CN" b="1">
                <a:latin typeface="Arial" charset="0"/>
                <a:ea typeface="SimSun" charset="0"/>
                <a:cs typeface="SimSun" charset="0"/>
              </a:rPr>
              <a:t>Exploit behavior similarities observed in the historical records to achieve</a:t>
            </a:r>
          </a:p>
          <a:p>
            <a:pPr lvl="1" eaLnBrk="1" hangingPunct="1"/>
            <a:r>
              <a:rPr lang="en-US" altLang="zh-CN" b="1">
                <a:latin typeface="Arial" charset="0"/>
                <a:ea typeface="SimSun" charset="0"/>
                <a:cs typeface="SimSun" charset="0"/>
              </a:rPr>
              <a:t>Accurate long term prediction of time-series of performance features</a:t>
            </a:r>
          </a:p>
          <a:p>
            <a:pPr lvl="1" eaLnBrk="1" hangingPunct="1"/>
            <a:r>
              <a:rPr lang="en-US" altLang="zh-CN" b="1">
                <a:latin typeface="Arial" charset="0"/>
                <a:ea typeface="SimSun" charset="0"/>
                <a:cs typeface="SimSun" charset="0"/>
              </a:rPr>
              <a:t>Ability to predict behavior of time series of performance features that are</a:t>
            </a:r>
          </a:p>
          <a:p>
            <a:pPr lvl="2" eaLnBrk="1" hangingPunct="1"/>
            <a:r>
              <a:rPr lang="en-US" altLang="zh-CN" b="1">
                <a:latin typeface="Arial" charset="0"/>
                <a:ea typeface="SimSun" charset="0"/>
                <a:cs typeface="SimSun" charset="0"/>
              </a:rPr>
              <a:t>non-stationary</a:t>
            </a:r>
          </a:p>
          <a:p>
            <a:pPr lvl="2" eaLnBrk="1" hangingPunct="1"/>
            <a:r>
              <a:rPr lang="en-US" altLang="zh-CN" b="1">
                <a:latin typeface="Arial" charset="0"/>
                <a:ea typeface="SimSun" charset="0"/>
                <a:cs typeface="SimSun" charset="0"/>
              </a:rPr>
              <a:t>non-linear</a:t>
            </a:r>
          </a:p>
          <a:p>
            <a:pPr lvl="2" eaLnBrk="1" hangingPunct="1"/>
            <a:r>
              <a:rPr lang="en-US" altLang="zh-CN" b="1">
                <a:latin typeface="Arial" charset="0"/>
                <a:ea typeface="SimSun" charset="0"/>
                <a:cs typeface="SimSun" charset="0"/>
              </a:rPr>
              <a:t>non-Gaussian</a:t>
            </a:r>
          </a:p>
        </p:txBody>
      </p:sp>
    </p:spTree>
    <p:extLst>
      <p:ext uri="{BB962C8B-B14F-4D97-AF65-F5344CB8AC3E}">
        <p14:creationId xmlns:p14="http://schemas.microsoft.com/office/powerpoint/2010/main" val="3954144832"/>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b="1">
                <a:latin typeface="Arial" charset="0"/>
              </a:rPr>
              <a:t>Creation of Match Matrix</a:t>
            </a:r>
          </a:p>
        </p:txBody>
      </p:sp>
      <p:sp>
        <p:nvSpPr>
          <p:cNvPr id="32772" name="Text Box 4"/>
          <p:cNvSpPr txBox="1">
            <a:spLocks noChangeArrowheads="1"/>
          </p:cNvSpPr>
          <p:nvPr/>
        </p:nvSpPr>
        <p:spPr bwMode="auto">
          <a:xfrm>
            <a:off x="1841500" y="5076825"/>
            <a:ext cx="15875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2000" b="1">
                <a:solidFill>
                  <a:srgbClr val="000099"/>
                </a:solidFill>
                <a:latin typeface="Arial" charset="0"/>
                <a:ea typeface="SimSun" charset="0"/>
              </a:rPr>
              <a:t>Current run</a:t>
            </a:r>
          </a:p>
        </p:txBody>
      </p:sp>
      <p:graphicFrame>
        <p:nvGraphicFramePr>
          <p:cNvPr id="540677" name="Object 5"/>
          <p:cNvGraphicFramePr>
            <a:graphicFrameLocks noChangeAspect="1"/>
          </p:cNvGraphicFramePr>
          <p:nvPr/>
        </p:nvGraphicFramePr>
        <p:xfrm>
          <a:off x="4111625" y="1179513"/>
          <a:ext cx="4838700" cy="1563687"/>
        </p:xfrm>
        <a:graphic>
          <a:graphicData uri="http://schemas.openxmlformats.org/presentationml/2006/ole">
            <mc:AlternateContent xmlns:mc="http://schemas.openxmlformats.org/markup-compatibility/2006">
              <mc:Choice xmlns:v="urn:schemas-microsoft-com:vml" Requires="v">
                <p:oleObj spid="_x0000_s9227" name="Equation" r:id="rId4" imgW="2679480" imgH="812520" progId="Equation.3">
                  <p:embed/>
                </p:oleObj>
              </mc:Choice>
              <mc:Fallback>
                <p:oleObj name="Equation" r:id="rId4" imgW="2679480" imgH="8125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1625" y="1179513"/>
                        <a:ext cx="4838700" cy="1563687"/>
                      </a:xfrm>
                      <a:prstGeom prst="rect">
                        <a:avLst/>
                      </a:prstGeom>
                      <a:noFill/>
                      <a:ln w="38100">
                        <a:solidFill>
                          <a:srgbClr val="FFCC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2773" name="Line 6"/>
          <p:cNvSpPr>
            <a:spLocks noChangeShapeType="1"/>
          </p:cNvSpPr>
          <p:nvPr/>
        </p:nvSpPr>
        <p:spPr bwMode="auto">
          <a:xfrm flipH="1" flipV="1">
            <a:off x="2005013" y="2001838"/>
            <a:ext cx="12700" cy="250190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74" name="Text Box 7"/>
          <p:cNvSpPr txBox="1">
            <a:spLocks noChangeArrowheads="1"/>
          </p:cNvSpPr>
          <p:nvPr/>
        </p:nvSpPr>
        <p:spPr bwMode="auto">
          <a:xfrm>
            <a:off x="76200" y="5486400"/>
            <a:ext cx="1617663"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spcBef>
                <a:spcPct val="50000"/>
              </a:spcBef>
            </a:pPr>
            <a:r>
              <a:rPr lang="en-US" sz="2000">
                <a:solidFill>
                  <a:srgbClr val="000099"/>
                </a:solidFill>
                <a:latin typeface="Arial" charset="0"/>
                <a:ea typeface="SimSun" charset="0"/>
                <a:cs typeface="SimSun" charset="0"/>
              </a:rPr>
              <a:t>FV: Feature vector</a:t>
            </a:r>
          </a:p>
        </p:txBody>
      </p:sp>
      <p:sp>
        <p:nvSpPr>
          <p:cNvPr id="32775" name="Line 8"/>
          <p:cNvSpPr>
            <a:spLocks noChangeShapeType="1"/>
          </p:cNvSpPr>
          <p:nvPr/>
        </p:nvSpPr>
        <p:spPr bwMode="auto">
          <a:xfrm>
            <a:off x="1633538" y="1908175"/>
            <a:ext cx="3175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2776" name="Line 9"/>
          <p:cNvSpPr>
            <a:spLocks noChangeShapeType="1"/>
          </p:cNvSpPr>
          <p:nvPr/>
        </p:nvSpPr>
        <p:spPr bwMode="auto">
          <a:xfrm>
            <a:off x="1676400" y="3657600"/>
            <a:ext cx="3175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2777" name="Line 10"/>
          <p:cNvSpPr>
            <a:spLocks noChangeShapeType="1"/>
          </p:cNvSpPr>
          <p:nvPr/>
        </p:nvSpPr>
        <p:spPr bwMode="auto">
          <a:xfrm>
            <a:off x="1638300" y="4686300"/>
            <a:ext cx="3175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2778" name="Rectangle 11"/>
          <p:cNvSpPr>
            <a:spLocks noChangeArrowheads="1"/>
          </p:cNvSpPr>
          <p:nvPr/>
        </p:nvSpPr>
        <p:spPr bwMode="auto">
          <a:xfrm rot="-5400000">
            <a:off x="-363537" y="3182937"/>
            <a:ext cx="15811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spcBef>
                <a:spcPct val="50000"/>
              </a:spcBef>
            </a:pPr>
            <a:r>
              <a:rPr lang="fr-FR" sz="2000" b="1">
                <a:solidFill>
                  <a:srgbClr val="000099"/>
                </a:solidFill>
                <a:latin typeface="Arial" charset="0"/>
                <a:ea typeface="SimSun" charset="0"/>
              </a:rPr>
              <a:t>Past Run m</a:t>
            </a:r>
            <a:endParaRPr lang="en-US" sz="2000" b="1">
              <a:solidFill>
                <a:srgbClr val="000099"/>
              </a:solidFill>
              <a:latin typeface="Arial" charset="0"/>
              <a:ea typeface="SimSun" charset="0"/>
            </a:endParaRPr>
          </a:p>
        </p:txBody>
      </p:sp>
      <p:sp>
        <p:nvSpPr>
          <p:cNvPr id="32779" name="AutoShape 12"/>
          <p:cNvSpPr>
            <a:spLocks noChangeArrowheads="1"/>
          </p:cNvSpPr>
          <p:nvPr/>
        </p:nvSpPr>
        <p:spPr bwMode="auto">
          <a:xfrm>
            <a:off x="685800" y="3429000"/>
            <a:ext cx="990600" cy="381000"/>
          </a:xfrm>
          <a:prstGeom prst="bracketPair">
            <a:avLst>
              <a:gd name="adj" fmla="val 42157"/>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1" hangingPunct="1"/>
            <a:r>
              <a:rPr lang="fr-FR" sz="1600">
                <a:latin typeface="Tahoma" charset="0"/>
                <a:ea typeface="SimSun" charset="0"/>
              </a:rPr>
              <a:t>FV of</a:t>
            </a:r>
          </a:p>
          <a:p>
            <a:pPr algn="ctr" eaLnBrk="1" hangingPunct="1"/>
            <a:r>
              <a:rPr lang="fr-FR" sz="1600">
                <a:latin typeface="Tahoma" charset="0"/>
                <a:ea typeface="SimSun" charset="0"/>
              </a:rPr>
              <a:t>cycle i</a:t>
            </a:r>
            <a:endParaRPr lang="en-US" sz="1600">
              <a:latin typeface="Tahoma" charset="0"/>
              <a:ea typeface="SimSun" charset="0"/>
            </a:endParaRPr>
          </a:p>
        </p:txBody>
      </p:sp>
      <p:sp>
        <p:nvSpPr>
          <p:cNvPr id="32780" name="AutoShape 13"/>
          <p:cNvSpPr>
            <a:spLocks noChangeArrowheads="1"/>
          </p:cNvSpPr>
          <p:nvPr/>
        </p:nvSpPr>
        <p:spPr bwMode="auto">
          <a:xfrm>
            <a:off x="533400" y="1600200"/>
            <a:ext cx="1046163" cy="434975"/>
          </a:xfrm>
          <a:prstGeom prst="bracketPair">
            <a:avLst>
              <a:gd name="adj" fmla="val 42157"/>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1" hangingPunct="1"/>
            <a:r>
              <a:rPr lang="fr-FR" sz="1600">
                <a:latin typeface="Tahoma" charset="0"/>
                <a:ea typeface="SimSun" charset="0"/>
              </a:rPr>
              <a:t>FV of</a:t>
            </a:r>
          </a:p>
          <a:p>
            <a:pPr algn="ctr" eaLnBrk="1" hangingPunct="1"/>
            <a:r>
              <a:rPr lang="fr-FR" sz="1600">
                <a:latin typeface="Tahoma" charset="0"/>
                <a:ea typeface="SimSun" charset="0"/>
              </a:rPr>
              <a:t>cycle N</a:t>
            </a:r>
            <a:endParaRPr lang="en-US" sz="1600">
              <a:latin typeface="Tahoma" charset="0"/>
              <a:ea typeface="SimSun" charset="0"/>
            </a:endParaRPr>
          </a:p>
        </p:txBody>
      </p:sp>
      <p:sp>
        <p:nvSpPr>
          <p:cNvPr id="32781" name="AutoShape 14"/>
          <p:cNvSpPr>
            <a:spLocks noChangeArrowheads="1"/>
          </p:cNvSpPr>
          <p:nvPr/>
        </p:nvSpPr>
        <p:spPr bwMode="auto">
          <a:xfrm>
            <a:off x="533400" y="4554538"/>
            <a:ext cx="1100138" cy="322262"/>
          </a:xfrm>
          <a:prstGeom prst="bracketPair">
            <a:avLst>
              <a:gd name="adj" fmla="val 42157"/>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1" hangingPunct="1"/>
            <a:r>
              <a:rPr lang="fr-FR" sz="1600">
                <a:latin typeface="Tahoma" charset="0"/>
                <a:ea typeface="SimSun" charset="0"/>
              </a:rPr>
              <a:t>FV of</a:t>
            </a:r>
          </a:p>
          <a:p>
            <a:pPr algn="ctr" eaLnBrk="1" hangingPunct="1"/>
            <a:r>
              <a:rPr lang="fr-FR" sz="1600">
                <a:latin typeface="Tahoma" charset="0"/>
                <a:ea typeface="SimSun" charset="0"/>
              </a:rPr>
              <a:t>cycle 1</a:t>
            </a:r>
            <a:endParaRPr lang="en-US" sz="1600">
              <a:latin typeface="Tahoma" charset="0"/>
              <a:ea typeface="SimSun" charset="0"/>
            </a:endParaRPr>
          </a:p>
        </p:txBody>
      </p:sp>
      <p:sp>
        <p:nvSpPr>
          <p:cNvPr id="32782" name="Line 15"/>
          <p:cNvSpPr>
            <a:spLocks noChangeShapeType="1"/>
          </p:cNvSpPr>
          <p:nvPr/>
        </p:nvSpPr>
        <p:spPr bwMode="auto">
          <a:xfrm>
            <a:off x="1149350" y="4017963"/>
            <a:ext cx="0" cy="401637"/>
          </a:xfrm>
          <a:prstGeom prst="line">
            <a:avLst/>
          </a:prstGeom>
          <a:noFill/>
          <a:ln w="5080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783" name="Line 16"/>
          <p:cNvSpPr>
            <a:spLocks noChangeShapeType="1"/>
          </p:cNvSpPr>
          <p:nvPr/>
        </p:nvSpPr>
        <p:spPr bwMode="auto">
          <a:xfrm>
            <a:off x="1149350" y="2647950"/>
            <a:ext cx="0" cy="400050"/>
          </a:xfrm>
          <a:prstGeom prst="line">
            <a:avLst/>
          </a:prstGeom>
          <a:noFill/>
          <a:ln w="5080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784" name="AutoShape 17"/>
          <p:cNvSpPr>
            <a:spLocks noChangeArrowheads="1"/>
          </p:cNvSpPr>
          <p:nvPr/>
        </p:nvSpPr>
        <p:spPr bwMode="auto">
          <a:xfrm>
            <a:off x="2362200" y="1150938"/>
            <a:ext cx="1311275" cy="296862"/>
          </a:xfrm>
          <a:prstGeom prst="bracketPair">
            <a:avLst>
              <a:gd name="adj" fmla="val 42157"/>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1" hangingPunct="1"/>
            <a:r>
              <a:rPr lang="fr-FR" sz="1600">
                <a:latin typeface="Tahoma" charset="0"/>
                <a:ea typeface="SimSun" charset="0"/>
              </a:rPr>
              <a:t>FV of New </a:t>
            </a:r>
          </a:p>
          <a:p>
            <a:pPr algn="ctr" eaLnBrk="1" hangingPunct="1"/>
            <a:r>
              <a:rPr lang="fr-FR" sz="1600">
                <a:latin typeface="Tahoma" charset="0"/>
                <a:ea typeface="SimSun" charset="0"/>
              </a:rPr>
              <a:t>cycle j</a:t>
            </a:r>
            <a:endParaRPr lang="en-US" sz="1600">
              <a:latin typeface="Tahoma" charset="0"/>
              <a:ea typeface="SimSun" charset="0"/>
            </a:endParaRPr>
          </a:p>
        </p:txBody>
      </p:sp>
      <p:sp>
        <p:nvSpPr>
          <p:cNvPr id="32785" name="Text Box 18"/>
          <p:cNvSpPr txBox="1">
            <a:spLocks noChangeArrowheads="1"/>
          </p:cNvSpPr>
          <p:nvPr/>
        </p:nvSpPr>
        <p:spPr bwMode="auto">
          <a:xfrm>
            <a:off x="2925763" y="4818063"/>
            <a:ext cx="184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800" b="1">
                <a:latin typeface="Arial" charset="0"/>
                <a:ea typeface="SimSun" charset="0"/>
                <a:cs typeface="SimSun" charset="0"/>
              </a:rPr>
              <a:t>j</a:t>
            </a:r>
          </a:p>
        </p:txBody>
      </p:sp>
      <p:sp>
        <p:nvSpPr>
          <p:cNvPr id="32786" name="Line 19"/>
          <p:cNvSpPr>
            <a:spLocks noChangeShapeType="1"/>
          </p:cNvSpPr>
          <p:nvPr/>
        </p:nvSpPr>
        <p:spPr bwMode="auto">
          <a:xfrm>
            <a:off x="3030538" y="1581150"/>
            <a:ext cx="0" cy="20796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nvGrpSpPr>
          <p:cNvPr id="32787" name="Group 20"/>
          <p:cNvGrpSpPr>
            <a:grpSpLocks noChangeAspect="1"/>
          </p:cNvGrpSpPr>
          <p:nvPr/>
        </p:nvGrpSpPr>
        <p:grpSpPr bwMode="auto">
          <a:xfrm>
            <a:off x="2103438" y="1824038"/>
            <a:ext cx="992187" cy="2917825"/>
            <a:chOff x="2772" y="14100"/>
            <a:chExt cx="679" cy="1440"/>
          </a:xfrm>
        </p:grpSpPr>
        <p:grpSp>
          <p:nvGrpSpPr>
            <p:cNvPr id="32824" name="Group 21"/>
            <p:cNvGrpSpPr>
              <a:grpSpLocks noChangeAspect="1"/>
            </p:cNvGrpSpPr>
            <p:nvPr/>
          </p:nvGrpSpPr>
          <p:grpSpPr bwMode="auto">
            <a:xfrm>
              <a:off x="2772" y="14100"/>
              <a:ext cx="672" cy="1440"/>
              <a:chOff x="2724" y="14388"/>
              <a:chExt cx="672" cy="1440"/>
            </a:xfrm>
          </p:grpSpPr>
          <p:grpSp>
            <p:nvGrpSpPr>
              <p:cNvPr id="32839" name="Group 22"/>
              <p:cNvGrpSpPr>
                <a:grpSpLocks noChangeAspect="1"/>
              </p:cNvGrpSpPr>
              <p:nvPr/>
            </p:nvGrpSpPr>
            <p:grpSpPr bwMode="auto">
              <a:xfrm>
                <a:off x="2724" y="14388"/>
                <a:ext cx="96" cy="1440"/>
                <a:chOff x="2784" y="1632"/>
                <a:chExt cx="96" cy="1440"/>
              </a:xfrm>
            </p:grpSpPr>
            <p:sp>
              <p:nvSpPr>
                <p:cNvPr id="32942" name="Rectangle 23"/>
                <p:cNvSpPr>
                  <a:spLocks noChangeAspect="1" noChangeArrowheads="1"/>
                </p:cNvSpPr>
                <p:nvPr/>
              </p:nvSpPr>
              <p:spPr bwMode="auto">
                <a:xfrm>
                  <a:off x="2784" y="1632"/>
                  <a:ext cx="96" cy="1440"/>
                </a:xfrm>
                <a:prstGeom prst="rect">
                  <a:avLst/>
                </a:prstGeom>
                <a:solidFill>
                  <a:schemeClr val="tx1"/>
                </a:solidFill>
                <a:ln w="9525">
                  <a:solidFill>
                    <a:srgbClr val="FFFF00"/>
                  </a:solidFill>
                  <a:miter lim="800000"/>
                  <a:headEnd/>
                  <a:tailEnd/>
                </a:ln>
              </p:spPr>
              <p:txBody>
                <a:bodyPr wrap="none" anchor="ctr"/>
                <a:lstStyle/>
                <a:p>
                  <a:endParaRPr lang="en-US"/>
                </a:p>
              </p:txBody>
            </p:sp>
            <p:sp>
              <p:nvSpPr>
                <p:cNvPr id="32943" name="Line 24"/>
                <p:cNvSpPr>
                  <a:spLocks noChangeAspect="1" noChangeShapeType="1"/>
                </p:cNvSpPr>
                <p:nvPr/>
              </p:nvSpPr>
              <p:spPr bwMode="auto">
                <a:xfrm>
                  <a:off x="2784" y="172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44" name="Line 25"/>
                <p:cNvSpPr>
                  <a:spLocks noChangeAspect="1" noChangeShapeType="1"/>
                </p:cNvSpPr>
                <p:nvPr/>
              </p:nvSpPr>
              <p:spPr bwMode="auto">
                <a:xfrm>
                  <a:off x="2784" y="182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45" name="Line 26"/>
                <p:cNvSpPr>
                  <a:spLocks noChangeAspect="1" noChangeShapeType="1"/>
                </p:cNvSpPr>
                <p:nvPr/>
              </p:nvSpPr>
              <p:spPr bwMode="auto">
                <a:xfrm>
                  <a:off x="2784" y="192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46" name="Line 27"/>
                <p:cNvSpPr>
                  <a:spLocks noChangeAspect="1" noChangeShapeType="1"/>
                </p:cNvSpPr>
                <p:nvPr/>
              </p:nvSpPr>
              <p:spPr bwMode="auto">
                <a:xfrm>
                  <a:off x="2784" y="201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47" name="Line 28"/>
                <p:cNvSpPr>
                  <a:spLocks noChangeAspect="1" noChangeShapeType="1"/>
                </p:cNvSpPr>
                <p:nvPr/>
              </p:nvSpPr>
              <p:spPr bwMode="auto">
                <a:xfrm>
                  <a:off x="2784" y="211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48" name="Line 29"/>
                <p:cNvSpPr>
                  <a:spLocks noChangeAspect="1" noChangeShapeType="1"/>
                </p:cNvSpPr>
                <p:nvPr/>
              </p:nvSpPr>
              <p:spPr bwMode="auto">
                <a:xfrm>
                  <a:off x="2784" y="220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49" name="Line 30"/>
                <p:cNvSpPr>
                  <a:spLocks noChangeAspect="1" noChangeShapeType="1"/>
                </p:cNvSpPr>
                <p:nvPr/>
              </p:nvSpPr>
              <p:spPr bwMode="auto">
                <a:xfrm>
                  <a:off x="2784" y="230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50" name="Line 31"/>
                <p:cNvSpPr>
                  <a:spLocks noChangeAspect="1" noChangeShapeType="1"/>
                </p:cNvSpPr>
                <p:nvPr/>
              </p:nvSpPr>
              <p:spPr bwMode="auto">
                <a:xfrm>
                  <a:off x="2784" y="240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51" name="Line 32"/>
                <p:cNvSpPr>
                  <a:spLocks noChangeAspect="1" noChangeShapeType="1"/>
                </p:cNvSpPr>
                <p:nvPr/>
              </p:nvSpPr>
              <p:spPr bwMode="auto">
                <a:xfrm>
                  <a:off x="2784" y="249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52" name="Line 33"/>
                <p:cNvSpPr>
                  <a:spLocks noChangeAspect="1" noChangeShapeType="1"/>
                </p:cNvSpPr>
                <p:nvPr/>
              </p:nvSpPr>
              <p:spPr bwMode="auto">
                <a:xfrm>
                  <a:off x="2784" y="259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53" name="Line 34"/>
                <p:cNvSpPr>
                  <a:spLocks noChangeAspect="1" noChangeShapeType="1"/>
                </p:cNvSpPr>
                <p:nvPr/>
              </p:nvSpPr>
              <p:spPr bwMode="auto">
                <a:xfrm>
                  <a:off x="2784" y="268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54" name="Line 35"/>
                <p:cNvSpPr>
                  <a:spLocks noChangeAspect="1" noChangeShapeType="1"/>
                </p:cNvSpPr>
                <p:nvPr/>
              </p:nvSpPr>
              <p:spPr bwMode="auto">
                <a:xfrm>
                  <a:off x="2784" y="278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55" name="Line 36"/>
                <p:cNvSpPr>
                  <a:spLocks noChangeAspect="1" noChangeShapeType="1"/>
                </p:cNvSpPr>
                <p:nvPr/>
              </p:nvSpPr>
              <p:spPr bwMode="auto">
                <a:xfrm>
                  <a:off x="2784" y="288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56" name="Line 37"/>
                <p:cNvSpPr>
                  <a:spLocks noChangeAspect="1" noChangeShapeType="1"/>
                </p:cNvSpPr>
                <p:nvPr/>
              </p:nvSpPr>
              <p:spPr bwMode="auto">
                <a:xfrm>
                  <a:off x="2784" y="297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57" name="Line 38"/>
                <p:cNvSpPr>
                  <a:spLocks noChangeAspect="1" noChangeShapeType="1"/>
                </p:cNvSpPr>
                <p:nvPr/>
              </p:nvSpPr>
              <p:spPr bwMode="auto">
                <a:xfrm>
                  <a:off x="2784" y="307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2840" name="Group 39"/>
              <p:cNvGrpSpPr>
                <a:grpSpLocks noChangeAspect="1"/>
              </p:cNvGrpSpPr>
              <p:nvPr/>
            </p:nvGrpSpPr>
            <p:grpSpPr bwMode="auto">
              <a:xfrm>
                <a:off x="2820" y="14388"/>
                <a:ext cx="96" cy="1440"/>
                <a:chOff x="2784" y="1632"/>
                <a:chExt cx="96" cy="1440"/>
              </a:xfrm>
            </p:grpSpPr>
            <p:sp>
              <p:nvSpPr>
                <p:cNvPr id="32926" name="Rectangle 40"/>
                <p:cNvSpPr>
                  <a:spLocks noChangeAspect="1" noChangeArrowheads="1"/>
                </p:cNvSpPr>
                <p:nvPr/>
              </p:nvSpPr>
              <p:spPr bwMode="auto">
                <a:xfrm>
                  <a:off x="2784" y="1632"/>
                  <a:ext cx="96" cy="1440"/>
                </a:xfrm>
                <a:prstGeom prst="rect">
                  <a:avLst/>
                </a:prstGeom>
                <a:solidFill>
                  <a:schemeClr val="tx1"/>
                </a:solidFill>
                <a:ln w="9525">
                  <a:solidFill>
                    <a:srgbClr val="FFFF00"/>
                  </a:solidFill>
                  <a:miter lim="800000"/>
                  <a:headEnd/>
                  <a:tailEnd/>
                </a:ln>
              </p:spPr>
              <p:txBody>
                <a:bodyPr wrap="none" anchor="ctr"/>
                <a:lstStyle/>
                <a:p>
                  <a:endParaRPr lang="en-US"/>
                </a:p>
              </p:txBody>
            </p:sp>
            <p:sp>
              <p:nvSpPr>
                <p:cNvPr id="32927" name="Line 41"/>
                <p:cNvSpPr>
                  <a:spLocks noChangeAspect="1" noChangeShapeType="1"/>
                </p:cNvSpPr>
                <p:nvPr/>
              </p:nvSpPr>
              <p:spPr bwMode="auto">
                <a:xfrm>
                  <a:off x="2784" y="172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28" name="Line 42"/>
                <p:cNvSpPr>
                  <a:spLocks noChangeAspect="1" noChangeShapeType="1"/>
                </p:cNvSpPr>
                <p:nvPr/>
              </p:nvSpPr>
              <p:spPr bwMode="auto">
                <a:xfrm>
                  <a:off x="2784" y="182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29" name="Line 43"/>
                <p:cNvSpPr>
                  <a:spLocks noChangeAspect="1" noChangeShapeType="1"/>
                </p:cNvSpPr>
                <p:nvPr/>
              </p:nvSpPr>
              <p:spPr bwMode="auto">
                <a:xfrm>
                  <a:off x="2784" y="192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30" name="Line 44"/>
                <p:cNvSpPr>
                  <a:spLocks noChangeAspect="1" noChangeShapeType="1"/>
                </p:cNvSpPr>
                <p:nvPr/>
              </p:nvSpPr>
              <p:spPr bwMode="auto">
                <a:xfrm>
                  <a:off x="2784" y="201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31" name="Line 45"/>
                <p:cNvSpPr>
                  <a:spLocks noChangeAspect="1" noChangeShapeType="1"/>
                </p:cNvSpPr>
                <p:nvPr/>
              </p:nvSpPr>
              <p:spPr bwMode="auto">
                <a:xfrm>
                  <a:off x="2784" y="211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32" name="Line 46"/>
                <p:cNvSpPr>
                  <a:spLocks noChangeAspect="1" noChangeShapeType="1"/>
                </p:cNvSpPr>
                <p:nvPr/>
              </p:nvSpPr>
              <p:spPr bwMode="auto">
                <a:xfrm>
                  <a:off x="2784" y="220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33" name="Line 47"/>
                <p:cNvSpPr>
                  <a:spLocks noChangeAspect="1" noChangeShapeType="1"/>
                </p:cNvSpPr>
                <p:nvPr/>
              </p:nvSpPr>
              <p:spPr bwMode="auto">
                <a:xfrm>
                  <a:off x="2784" y="230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34" name="Line 48"/>
                <p:cNvSpPr>
                  <a:spLocks noChangeAspect="1" noChangeShapeType="1"/>
                </p:cNvSpPr>
                <p:nvPr/>
              </p:nvSpPr>
              <p:spPr bwMode="auto">
                <a:xfrm>
                  <a:off x="2784" y="240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35" name="Line 49"/>
                <p:cNvSpPr>
                  <a:spLocks noChangeAspect="1" noChangeShapeType="1"/>
                </p:cNvSpPr>
                <p:nvPr/>
              </p:nvSpPr>
              <p:spPr bwMode="auto">
                <a:xfrm>
                  <a:off x="2784" y="249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36" name="Line 50"/>
                <p:cNvSpPr>
                  <a:spLocks noChangeAspect="1" noChangeShapeType="1"/>
                </p:cNvSpPr>
                <p:nvPr/>
              </p:nvSpPr>
              <p:spPr bwMode="auto">
                <a:xfrm>
                  <a:off x="2784" y="259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37" name="Line 51"/>
                <p:cNvSpPr>
                  <a:spLocks noChangeAspect="1" noChangeShapeType="1"/>
                </p:cNvSpPr>
                <p:nvPr/>
              </p:nvSpPr>
              <p:spPr bwMode="auto">
                <a:xfrm>
                  <a:off x="2784" y="268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38" name="Line 52"/>
                <p:cNvSpPr>
                  <a:spLocks noChangeAspect="1" noChangeShapeType="1"/>
                </p:cNvSpPr>
                <p:nvPr/>
              </p:nvSpPr>
              <p:spPr bwMode="auto">
                <a:xfrm>
                  <a:off x="2784" y="278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39" name="Line 53"/>
                <p:cNvSpPr>
                  <a:spLocks noChangeAspect="1" noChangeShapeType="1"/>
                </p:cNvSpPr>
                <p:nvPr/>
              </p:nvSpPr>
              <p:spPr bwMode="auto">
                <a:xfrm>
                  <a:off x="2784" y="288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40" name="Line 54"/>
                <p:cNvSpPr>
                  <a:spLocks noChangeAspect="1" noChangeShapeType="1"/>
                </p:cNvSpPr>
                <p:nvPr/>
              </p:nvSpPr>
              <p:spPr bwMode="auto">
                <a:xfrm>
                  <a:off x="2784" y="297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41" name="Line 55"/>
                <p:cNvSpPr>
                  <a:spLocks noChangeAspect="1" noChangeShapeType="1"/>
                </p:cNvSpPr>
                <p:nvPr/>
              </p:nvSpPr>
              <p:spPr bwMode="auto">
                <a:xfrm>
                  <a:off x="2784" y="307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2841" name="Group 56"/>
              <p:cNvGrpSpPr>
                <a:grpSpLocks noChangeAspect="1"/>
              </p:cNvGrpSpPr>
              <p:nvPr/>
            </p:nvGrpSpPr>
            <p:grpSpPr bwMode="auto">
              <a:xfrm>
                <a:off x="2916" y="14388"/>
                <a:ext cx="96" cy="1440"/>
                <a:chOff x="2784" y="1632"/>
                <a:chExt cx="96" cy="1440"/>
              </a:xfrm>
            </p:grpSpPr>
            <p:sp>
              <p:nvSpPr>
                <p:cNvPr id="32910" name="Rectangle 57"/>
                <p:cNvSpPr>
                  <a:spLocks noChangeAspect="1" noChangeArrowheads="1"/>
                </p:cNvSpPr>
                <p:nvPr/>
              </p:nvSpPr>
              <p:spPr bwMode="auto">
                <a:xfrm>
                  <a:off x="2784" y="1632"/>
                  <a:ext cx="96" cy="1440"/>
                </a:xfrm>
                <a:prstGeom prst="rect">
                  <a:avLst/>
                </a:prstGeom>
                <a:solidFill>
                  <a:schemeClr val="tx1"/>
                </a:solidFill>
                <a:ln w="9525">
                  <a:solidFill>
                    <a:srgbClr val="FFFF00"/>
                  </a:solidFill>
                  <a:miter lim="800000"/>
                  <a:headEnd/>
                  <a:tailEnd/>
                </a:ln>
              </p:spPr>
              <p:txBody>
                <a:bodyPr wrap="none" anchor="ctr"/>
                <a:lstStyle/>
                <a:p>
                  <a:endParaRPr lang="en-US"/>
                </a:p>
              </p:txBody>
            </p:sp>
            <p:sp>
              <p:nvSpPr>
                <p:cNvPr id="32911" name="Line 58"/>
                <p:cNvSpPr>
                  <a:spLocks noChangeAspect="1" noChangeShapeType="1"/>
                </p:cNvSpPr>
                <p:nvPr/>
              </p:nvSpPr>
              <p:spPr bwMode="auto">
                <a:xfrm>
                  <a:off x="2784" y="172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12" name="Line 59"/>
                <p:cNvSpPr>
                  <a:spLocks noChangeAspect="1" noChangeShapeType="1"/>
                </p:cNvSpPr>
                <p:nvPr/>
              </p:nvSpPr>
              <p:spPr bwMode="auto">
                <a:xfrm>
                  <a:off x="2784" y="182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13" name="Line 60"/>
                <p:cNvSpPr>
                  <a:spLocks noChangeAspect="1" noChangeShapeType="1"/>
                </p:cNvSpPr>
                <p:nvPr/>
              </p:nvSpPr>
              <p:spPr bwMode="auto">
                <a:xfrm>
                  <a:off x="2784" y="192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14" name="Line 61"/>
                <p:cNvSpPr>
                  <a:spLocks noChangeAspect="1" noChangeShapeType="1"/>
                </p:cNvSpPr>
                <p:nvPr/>
              </p:nvSpPr>
              <p:spPr bwMode="auto">
                <a:xfrm>
                  <a:off x="2784" y="201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15" name="Line 62"/>
                <p:cNvSpPr>
                  <a:spLocks noChangeAspect="1" noChangeShapeType="1"/>
                </p:cNvSpPr>
                <p:nvPr/>
              </p:nvSpPr>
              <p:spPr bwMode="auto">
                <a:xfrm>
                  <a:off x="2784" y="211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16" name="Line 63"/>
                <p:cNvSpPr>
                  <a:spLocks noChangeAspect="1" noChangeShapeType="1"/>
                </p:cNvSpPr>
                <p:nvPr/>
              </p:nvSpPr>
              <p:spPr bwMode="auto">
                <a:xfrm>
                  <a:off x="2784" y="220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17" name="Line 64"/>
                <p:cNvSpPr>
                  <a:spLocks noChangeAspect="1" noChangeShapeType="1"/>
                </p:cNvSpPr>
                <p:nvPr/>
              </p:nvSpPr>
              <p:spPr bwMode="auto">
                <a:xfrm>
                  <a:off x="2784" y="230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18" name="Line 65"/>
                <p:cNvSpPr>
                  <a:spLocks noChangeAspect="1" noChangeShapeType="1"/>
                </p:cNvSpPr>
                <p:nvPr/>
              </p:nvSpPr>
              <p:spPr bwMode="auto">
                <a:xfrm>
                  <a:off x="2784" y="240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19" name="Line 66"/>
                <p:cNvSpPr>
                  <a:spLocks noChangeAspect="1" noChangeShapeType="1"/>
                </p:cNvSpPr>
                <p:nvPr/>
              </p:nvSpPr>
              <p:spPr bwMode="auto">
                <a:xfrm>
                  <a:off x="2784" y="249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20" name="Line 67"/>
                <p:cNvSpPr>
                  <a:spLocks noChangeAspect="1" noChangeShapeType="1"/>
                </p:cNvSpPr>
                <p:nvPr/>
              </p:nvSpPr>
              <p:spPr bwMode="auto">
                <a:xfrm>
                  <a:off x="2784" y="259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21" name="Line 68"/>
                <p:cNvSpPr>
                  <a:spLocks noChangeAspect="1" noChangeShapeType="1"/>
                </p:cNvSpPr>
                <p:nvPr/>
              </p:nvSpPr>
              <p:spPr bwMode="auto">
                <a:xfrm>
                  <a:off x="2784" y="268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22" name="Line 69"/>
                <p:cNvSpPr>
                  <a:spLocks noChangeAspect="1" noChangeShapeType="1"/>
                </p:cNvSpPr>
                <p:nvPr/>
              </p:nvSpPr>
              <p:spPr bwMode="auto">
                <a:xfrm>
                  <a:off x="2784" y="278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23" name="Line 70"/>
                <p:cNvSpPr>
                  <a:spLocks noChangeAspect="1" noChangeShapeType="1"/>
                </p:cNvSpPr>
                <p:nvPr/>
              </p:nvSpPr>
              <p:spPr bwMode="auto">
                <a:xfrm>
                  <a:off x="2784" y="288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24" name="Line 71"/>
                <p:cNvSpPr>
                  <a:spLocks noChangeAspect="1" noChangeShapeType="1"/>
                </p:cNvSpPr>
                <p:nvPr/>
              </p:nvSpPr>
              <p:spPr bwMode="auto">
                <a:xfrm>
                  <a:off x="2784" y="297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25" name="Line 72"/>
                <p:cNvSpPr>
                  <a:spLocks noChangeAspect="1" noChangeShapeType="1"/>
                </p:cNvSpPr>
                <p:nvPr/>
              </p:nvSpPr>
              <p:spPr bwMode="auto">
                <a:xfrm>
                  <a:off x="2784" y="307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2842" name="Group 73"/>
              <p:cNvGrpSpPr>
                <a:grpSpLocks noChangeAspect="1"/>
              </p:cNvGrpSpPr>
              <p:nvPr/>
            </p:nvGrpSpPr>
            <p:grpSpPr bwMode="auto">
              <a:xfrm>
                <a:off x="3012" y="14388"/>
                <a:ext cx="96" cy="1440"/>
                <a:chOff x="2784" y="1632"/>
                <a:chExt cx="96" cy="1440"/>
              </a:xfrm>
            </p:grpSpPr>
            <p:sp>
              <p:nvSpPr>
                <p:cNvPr id="32894" name="Rectangle 74"/>
                <p:cNvSpPr>
                  <a:spLocks noChangeAspect="1" noChangeArrowheads="1"/>
                </p:cNvSpPr>
                <p:nvPr/>
              </p:nvSpPr>
              <p:spPr bwMode="auto">
                <a:xfrm>
                  <a:off x="2784" y="1632"/>
                  <a:ext cx="96" cy="1440"/>
                </a:xfrm>
                <a:prstGeom prst="rect">
                  <a:avLst/>
                </a:prstGeom>
                <a:solidFill>
                  <a:schemeClr val="tx1"/>
                </a:solidFill>
                <a:ln w="9525">
                  <a:solidFill>
                    <a:srgbClr val="FFFF00"/>
                  </a:solidFill>
                  <a:miter lim="800000"/>
                  <a:headEnd/>
                  <a:tailEnd/>
                </a:ln>
              </p:spPr>
              <p:txBody>
                <a:bodyPr wrap="none" anchor="ctr"/>
                <a:lstStyle/>
                <a:p>
                  <a:endParaRPr lang="en-US"/>
                </a:p>
              </p:txBody>
            </p:sp>
            <p:sp>
              <p:nvSpPr>
                <p:cNvPr id="32895" name="Line 75"/>
                <p:cNvSpPr>
                  <a:spLocks noChangeAspect="1" noChangeShapeType="1"/>
                </p:cNvSpPr>
                <p:nvPr/>
              </p:nvSpPr>
              <p:spPr bwMode="auto">
                <a:xfrm>
                  <a:off x="2784" y="172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96" name="Line 76"/>
                <p:cNvSpPr>
                  <a:spLocks noChangeAspect="1" noChangeShapeType="1"/>
                </p:cNvSpPr>
                <p:nvPr/>
              </p:nvSpPr>
              <p:spPr bwMode="auto">
                <a:xfrm>
                  <a:off x="2784" y="182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97" name="Line 77"/>
                <p:cNvSpPr>
                  <a:spLocks noChangeAspect="1" noChangeShapeType="1"/>
                </p:cNvSpPr>
                <p:nvPr/>
              </p:nvSpPr>
              <p:spPr bwMode="auto">
                <a:xfrm>
                  <a:off x="2784" y="192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98" name="Line 78"/>
                <p:cNvSpPr>
                  <a:spLocks noChangeAspect="1" noChangeShapeType="1"/>
                </p:cNvSpPr>
                <p:nvPr/>
              </p:nvSpPr>
              <p:spPr bwMode="auto">
                <a:xfrm>
                  <a:off x="2784" y="201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99" name="Line 79"/>
                <p:cNvSpPr>
                  <a:spLocks noChangeAspect="1" noChangeShapeType="1"/>
                </p:cNvSpPr>
                <p:nvPr/>
              </p:nvSpPr>
              <p:spPr bwMode="auto">
                <a:xfrm>
                  <a:off x="2784" y="211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00" name="Line 80"/>
                <p:cNvSpPr>
                  <a:spLocks noChangeAspect="1" noChangeShapeType="1"/>
                </p:cNvSpPr>
                <p:nvPr/>
              </p:nvSpPr>
              <p:spPr bwMode="auto">
                <a:xfrm>
                  <a:off x="2784" y="220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01" name="Line 81"/>
                <p:cNvSpPr>
                  <a:spLocks noChangeAspect="1" noChangeShapeType="1"/>
                </p:cNvSpPr>
                <p:nvPr/>
              </p:nvSpPr>
              <p:spPr bwMode="auto">
                <a:xfrm>
                  <a:off x="2784" y="230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02" name="Line 82"/>
                <p:cNvSpPr>
                  <a:spLocks noChangeAspect="1" noChangeShapeType="1"/>
                </p:cNvSpPr>
                <p:nvPr/>
              </p:nvSpPr>
              <p:spPr bwMode="auto">
                <a:xfrm>
                  <a:off x="2784" y="240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03" name="Line 83"/>
                <p:cNvSpPr>
                  <a:spLocks noChangeAspect="1" noChangeShapeType="1"/>
                </p:cNvSpPr>
                <p:nvPr/>
              </p:nvSpPr>
              <p:spPr bwMode="auto">
                <a:xfrm>
                  <a:off x="2784" y="249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04" name="Line 84"/>
                <p:cNvSpPr>
                  <a:spLocks noChangeAspect="1" noChangeShapeType="1"/>
                </p:cNvSpPr>
                <p:nvPr/>
              </p:nvSpPr>
              <p:spPr bwMode="auto">
                <a:xfrm>
                  <a:off x="2784" y="259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05" name="Line 85"/>
                <p:cNvSpPr>
                  <a:spLocks noChangeAspect="1" noChangeShapeType="1"/>
                </p:cNvSpPr>
                <p:nvPr/>
              </p:nvSpPr>
              <p:spPr bwMode="auto">
                <a:xfrm>
                  <a:off x="2784" y="268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06" name="Line 86"/>
                <p:cNvSpPr>
                  <a:spLocks noChangeAspect="1" noChangeShapeType="1"/>
                </p:cNvSpPr>
                <p:nvPr/>
              </p:nvSpPr>
              <p:spPr bwMode="auto">
                <a:xfrm>
                  <a:off x="2784" y="278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07" name="Line 87"/>
                <p:cNvSpPr>
                  <a:spLocks noChangeAspect="1" noChangeShapeType="1"/>
                </p:cNvSpPr>
                <p:nvPr/>
              </p:nvSpPr>
              <p:spPr bwMode="auto">
                <a:xfrm>
                  <a:off x="2784" y="288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08" name="Line 88"/>
                <p:cNvSpPr>
                  <a:spLocks noChangeAspect="1" noChangeShapeType="1"/>
                </p:cNvSpPr>
                <p:nvPr/>
              </p:nvSpPr>
              <p:spPr bwMode="auto">
                <a:xfrm>
                  <a:off x="2784" y="297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09" name="Line 89"/>
                <p:cNvSpPr>
                  <a:spLocks noChangeAspect="1" noChangeShapeType="1"/>
                </p:cNvSpPr>
                <p:nvPr/>
              </p:nvSpPr>
              <p:spPr bwMode="auto">
                <a:xfrm>
                  <a:off x="2784" y="307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2843" name="Group 90"/>
              <p:cNvGrpSpPr>
                <a:grpSpLocks noChangeAspect="1"/>
              </p:cNvGrpSpPr>
              <p:nvPr/>
            </p:nvGrpSpPr>
            <p:grpSpPr bwMode="auto">
              <a:xfrm>
                <a:off x="3108" y="14388"/>
                <a:ext cx="96" cy="1440"/>
                <a:chOff x="2784" y="1632"/>
                <a:chExt cx="96" cy="1440"/>
              </a:xfrm>
            </p:grpSpPr>
            <p:sp>
              <p:nvSpPr>
                <p:cNvPr id="32878" name="Rectangle 91"/>
                <p:cNvSpPr>
                  <a:spLocks noChangeAspect="1" noChangeArrowheads="1"/>
                </p:cNvSpPr>
                <p:nvPr/>
              </p:nvSpPr>
              <p:spPr bwMode="auto">
                <a:xfrm>
                  <a:off x="2784" y="1632"/>
                  <a:ext cx="96" cy="1440"/>
                </a:xfrm>
                <a:prstGeom prst="rect">
                  <a:avLst/>
                </a:prstGeom>
                <a:solidFill>
                  <a:schemeClr val="tx1"/>
                </a:solidFill>
                <a:ln w="9525">
                  <a:solidFill>
                    <a:srgbClr val="FFFF00"/>
                  </a:solidFill>
                  <a:miter lim="800000"/>
                  <a:headEnd/>
                  <a:tailEnd/>
                </a:ln>
              </p:spPr>
              <p:txBody>
                <a:bodyPr wrap="none" anchor="ctr"/>
                <a:lstStyle/>
                <a:p>
                  <a:endParaRPr lang="en-US"/>
                </a:p>
              </p:txBody>
            </p:sp>
            <p:sp>
              <p:nvSpPr>
                <p:cNvPr id="32879" name="Line 92"/>
                <p:cNvSpPr>
                  <a:spLocks noChangeAspect="1" noChangeShapeType="1"/>
                </p:cNvSpPr>
                <p:nvPr/>
              </p:nvSpPr>
              <p:spPr bwMode="auto">
                <a:xfrm>
                  <a:off x="2784" y="172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80" name="Line 93"/>
                <p:cNvSpPr>
                  <a:spLocks noChangeAspect="1" noChangeShapeType="1"/>
                </p:cNvSpPr>
                <p:nvPr/>
              </p:nvSpPr>
              <p:spPr bwMode="auto">
                <a:xfrm>
                  <a:off x="2784" y="182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81" name="Line 94"/>
                <p:cNvSpPr>
                  <a:spLocks noChangeAspect="1" noChangeShapeType="1"/>
                </p:cNvSpPr>
                <p:nvPr/>
              </p:nvSpPr>
              <p:spPr bwMode="auto">
                <a:xfrm>
                  <a:off x="2784" y="192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82" name="Line 95"/>
                <p:cNvSpPr>
                  <a:spLocks noChangeAspect="1" noChangeShapeType="1"/>
                </p:cNvSpPr>
                <p:nvPr/>
              </p:nvSpPr>
              <p:spPr bwMode="auto">
                <a:xfrm>
                  <a:off x="2784" y="201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83" name="Line 96"/>
                <p:cNvSpPr>
                  <a:spLocks noChangeAspect="1" noChangeShapeType="1"/>
                </p:cNvSpPr>
                <p:nvPr/>
              </p:nvSpPr>
              <p:spPr bwMode="auto">
                <a:xfrm>
                  <a:off x="2784" y="211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84" name="Line 97"/>
                <p:cNvSpPr>
                  <a:spLocks noChangeAspect="1" noChangeShapeType="1"/>
                </p:cNvSpPr>
                <p:nvPr/>
              </p:nvSpPr>
              <p:spPr bwMode="auto">
                <a:xfrm>
                  <a:off x="2784" y="220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85" name="Line 98"/>
                <p:cNvSpPr>
                  <a:spLocks noChangeAspect="1" noChangeShapeType="1"/>
                </p:cNvSpPr>
                <p:nvPr/>
              </p:nvSpPr>
              <p:spPr bwMode="auto">
                <a:xfrm>
                  <a:off x="2784" y="230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86" name="Line 99"/>
                <p:cNvSpPr>
                  <a:spLocks noChangeAspect="1" noChangeShapeType="1"/>
                </p:cNvSpPr>
                <p:nvPr/>
              </p:nvSpPr>
              <p:spPr bwMode="auto">
                <a:xfrm>
                  <a:off x="2784" y="240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87" name="Line 100"/>
                <p:cNvSpPr>
                  <a:spLocks noChangeAspect="1" noChangeShapeType="1"/>
                </p:cNvSpPr>
                <p:nvPr/>
              </p:nvSpPr>
              <p:spPr bwMode="auto">
                <a:xfrm>
                  <a:off x="2784" y="249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88" name="Line 101"/>
                <p:cNvSpPr>
                  <a:spLocks noChangeAspect="1" noChangeShapeType="1"/>
                </p:cNvSpPr>
                <p:nvPr/>
              </p:nvSpPr>
              <p:spPr bwMode="auto">
                <a:xfrm>
                  <a:off x="2784" y="259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89" name="Line 102"/>
                <p:cNvSpPr>
                  <a:spLocks noChangeAspect="1" noChangeShapeType="1"/>
                </p:cNvSpPr>
                <p:nvPr/>
              </p:nvSpPr>
              <p:spPr bwMode="auto">
                <a:xfrm>
                  <a:off x="2784" y="268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90" name="Line 103"/>
                <p:cNvSpPr>
                  <a:spLocks noChangeAspect="1" noChangeShapeType="1"/>
                </p:cNvSpPr>
                <p:nvPr/>
              </p:nvSpPr>
              <p:spPr bwMode="auto">
                <a:xfrm>
                  <a:off x="2784" y="278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91" name="Line 104"/>
                <p:cNvSpPr>
                  <a:spLocks noChangeAspect="1" noChangeShapeType="1"/>
                </p:cNvSpPr>
                <p:nvPr/>
              </p:nvSpPr>
              <p:spPr bwMode="auto">
                <a:xfrm>
                  <a:off x="2784" y="288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92" name="Line 105"/>
                <p:cNvSpPr>
                  <a:spLocks noChangeAspect="1" noChangeShapeType="1"/>
                </p:cNvSpPr>
                <p:nvPr/>
              </p:nvSpPr>
              <p:spPr bwMode="auto">
                <a:xfrm>
                  <a:off x="2784" y="297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93" name="Line 106"/>
                <p:cNvSpPr>
                  <a:spLocks noChangeAspect="1" noChangeShapeType="1"/>
                </p:cNvSpPr>
                <p:nvPr/>
              </p:nvSpPr>
              <p:spPr bwMode="auto">
                <a:xfrm>
                  <a:off x="2784" y="307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2844" name="Group 107"/>
              <p:cNvGrpSpPr>
                <a:grpSpLocks noChangeAspect="1"/>
              </p:cNvGrpSpPr>
              <p:nvPr/>
            </p:nvGrpSpPr>
            <p:grpSpPr bwMode="auto">
              <a:xfrm>
                <a:off x="3204" y="14388"/>
                <a:ext cx="96" cy="1440"/>
                <a:chOff x="2784" y="1632"/>
                <a:chExt cx="96" cy="1440"/>
              </a:xfrm>
            </p:grpSpPr>
            <p:sp>
              <p:nvSpPr>
                <p:cNvPr id="32862" name="Rectangle 108"/>
                <p:cNvSpPr>
                  <a:spLocks noChangeAspect="1" noChangeArrowheads="1"/>
                </p:cNvSpPr>
                <p:nvPr/>
              </p:nvSpPr>
              <p:spPr bwMode="auto">
                <a:xfrm>
                  <a:off x="2784" y="1632"/>
                  <a:ext cx="96" cy="1440"/>
                </a:xfrm>
                <a:prstGeom prst="rect">
                  <a:avLst/>
                </a:prstGeom>
                <a:solidFill>
                  <a:schemeClr val="tx1"/>
                </a:solidFill>
                <a:ln w="9525">
                  <a:solidFill>
                    <a:srgbClr val="FFFF00"/>
                  </a:solidFill>
                  <a:miter lim="800000"/>
                  <a:headEnd/>
                  <a:tailEnd/>
                </a:ln>
              </p:spPr>
              <p:txBody>
                <a:bodyPr wrap="none" anchor="ctr"/>
                <a:lstStyle/>
                <a:p>
                  <a:endParaRPr lang="en-US"/>
                </a:p>
              </p:txBody>
            </p:sp>
            <p:sp>
              <p:nvSpPr>
                <p:cNvPr id="32863" name="Line 109"/>
                <p:cNvSpPr>
                  <a:spLocks noChangeAspect="1" noChangeShapeType="1"/>
                </p:cNvSpPr>
                <p:nvPr/>
              </p:nvSpPr>
              <p:spPr bwMode="auto">
                <a:xfrm>
                  <a:off x="2784" y="172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64" name="Line 110"/>
                <p:cNvSpPr>
                  <a:spLocks noChangeAspect="1" noChangeShapeType="1"/>
                </p:cNvSpPr>
                <p:nvPr/>
              </p:nvSpPr>
              <p:spPr bwMode="auto">
                <a:xfrm>
                  <a:off x="2784" y="182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65" name="Line 111"/>
                <p:cNvSpPr>
                  <a:spLocks noChangeAspect="1" noChangeShapeType="1"/>
                </p:cNvSpPr>
                <p:nvPr/>
              </p:nvSpPr>
              <p:spPr bwMode="auto">
                <a:xfrm>
                  <a:off x="2784" y="192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66" name="Line 112"/>
                <p:cNvSpPr>
                  <a:spLocks noChangeAspect="1" noChangeShapeType="1"/>
                </p:cNvSpPr>
                <p:nvPr/>
              </p:nvSpPr>
              <p:spPr bwMode="auto">
                <a:xfrm>
                  <a:off x="2784" y="201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67" name="Line 113"/>
                <p:cNvSpPr>
                  <a:spLocks noChangeAspect="1" noChangeShapeType="1"/>
                </p:cNvSpPr>
                <p:nvPr/>
              </p:nvSpPr>
              <p:spPr bwMode="auto">
                <a:xfrm>
                  <a:off x="2784" y="211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68" name="Line 114"/>
                <p:cNvSpPr>
                  <a:spLocks noChangeAspect="1" noChangeShapeType="1"/>
                </p:cNvSpPr>
                <p:nvPr/>
              </p:nvSpPr>
              <p:spPr bwMode="auto">
                <a:xfrm>
                  <a:off x="2784" y="220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69" name="Line 115"/>
                <p:cNvSpPr>
                  <a:spLocks noChangeAspect="1" noChangeShapeType="1"/>
                </p:cNvSpPr>
                <p:nvPr/>
              </p:nvSpPr>
              <p:spPr bwMode="auto">
                <a:xfrm>
                  <a:off x="2784" y="230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70" name="Line 116"/>
                <p:cNvSpPr>
                  <a:spLocks noChangeAspect="1" noChangeShapeType="1"/>
                </p:cNvSpPr>
                <p:nvPr/>
              </p:nvSpPr>
              <p:spPr bwMode="auto">
                <a:xfrm>
                  <a:off x="2784" y="240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71" name="Line 117"/>
                <p:cNvSpPr>
                  <a:spLocks noChangeAspect="1" noChangeShapeType="1"/>
                </p:cNvSpPr>
                <p:nvPr/>
              </p:nvSpPr>
              <p:spPr bwMode="auto">
                <a:xfrm>
                  <a:off x="2784" y="249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72" name="Line 118"/>
                <p:cNvSpPr>
                  <a:spLocks noChangeAspect="1" noChangeShapeType="1"/>
                </p:cNvSpPr>
                <p:nvPr/>
              </p:nvSpPr>
              <p:spPr bwMode="auto">
                <a:xfrm>
                  <a:off x="2784" y="259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73" name="Line 119"/>
                <p:cNvSpPr>
                  <a:spLocks noChangeAspect="1" noChangeShapeType="1"/>
                </p:cNvSpPr>
                <p:nvPr/>
              </p:nvSpPr>
              <p:spPr bwMode="auto">
                <a:xfrm>
                  <a:off x="2784" y="268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74" name="Line 120"/>
                <p:cNvSpPr>
                  <a:spLocks noChangeAspect="1" noChangeShapeType="1"/>
                </p:cNvSpPr>
                <p:nvPr/>
              </p:nvSpPr>
              <p:spPr bwMode="auto">
                <a:xfrm>
                  <a:off x="2784" y="278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75" name="Line 121"/>
                <p:cNvSpPr>
                  <a:spLocks noChangeAspect="1" noChangeShapeType="1"/>
                </p:cNvSpPr>
                <p:nvPr/>
              </p:nvSpPr>
              <p:spPr bwMode="auto">
                <a:xfrm>
                  <a:off x="2784" y="288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76" name="Line 122"/>
                <p:cNvSpPr>
                  <a:spLocks noChangeAspect="1" noChangeShapeType="1"/>
                </p:cNvSpPr>
                <p:nvPr/>
              </p:nvSpPr>
              <p:spPr bwMode="auto">
                <a:xfrm>
                  <a:off x="2784" y="297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77" name="Line 123"/>
                <p:cNvSpPr>
                  <a:spLocks noChangeAspect="1" noChangeShapeType="1"/>
                </p:cNvSpPr>
                <p:nvPr/>
              </p:nvSpPr>
              <p:spPr bwMode="auto">
                <a:xfrm>
                  <a:off x="2784" y="307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2845" name="Group 124"/>
              <p:cNvGrpSpPr>
                <a:grpSpLocks noChangeAspect="1"/>
              </p:cNvGrpSpPr>
              <p:nvPr/>
            </p:nvGrpSpPr>
            <p:grpSpPr bwMode="auto">
              <a:xfrm>
                <a:off x="3300" y="14388"/>
                <a:ext cx="96" cy="1440"/>
                <a:chOff x="2784" y="1632"/>
                <a:chExt cx="96" cy="1440"/>
              </a:xfrm>
            </p:grpSpPr>
            <p:sp>
              <p:nvSpPr>
                <p:cNvPr id="32846" name="Rectangle 125"/>
                <p:cNvSpPr>
                  <a:spLocks noChangeAspect="1" noChangeArrowheads="1"/>
                </p:cNvSpPr>
                <p:nvPr/>
              </p:nvSpPr>
              <p:spPr bwMode="auto">
                <a:xfrm>
                  <a:off x="2784" y="1632"/>
                  <a:ext cx="96" cy="1440"/>
                </a:xfrm>
                <a:prstGeom prst="rect">
                  <a:avLst/>
                </a:prstGeom>
                <a:solidFill>
                  <a:schemeClr val="tx1"/>
                </a:solidFill>
                <a:ln w="9525">
                  <a:solidFill>
                    <a:srgbClr val="FFFF00"/>
                  </a:solidFill>
                  <a:miter lim="800000"/>
                  <a:headEnd/>
                  <a:tailEnd/>
                </a:ln>
              </p:spPr>
              <p:txBody>
                <a:bodyPr wrap="none" anchor="ctr"/>
                <a:lstStyle/>
                <a:p>
                  <a:endParaRPr lang="en-US"/>
                </a:p>
              </p:txBody>
            </p:sp>
            <p:sp>
              <p:nvSpPr>
                <p:cNvPr id="32847" name="Line 126"/>
                <p:cNvSpPr>
                  <a:spLocks noChangeAspect="1" noChangeShapeType="1"/>
                </p:cNvSpPr>
                <p:nvPr/>
              </p:nvSpPr>
              <p:spPr bwMode="auto">
                <a:xfrm>
                  <a:off x="2784" y="172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48" name="Line 127"/>
                <p:cNvSpPr>
                  <a:spLocks noChangeAspect="1" noChangeShapeType="1"/>
                </p:cNvSpPr>
                <p:nvPr/>
              </p:nvSpPr>
              <p:spPr bwMode="auto">
                <a:xfrm>
                  <a:off x="2784" y="182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49" name="Line 128"/>
                <p:cNvSpPr>
                  <a:spLocks noChangeAspect="1" noChangeShapeType="1"/>
                </p:cNvSpPr>
                <p:nvPr/>
              </p:nvSpPr>
              <p:spPr bwMode="auto">
                <a:xfrm>
                  <a:off x="2784" y="192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50" name="Line 129"/>
                <p:cNvSpPr>
                  <a:spLocks noChangeAspect="1" noChangeShapeType="1"/>
                </p:cNvSpPr>
                <p:nvPr/>
              </p:nvSpPr>
              <p:spPr bwMode="auto">
                <a:xfrm>
                  <a:off x="2784" y="201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51" name="Line 130"/>
                <p:cNvSpPr>
                  <a:spLocks noChangeAspect="1" noChangeShapeType="1"/>
                </p:cNvSpPr>
                <p:nvPr/>
              </p:nvSpPr>
              <p:spPr bwMode="auto">
                <a:xfrm>
                  <a:off x="2784" y="211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52" name="Line 131"/>
                <p:cNvSpPr>
                  <a:spLocks noChangeAspect="1" noChangeShapeType="1"/>
                </p:cNvSpPr>
                <p:nvPr/>
              </p:nvSpPr>
              <p:spPr bwMode="auto">
                <a:xfrm>
                  <a:off x="2784" y="220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53" name="Line 132"/>
                <p:cNvSpPr>
                  <a:spLocks noChangeAspect="1" noChangeShapeType="1"/>
                </p:cNvSpPr>
                <p:nvPr/>
              </p:nvSpPr>
              <p:spPr bwMode="auto">
                <a:xfrm>
                  <a:off x="2784" y="230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54" name="Line 133"/>
                <p:cNvSpPr>
                  <a:spLocks noChangeAspect="1" noChangeShapeType="1"/>
                </p:cNvSpPr>
                <p:nvPr/>
              </p:nvSpPr>
              <p:spPr bwMode="auto">
                <a:xfrm>
                  <a:off x="2784" y="240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55" name="Line 134"/>
                <p:cNvSpPr>
                  <a:spLocks noChangeAspect="1" noChangeShapeType="1"/>
                </p:cNvSpPr>
                <p:nvPr/>
              </p:nvSpPr>
              <p:spPr bwMode="auto">
                <a:xfrm>
                  <a:off x="2784" y="249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56" name="Line 135"/>
                <p:cNvSpPr>
                  <a:spLocks noChangeAspect="1" noChangeShapeType="1"/>
                </p:cNvSpPr>
                <p:nvPr/>
              </p:nvSpPr>
              <p:spPr bwMode="auto">
                <a:xfrm>
                  <a:off x="2784" y="259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57" name="Line 136"/>
                <p:cNvSpPr>
                  <a:spLocks noChangeAspect="1" noChangeShapeType="1"/>
                </p:cNvSpPr>
                <p:nvPr/>
              </p:nvSpPr>
              <p:spPr bwMode="auto">
                <a:xfrm>
                  <a:off x="2784" y="268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58" name="Line 137"/>
                <p:cNvSpPr>
                  <a:spLocks noChangeAspect="1" noChangeShapeType="1"/>
                </p:cNvSpPr>
                <p:nvPr/>
              </p:nvSpPr>
              <p:spPr bwMode="auto">
                <a:xfrm>
                  <a:off x="2784" y="278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59" name="Line 138"/>
                <p:cNvSpPr>
                  <a:spLocks noChangeAspect="1" noChangeShapeType="1"/>
                </p:cNvSpPr>
                <p:nvPr/>
              </p:nvSpPr>
              <p:spPr bwMode="auto">
                <a:xfrm>
                  <a:off x="2784" y="288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60" name="Line 139"/>
                <p:cNvSpPr>
                  <a:spLocks noChangeAspect="1" noChangeShapeType="1"/>
                </p:cNvSpPr>
                <p:nvPr/>
              </p:nvSpPr>
              <p:spPr bwMode="auto">
                <a:xfrm>
                  <a:off x="2784" y="297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61" name="Line 140"/>
                <p:cNvSpPr>
                  <a:spLocks noChangeAspect="1" noChangeShapeType="1"/>
                </p:cNvSpPr>
                <p:nvPr/>
              </p:nvSpPr>
              <p:spPr bwMode="auto">
                <a:xfrm>
                  <a:off x="2784" y="307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grpSp>
          <p:nvGrpSpPr>
            <p:cNvPr id="32825" name="Group 141"/>
            <p:cNvGrpSpPr>
              <a:grpSpLocks noChangeAspect="1"/>
            </p:cNvGrpSpPr>
            <p:nvPr/>
          </p:nvGrpSpPr>
          <p:grpSpPr bwMode="auto">
            <a:xfrm>
              <a:off x="2772" y="14964"/>
              <a:ext cx="679" cy="480"/>
              <a:chOff x="2724" y="15252"/>
              <a:chExt cx="679" cy="480"/>
            </a:xfrm>
          </p:grpSpPr>
          <p:sp>
            <p:nvSpPr>
              <p:cNvPr id="32826" name="Rectangle 142"/>
              <p:cNvSpPr>
                <a:spLocks noChangeAspect="1" noChangeArrowheads="1"/>
              </p:cNvSpPr>
              <p:nvPr/>
            </p:nvSpPr>
            <p:spPr bwMode="auto">
              <a:xfrm>
                <a:off x="2724" y="15540"/>
                <a:ext cx="102" cy="96"/>
              </a:xfrm>
              <a:prstGeom prst="rect">
                <a:avLst/>
              </a:prstGeom>
              <a:solidFill>
                <a:srgbClr val="C0C0C0">
                  <a:alpha val="83920"/>
                </a:srgbClr>
              </a:solidFill>
              <a:ln w="9525">
                <a:solidFill>
                  <a:srgbClr val="FFFF00"/>
                </a:solidFill>
                <a:miter lim="800000"/>
                <a:headEnd/>
                <a:tailEnd/>
              </a:ln>
            </p:spPr>
            <p:txBody>
              <a:bodyPr wrap="none" anchor="ctr"/>
              <a:lstStyle/>
              <a:p>
                <a:endParaRPr lang="en-US"/>
              </a:p>
            </p:txBody>
          </p:sp>
          <p:sp>
            <p:nvSpPr>
              <p:cNvPr id="32827" name="Rectangle 143"/>
              <p:cNvSpPr>
                <a:spLocks noChangeAspect="1" noChangeArrowheads="1"/>
              </p:cNvSpPr>
              <p:nvPr/>
            </p:nvSpPr>
            <p:spPr bwMode="auto">
              <a:xfrm>
                <a:off x="2820" y="15444"/>
                <a:ext cx="103" cy="96"/>
              </a:xfrm>
              <a:prstGeom prst="rect">
                <a:avLst/>
              </a:prstGeom>
              <a:solidFill>
                <a:srgbClr val="969696">
                  <a:alpha val="83920"/>
                </a:srgbClr>
              </a:solidFill>
              <a:ln w="9525">
                <a:solidFill>
                  <a:srgbClr val="FFFF00"/>
                </a:solidFill>
                <a:miter lim="800000"/>
                <a:headEnd/>
                <a:tailEnd/>
              </a:ln>
            </p:spPr>
            <p:txBody>
              <a:bodyPr wrap="none" anchor="ctr"/>
              <a:lstStyle/>
              <a:p>
                <a:endParaRPr lang="en-US"/>
              </a:p>
            </p:txBody>
          </p:sp>
          <p:sp>
            <p:nvSpPr>
              <p:cNvPr id="32828" name="Rectangle 144"/>
              <p:cNvSpPr>
                <a:spLocks noChangeAspect="1" noChangeArrowheads="1"/>
              </p:cNvSpPr>
              <p:nvPr/>
            </p:nvSpPr>
            <p:spPr bwMode="auto">
              <a:xfrm>
                <a:off x="2820" y="15540"/>
                <a:ext cx="103" cy="96"/>
              </a:xfrm>
              <a:prstGeom prst="rect">
                <a:avLst/>
              </a:prstGeom>
              <a:solidFill>
                <a:srgbClr val="FFFFFF">
                  <a:alpha val="83920"/>
                </a:srgbClr>
              </a:solidFill>
              <a:ln w="9525">
                <a:solidFill>
                  <a:srgbClr val="FFFF00"/>
                </a:solidFill>
                <a:miter lim="800000"/>
                <a:headEnd/>
                <a:tailEnd/>
              </a:ln>
            </p:spPr>
            <p:txBody>
              <a:bodyPr wrap="none" anchor="ctr"/>
              <a:lstStyle/>
              <a:p>
                <a:endParaRPr lang="en-US"/>
              </a:p>
            </p:txBody>
          </p:sp>
          <p:sp>
            <p:nvSpPr>
              <p:cNvPr id="32829" name="Rectangle 145"/>
              <p:cNvSpPr>
                <a:spLocks noChangeAspect="1" noChangeArrowheads="1"/>
              </p:cNvSpPr>
              <p:nvPr/>
            </p:nvSpPr>
            <p:spPr bwMode="auto">
              <a:xfrm>
                <a:off x="3012" y="15348"/>
                <a:ext cx="103" cy="96"/>
              </a:xfrm>
              <a:prstGeom prst="rect">
                <a:avLst/>
              </a:prstGeom>
              <a:solidFill>
                <a:srgbClr val="C0C0C0">
                  <a:alpha val="83920"/>
                </a:srgbClr>
              </a:solidFill>
              <a:ln w="9525">
                <a:solidFill>
                  <a:srgbClr val="FFFF00"/>
                </a:solidFill>
                <a:miter lim="800000"/>
                <a:headEnd/>
                <a:tailEnd/>
              </a:ln>
            </p:spPr>
            <p:txBody>
              <a:bodyPr wrap="none" anchor="ctr"/>
              <a:lstStyle/>
              <a:p>
                <a:endParaRPr lang="en-US"/>
              </a:p>
            </p:txBody>
          </p:sp>
          <p:sp>
            <p:nvSpPr>
              <p:cNvPr id="32830" name="Rectangle 146"/>
              <p:cNvSpPr>
                <a:spLocks noChangeAspect="1" noChangeArrowheads="1"/>
              </p:cNvSpPr>
              <p:nvPr/>
            </p:nvSpPr>
            <p:spPr bwMode="auto">
              <a:xfrm>
                <a:off x="3204" y="15540"/>
                <a:ext cx="102" cy="96"/>
              </a:xfrm>
              <a:prstGeom prst="rect">
                <a:avLst/>
              </a:prstGeom>
              <a:solidFill>
                <a:srgbClr val="969696">
                  <a:alpha val="83920"/>
                </a:srgbClr>
              </a:solidFill>
              <a:ln w="9525">
                <a:solidFill>
                  <a:srgbClr val="FFFF00"/>
                </a:solidFill>
                <a:miter lim="800000"/>
                <a:headEnd/>
                <a:tailEnd/>
              </a:ln>
            </p:spPr>
            <p:txBody>
              <a:bodyPr wrap="none" anchor="ctr"/>
              <a:lstStyle/>
              <a:p>
                <a:endParaRPr lang="en-US"/>
              </a:p>
            </p:txBody>
          </p:sp>
          <p:sp>
            <p:nvSpPr>
              <p:cNvPr id="32831" name="Rectangle 147"/>
              <p:cNvSpPr>
                <a:spLocks noChangeAspect="1" noChangeArrowheads="1"/>
              </p:cNvSpPr>
              <p:nvPr/>
            </p:nvSpPr>
            <p:spPr bwMode="auto">
              <a:xfrm>
                <a:off x="3300" y="15252"/>
                <a:ext cx="103" cy="96"/>
              </a:xfrm>
              <a:prstGeom prst="rect">
                <a:avLst/>
              </a:prstGeom>
              <a:solidFill>
                <a:srgbClr val="FFFF99"/>
              </a:solidFill>
              <a:ln w="9525">
                <a:solidFill>
                  <a:srgbClr val="FFFF00"/>
                </a:solidFill>
                <a:miter lim="800000"/>
                <a:headEnd/>
                <a:tailEnd/>
              </a:ln>
            </p:spPr>
            <p:txBody>
              <a:bodyPr wrap="none" anchor="ctr"/>
              <a:lstStyle/>
              <a:p>
                <a:endParaRPr lang="en-US"/>
              </a:p>
            </p:txBody>
          </p:sp>
          <p:sp>
            <p:nvSpPr>
              <p:cNvPr id="32832" name="Rectangle 148"/>
              <p:cNvSpPr>
                <a:spLocks noChangeAspect="1" noChangeArrowheads="1"/>
              </p:cNvSpPr>
              <p:nvPr/>
            </p:nvSpPr>
            <p:spPr bwMode="auto">
              <a:xfrm>
                <a:off x="3012" y="15444"/>
                <a:ext cx="103" cy="96"/>
              </a:xfrm>
              <a:prstGeom prst="rect">
                <a:avLst/>
              </a:prstGeom>
              <a:solidFill>
                <a:srgbClr val="FFFFFF">
                  <a:alpha val="83920"/>
                </a:srgbClr>
              </a:solidFill>
              <a:ln w="9525">
                <a:solidFill>
                  <a:srgbClr val="FFFF00"/>
                </a:solidFill>
                <a:miter lim="800000"/>
                <a:headEnd/>
                <a:tailEnd/>
              </a:ln>
            </p:spPr>
            <p:txBody>
              <a:bodyPr wrap="none" anchor="ctr"/>
              <a:lstStyle/>
              <a:p>
                <a:endParaRPr lang="en-US"/>
              </a:p>
            </p:txBody>
          </p:sp>
          <p:sp>
            <p:nvSpPr>
              <p:cNvPr id="32833" name="Rectangle 149"/>
              <p:cNvSpPr>
                <a:spLocks noChangeAspect="1" noChangeArrowheads="1"/>
              </p:cNvSpPr>
              <p:nvPr/>
            </p:nvSpPr>
            <p:spPr bwMode="auto">
              <a:xfrm>
                <a:off x="3108" y="15252"/>
                <a:ext cx="102" cy="96"/>
              </a:xfrm>
              <a:prstGeom prst="rect">
                <a:avLst/>
              </a:prstGeom>
              <a:solidFill>
                <a:srgbClr val="DDDDDD">
                  <a:alpha val="83920"/>
                </a:srgbClr>
              </a:solidFill>
              <a:ln w="9525">
                <a:solidFill>
                  <a:srgbClr val="FFFF00"/>
                </a:solidFill>
                <a:miter lim="800000"/>
                <a:headEnd/>
                <a:tailEnd/>
              </a:ln>
            </p:spPr>
            <p:txBody>
              <a:bodyPr wrap="none" anchor="ctr"/>
              <a:lstStyle/>
              <a:p>
                <a:endParaRPr lang="en-US"/>
              </a:p>
            </p:txBody>
          </p:sp>
          <p:sp>
            <p:nvSpPr>
              <p:cNvPr id="32834" name="Rectangle 150"/>
              <p:cNvSpPr>
                <a:spLocks noChangeAspect="1" noChangeArrowheads="1"/>
              </p:cNvSpPr>
              <p:nvPr/>
            </p:nvSpPr>
            <p:spPr bwMode="auto">
              <a:xfrm>
                <a:off x="3204" y="15444"/>
                <a:ext cx="102" cy="96"/>
              </a:xfrm>
              <a:prstGeom prst="rect">
                <a:avLst/>
              </a:prstGeom>
              <a:solidFill>
                <a:srgbClr val="DDDDDD">
                  <a:alpha val="83920"/>
                </a:srgbClr>
              </a:solidFill>
              <a:ln w="9525">
                <a:solidFill>
                  <a:srgbClr val="FFFF00"/>
                </a:solidFill>
                <a:miter lim="800000"/>
                <a:headEnd/>
                <a:tailEnd/>
              </a:ln>
            </p:spPr>
            <p:txBody>
              <a:bodyPr wrap="none" anchor="ctr"/>
              <a:lstStyle/>
              <a:p>
                <a:endParaRPr lang="en-US"/>
              </a:p>
            </p:txBody>
          </p:sp>
          <p:sp>
            <p:nvSpPr>
              <p:cNvPr id="32835" name="Rectangle 151"/>
              <p:cNvSpPr>
                <a:spLocks noChangeAspect="1" noChangeArrowheads="1"/>
              </p:cNvSpPr>
              <p:nvPr/>
            </p:nvSpPr>
            <p:spPr bwMode="auto">
              <a:xfrm>
                <a:off x="3300" y="15348"/>
                <a:ext cx="103" cy="96"/>
              </a:xfrm>
              <a:prstGeom prst="rect">
                <a:avLst/>
              </a:prstGeom>
              <a:solidFill>
                <a:srgbClr val="EAEAEA">
                  <a:alpha val="83920"/>
                </a:srgbClr>
              </a:solidFill>
              <a:ln w="9525">
                <a:solidFill>
                  <a:srgbClr val="FFFF00"/>
                </a:solidFill>
                <a:miter lim="800000"/>
                <a:headEnd/>
                <a:tailEnd/>
              </a:ln>
            </p:spPr>
            <p:txBody>
              <a:bodyPr wrap="none" anchor="ctr"/>
              <a:lstStyle/>
              <a:p>
                <a:endParaRPr lang="en-US"/>
              </a:p>
            </p:txBody>
          </p:sp>
          <p:sp>
            <p:nvSpPr>
              <p:cNvPr id="32836" name="Rectangle 152"/>
              <p:cNvSpPr>
                <a:spLocks noChangeAspect="1" noChangeArrowheads="1"/>
              </p:cNvSpPr>
              <p:nvPr/>
            </p:nvSpPr>
            <p:spPr bwMode="auto">
              <a:xfrm>
                <a:off x="2916" y="15444"/>
                <a:ext cx="102" cy="96"/>
              </a:xfrm>
              <a:prstGeom prst="rect">
                <a:avLst/>
              </a:prstGeom>
              <a:solidFill>
                <a:srgbClr val="EAEAEA">
                  <a:alpha val="83920"/>
                </a:srgbClr>
              </a:solidFill>
              <a:ln w="9525">
                <a:solidFill>
                  <a:srgbClr val="FFFF00"/>
                </a:solidFill>
                <a:miter lim="800000"/>
                <a:headEnd/>
                <a:tailEnd/>
              </a:ln>
            </p:spPr>
            <p:txBody>
              <a:bodyPr wrap="none" anchor="ctr"/>
              <a:lstStyle/>
              <a:p>
                <a:endParaRPr lang="en-US"/>
              </a:p>
            </p:txBody>
          </p:sp>
          <p:sp>
            <p:nvSpPr>
              <p:cNvPr id="32837" name="Rectangle 153"/>
              <p:cNvSpPr>
                <a:spLocks noChangeAspect="1" noChangeArrowheads="1"/>
              </p:cNvSpPr>
              <p:nvPr/>
            </p:nvSpPr>
            <p:spPr bwMode="auto">
              <a:xfrm>
                <a:off x="3012" y="15540"/>
                <a:ext cx="103" cy="96"/>
              </a:xfrm>
              <a:prstGeom prst="rect">
                <a:avLst/>
              </a:prstGeom>
              <a:solidFill>
                <a:srgbClr val="FFFFFF">
                  <a:alpha val="83920"/>
                </a:srgbClr>
              </a:solidFill>
              <a:ln w="9525">
                <a:solidFill>
                  <a:srgbClr val="FFFF00"/>
                </a:solidFill>
                <a:miter lim="800000"/>
                <a:headEnd/>
                <a:tailEnd/>
              </a:ln>
            </p:spPr>
            <p:txBody>
              <a:bodyPr wrap="none" anchor="ctr"/>
              <a:lstStyle/>
              <a:p>
                <a:endParaRPr lang="en-US"/>
              </a:p>
            </p:txBody>
          </p:sp>
          <p:sp>
            <p:nvSpPr>
              <p:cNvPr id="32838" name="Rectangle 154"/>
              <p:cNvSpPr>
                <a:spLocks noChangeAspect="1" noChangeArrowheads="1"/>
              </p:cNvSpPr>
              <p:nvPr/>
            </p:nvSpPr>
            <p:spPr bwMode="auto">
              <a:xfrm>
                <a:off x="2724" y="15636"/>
                <a:ext cx="103" cy="96"/>
              </a:xfrm>
              <a:prstGeom prst="rect">
                <a:avLst/>
              </a:prstGeom>
              <a:solidFill>
                <a:srgbClr val="FFFFFF">
                  <a:alpha val="83920"/>
                </a:srgbClr>
              </a:solidFill>
              <a:ln w="9525">
                <a:solidFill>
                  <a:srgbClr val="FFFF00"/>
                </a:solidFill>
                <a:miter lim="800000"/>
                <a:headEnd/>
                <a:tailEnd/>
              </a:ln>
            </p:spPr>
            <p:txBody>
              <a:bodyPr wrap="none" anchor="ctr"/>
              <a:lstStyle/>
              <a:p>
                <a:endParaRPr lang="en-US"/>
              </a:p>
            </p:txBody>
          </p:sp>
        </p:grpSp>
      </p:grpSp>
      <p:sp>
        <p:nvSpPr>
          <p:cNvPr id="32788" name="Line 155"/>
          <p:cNvSpPr>
            <a:spLocks noChangeShapeType="1"/>
          </p:cNvSpPr>
          <p:nvPr/>
        </p:nvSpPr>
        <p:spPr bwMode="auto">
          <a:xfrm>
            <a:off x="2254250" y="4951413"/>
            <a:ext cx="639763" cy="0"/>
          </a:xfrm>
          <a:prstGeom prst="line">
            <a:avLst/>
          </a:prstGeom>
          <a:noFill/>
          <a:ln w="25400">
            <a:solidFill>
              <a:schemeClr val="tx1"/>
            </a:solidFill>
            <a:round/>
            <a:headEnd/>
            <a:tailEnd type="triangle" w="sm" len="lg"/>
          </a:ln>
          <a:extLst>
            <a:ext uri="{909E8E84-426E-40dd-AFC4-6F175D3DCCD1}">
              <a14:hiddenFill xmlns:a14="http://schemas.microsoft.com/office/drawing/2010/main" xmlns="">
                <a:noFill/>
              </a14:hiddenFill>
            </a:ext>
          </a:extLst>
        </p:spPr>
        <p:txBody>
          <a:bodyPr anchor="ctr">
            <a:spAutoFit/>
          </a:bodyPr>
          <a:lstStyle/>
          <a:p>
            <a:endParaRPr lang="en-US"/>
          </a:p>
        </p:txBody>
      </p:sp>
      <p:grpSp>
        <p:nvGrpSpPr>
          <p:cNvPr id="12" name="Group 192"/>
          <p:cNvGrpSpPr>
            <a:grpSpLocks/>
          </p:cNvGrpSpPr>
          <p:nvPr/>
        </p:nvGrpSpPr>
        <p:grpSpPr bwMode="auto">
          <a:xfrm>
            <a:off x="4038600" y="3143250"/>
            <a:ext cx="3876675" cy="2492375"/>
            <a:chOff x="2544" y="1980"/>
            <a:chExt cx="2442" cy="1570"/>
          </a:xfrm>
        </p:grpSpPr>
        <p:grpSp>
          <p:nvGrpSpPr>
            <p:cNvPr id="32800" name="Group 157"/>
            <p:cNvGrpSpPr>
              <a:grpSpLocks/>
            </p:cNvGrpSpPr>
            <p:nvPr/>
          </p:nvGrpSpPr>
          <p:grpSpPr bwMode="auto">
            <a:xfrm>
              <a:off x="3078" y="3274"/>
              <a:ext cx="1840" cy="195"/>
              <a:chOff x="1426" y="1938"/>
              <a:chExt cx="2670" cy="247"/>
            </a:xfrm>
          </p:grpSpPr>
          <p:sp>
            <p:nvSpPr>
              <p:cNvPr id="32812" name="AutoShape 158"/>
              <p:cNvSpPr>
                <a:spLocks noChangeArrowheads="1"/>
              </p:cNvSpPr>
              <p:nvPr/>
            </p:nvSpPr>
            <p:spPr bwMode="auto">
              <a:xfrm>
                <a:off x="1426" y="1938"/>
                <a:ext cx="2670" cy="247"/>
              </a:xfrm>
              <a:prstGeom prst="parallelogram">
                <a:avLst>
                  <a:gd name="adj" fmla="val 258282"/>
                </a:avLst>
              </a:prstGeom>
              <a:solidFill>
                <a:srgbClr val="333300"/>
              </a:solidFill>
              <a:ln w="9525">
                <a:solidFill>
                  <a:srgbClr val="FFFF00"/>
                </a:solidFill>
                <a:miter lim="800000"/>
                <a:headEnd/>
                <a:tailEnd/>
              </a:ln>
            </p:spPr>
            <p:txBody>
              <a:bodyPr wrap="none" anchor="ctr"/>
              <a:lstStyle/>
              <a:p>
                <a:endParaRPr lang="en-US"/>
              </a:p>
            </p:txBody>
          </p:sp>
          <p:sp>
            <p:nvSpPr>
              <p:cNvPr id="32813" name="Line 159"/>
              <p:cNvSpPr>
                <a:spLocks noChangeShapeType="1"/>
              </p:cNvSpPr>
              <p:nvPr/>
            </p:nvSpPr>
            <p:spPr bwMode="auto">
              <a:xfrm flipV="1">
                <a:off x="1702" y="1939"/>
                <a:ext cx="631" cy="245"/>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14" name="Line 160"/>
              <p:cNvSpPr>
                <a:spLocks noChangeShapeType="1"/>
              </p:cNvSpPr>
              <p:nvPr/>
            </p:nvSpPr>
            <p:spPr bwMode="auto">
              <a:xfrm flipV="1">
                <a:off x="1954" y="1939"/>
                <a:ext cx="631" cy="245"/>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15" name="Line 161"/>
              <p:cNvSpPr>
                <a:spLocks noChangeShapeType="1"/>
              </p:cNvSpPr>
              <p:nvPr/>
            </p:nvSpPr>
            <p:spPr bwMode="auto">
              <a:xfrm flipV="1">
                <a:off x="2202" y="1939"/>
                <a:ext cx="631" cy="245"/>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16" name="Line 162"/>
              <p:cNvSpPr>
                <a:spLocks noChangeShapeType="1"/>
              </p:cNvSpPr>
              <p:nvPr/>
            </p:nvSpPr>
            <p:spPr bwMode="auto">
              <a:xfrm flipV="1">
                <a:off x="2438" y="1939"/>
                <a:ext cx="631" cy="245"/>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17" name="Line 163"/>
              <p:cNvSpPr>
                <a:spLocks noChangeShapeType="1"/>
              </p:cNvSpPr>
              <p:nvPr/>
            </p:nvSpPr>
            <p:spPr bwMode="auto">
              <a:xfrm flipV="1">
                <a:off x="2690" y="1939"/>
                <a:ext cx="631" cy="245"/>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18" name="Line 164"/>
              <p:cNvSpPr>
                <a:spLocks noChangeShapeType="1"/>
              </p:cNvSpPr>
              <p:nvPr/>
            </p:nvSpPr>
            <p:spPr bwMode="auto">
              <a:xfrm flipV="1">
                <a:off x="2958" y="1939"/>
                <a:ext cx="631" cy="245"/>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19" name="Line 165"/>
              <p:cNvSpPr>
                <a:spLocks noChangeShapeType="1"/>
              </p:cNvSpPr>
              <p:nvPr/>
            </p:nvSpPr>
            <p:spPr bwMode="auto">
              <a:xfrm flipV="1">
                <a:off x="3214" y="1939"/>
                <a:ext cx="631" cy="245"/>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20" name="Line 166"/>
              <p:cNvSpPr>
                <a:spLocks noChangeShapeType="1"/>
              </p:cNvSpPr>
              <p:nvPr/>
            </p:nvSpPr>
            <p:spPr bwMode="auto">
              <a:xfrm>
                <a:off x="1554" y="2136"/>
                <a:ext cx="2022"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21" name="Line 167"/>
              <p:cNvSpPr>
                <a:spLocks noChangeShapeType="1"/>
              </p:cNvSpPr>
              <p:nvPr/>
            </p:nvSpPr>
            <p:spPr bwMode="auto">
              <a:xfrm>
                <a:off x="1710" y="2076"/>
                <a:ext cx="2022"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22" name="Line 168"/>
              <p:cNvSpPr>
                <a:spLocks noChangeShapeType="1"/>
              </p:cNvSpPr>
              <p:nvPr/>
            </p:nvSpPr>
            <p:spPr bwMode="auto">
              <a:xfrm>
                <a:off x="1854" y="2022"/>
                <a:ext cx="2022"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23" name="Line 169"/>
              <p:cNvSpPr>
                <a:spLocks noChangeShapeType="1"/>
              </p:cNvSpPr>
              <p:nvPr/>
            </p:nvSpPr>
            <p:spPr bwMode="auto">
              <a:xfrm>
                <a:off x="1956" y="1980"/>
                <a:ext cx="2022"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32801" name="AutoShape 170" descr="noir)"/>
            <p:cNvSpPr>
              <a:spLocks noChangeArrowheads="1"/>
            </p:cNvSpPr>
            <p:nvPr/>
          </p:nvSpPr>
          <p:spPr bwMode="auto">
            <a:xfrm>
              <a:off x="3077" y="2341"/>
              <a:ext cx="1909" cy="209"/>
            </a:xfrm>
            <a:prstGeom prst="parallelogram">
              <a:avLst>
                <a:gd name="adj" fmla="val 228349"/>
              </a:avLst>
            </a:prstGeom>
            <a:pattFill prst="ltUpDiag">
              <a:fgClr>
                <a:schemeClr val="tx1"/>
              </a:fgClr>
              <a:bgClr>
                <a:schemeClr val="bg1"/>
              </a:bgClr>
            </a:pattFill>
            <a:ln w="9525">
              <a:solidFill>
                <a:schemeClr val="tx1"/>
              </a:solidFill>
              <a:miter lim="800000"/>
              <a:headEnd/>
              <a:tailEnd/>
            </a:ln>
          </p:spPr>
          <p:txBody>
            <a:bodyPr wrap="none" anchor="ctr"/>
            <a:lstStyle/>
            <a:p>
              <a:endParaRPr lang="en-US"/>
            </a:p>
          </p:txBody>
        </p:sp>
        <p:sp>
          <p:nvSpPr>
            <p:cNvPr id="32802" name="AutoShape 171" descr="noir)"/>
            <p:cNvSpPr>
              <a:spLocks noChangeArrowheads="1"/>
            </p:cNvSpPr>
            <p:nvPr/>
          </p:nvSpPr>
          <p:spPr bwMode="auto">
            <a:xfrm>
              <a:off x="3062" y="2633"/>
              <a:ext cx="1910" cy="210"/>
            </a:xfrm>
            <a:prstGeom prst="parallelogram">
              <a:avLst>
                <a:gd name="adj" fmla="val 227381"/>
              </a:avLst>
            </a:prstGeom>
            <a:pattFill prst="ltUpDiag">
              <a:fgClr>
                <a:schemeClr val="tx1"/>
              </a:fgClr>
              <a:bgClr>
                <a:schemeClr val="bg1"/>
              </a:bgClr>
            </a:pattFill>
            <a:ln w="9525">
              <a:solidFill>
                <a:schemeClr val="tx1"/>
              </a:solidFill>
              <a:miter lim="800000"/>
              <a:headEnd/>
              <a:tailEnd/>
            </a:ln>
          </p:spPr>
          <p:txBody>
            <a:bodyPr wrap="none" anchor="ctr"/>
            <a:lstStyle/>
            <a:p>
              <a:endParaRPr lang="en-US"/>
            </a:p>
          </p:txBody>
        </p:sp>
        <p:sp>
          <p:nvSpPr>
            <p:cNvPr id="32803" name="AutoShape 172"/>
            <p:cNvSpPr>
              <a:spLocks/>
            </p:cNvSpPr>
            <p:nvPr/>
          </p:nvSpPr>
          <p:spPr bwMode="auto">
            <a:xfrm rot="4091181">
              <a:off x="3262" y="2158"/>
              <a:ext cx="47" cy="511"/>
            </a:xfrm>
            <a:prstGeom prst="leftBracket">
              <a:avLst>
                <a:gd name="adj" fmla="val 61962"/>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2804" name="Text Box 173"/>
            <p:cNvSpPr txBox="1">
              <a:spLocks noChangeArrowheads="1"/>
            </p:cNvSpPr>
            <p:nvPr/>
          </p:nvSpPr>
          <p:spPr bwMode="auto">
            <a:xfrm>
              <a:off x="2544" y="2178"/>
              <a:ext cx="507" cy="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fr-FR" sz="2000" b="1">
                  <a:solidFill>
                    <a:srgbClr val="000099"/>
                  </a:solidFill>
                  <a:latin typeface="Arial" charset="0"/>
                  <a:ea typeface="SimSun" charset="0"/>
                  <a:cs typeface="SimSun" charset="0"/>
                </a:rPr>
                <a:t>Past </a:t>
              </a:r>
            </a:p>
            <a:p>
              <a:pPr eaLnBrk="1" hangingPunct="1"/>
              <a:r>
                <a:rPr lang="fr-FR" sz="2000" b="1">
                  <a:solidFill>
                    <a:srgbClr val="000099"/>
                  </a:solidFill>
                  <a:latin typeface="Arial" charset="0"/>
                  <a:ea typeface="SimSun" charset="0"/>
                  <a:cs typeface="SimSun" charset="0"/>
                </a:rPr>
                <a:t>run 1</a:t>
              </a:r>
              <a:endParaRPr lang="en-US" altLang="zh-CN" sz="2000" b="1">
                <a:solidFill>
                  <a:srgbClr val="000099"/>
                </a:solidFill>
                <a:latin typeface="Arial" charset="0"/>
                <a:ea typeface="SimSun" charset="0"/>
                <a:cs typeface="SimSun" charset="0"/>
              </a:endParaRPr>
            </a:p>
          </p:txBody>
        </p:sp>
        <p:sp>
          <p:nvSpPr>
            <p:cNvPr id="32805" name="AutoShape 174"/>
            <p:cNvSpPr>
              <a:spLocks/>
            </p:cNvSpPr>
            <p:nvPr/>
          </p:nvSpPr>
          <p:spPr bwMode="auto">
            <a:xfrm rot="4091181">
              <a:off x="3257" y="2448"/>
              <a:ext cx="24" cy="502"/>
            </a:xfrm>
            <a:prstGeom prst="leftBracket">
              <a:avLst>
                <a:gd name="adj" fmla="val 201613"/>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2806" name="Text Box 175"/>
            <p:cNvSpPr txBox="1">
              <a:spLocks noChangeArrowheads="1"/>
            </p:cNvSpPr>
            <p:nvPr/>
          </p:nvSpPr>
          <p:spPr bwMode="auto">
            <a:xfrm>
              <a:off x="2846" y="2684"/>
              <a:ext cx="205" cy="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fr-FR" sz="2000" b="1">
                  <a:solidFill>
                    <a:srgbClr val="000099"/>
                  </a:solidFill>
                  <a:latin typeface="Arial" charset="0"/>
                  <a:ea typeface="SimSun" charset="0"/>
                  <a:cs typeface="SimSun" charset="0"/>
                </a:rPr>
                <a:t>2</a:t>
              </a:r>
              <a:endParaRPr lang="en-US" altLang="zh-CN" sz="2000" b="1">
                <a:solidFill>
                  <a:srgbClr val="000099"/>
                </a:solidFill>
                <a:latin typeface="Arial" charset="0"/>
                <a:ea typeface="SimSun" charset="0"/>
                <a:cs typeface="SimSun" charset="0"/>
              </a:endParaRPr>
            </a:p>
          </p:txBody>
        </p:sp>
        <p:sp>
          <p:nvSpPr>
            <p:cNvPr id="32807" name="AutoShape 176"/>
            <p:cNvSpPr>
              <a:spLocks/>
            </p:cNvSpPr>
            <p:nvPr/>
          </p:nvSpPr>
          <p:spPr bwMode="auto">
            <a:xfrm rot="4091181">
              <a:off x="3267" y="3079"/>
              <a:ext cx="46" cy="511"/>
            </a:xfrm>
            <a:prstGeom prst="leftBracket">
              <a:avLst>
                <a:gd name="adj" fmla="val 63309"/>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2808" name="Text Box 177"/>
            <p:cNvSpPr txBox="1">
              <a:spLocks noChangeArrowheads="1"/>
            </p:cNvSpPr>
            <p:nvPr/>
          </p:nvSpPr>
          <p:spPr bwMode="auto">
            <a:xfrm>
              <a:off x="2795" y="3300"/>
              <a:ext cx="25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fr-FR" sz="2000" b="1">
                  <a:solidFill>
                    <a:srgbClr val="000099"/>
                  </a:solidFill>
                  <a:latin typeface="Arial" charset="0"/>
                  <a:ea typeface="SimSun" charset="0"/>
                  <a:cs typeface="SimSun" charset="0"/>
                </a:rPr>
                <a:t>m</a:t>
              </a:r>
              <a:endParaRPr lang="en-US" altLang="zh-CN" sz="2000" b="1">
                <a:solidFill>
                  <a:srgbClr val="000099"/>
                </a:solidFill>
                <a:latin typeface="Arial" charset="0"/>
                <a:ea typeface="SimSun" charset="0"/>
                <a:cs typeface="SimSun" charset="0"/>
              </a:endParaRPr>
            </a:p>
          </p:txBody>
        </p:sp>
        <p:sp>
          <p:nvSpPr>
            <p:cNvPr id="32809" name="AutoShape 178"/>
            <p:cNvSpPr>
              <a:spLocks/>
            </p:cNvSpPr>
            <p:nvPr/>
          </p:nvSpPr>
          <p:spPr bwMode="auto">
            <a:xfrm rot="-5400000">
              <a:off x="4212" y="1564"/>
              <a:ext cx="108" cy="1418"/>
            </a:xfrm>
            <a:prstGeom prst="rightBrace">
              <a:avLst>
                <a:gd name="adj1" fmla="val 109414"/>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2810" name="Text Box 179"/>
            <p:cNvSpPr txBox="1">
              <a:spLocks noChangeArrowheads="1"/>
            </p:cNvSpPr>
            <p:nvPr/>
          </p:nvSpPr>
          <p:spPr bwMode="auto">
            <a:xfrm>
              <a:off x="3820" y="1980"/>
              <a:ext cx="996"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fr-FR" sz="2000" b="1">
                  <a:solidFill>
                    <a:srgbClr val="000099"/>
                  </a:solidFill>
                  <a:latin typeface="Arial" charset="0"/>
                  <a:ea typeface="SimSun" charset="0"/>
                  <a:cs typeface="SimSun" charset="0"/>
                </a:rPr>
                <a:t>Current run</a:t>
              </a:r>
              <a:endParaRPr lang="en-US" altLang="zh-CN" sz="2000" b="1">
                <a:solidFill>
                  <a:srgbClr val="000099"/>
                </a:solidFill>
                <a:latin typeface="Arial" charset="0"/>
                <a:ea typeface="SimSun" charset="0"/>
                <a:cs typeface="SimSun" charset="0"/>
              </a:endParaRPr>
            </a:p>
          </p:txBody>
        </p:sp>
        <p:sp>
          <p:nvSpPr>
            <p:cNvPr id="32811" name="Line 185"/>
            <p:cNvSpPr>
              <a:spLocks noChangeShapeType="1"/>
            </p:cNvSpPr>
            <p:nvPr/>
          </p:nvSpPr>
          <p:spPr bwMode="auto">
            <a:xfrm>
              <a:off x="2946" y="2977"/>
              <a:ext cx="0" cy="259"/>
            </a:xfrm>
            <a:prstGeom prst="line">
              <a:avLst/>
            </a:prstGeom>
            <a:noFill/>
            <a:ln w="5080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4" name="Group 193"/>
          <p:cNvGrpSpPr>
            <a:grpSpLocks/>
          </p:cNvGrpSpPr>
          <p:nvPr/>
        </p:nvGrpSpPr>
        <p:grpSpPr bwMode="auto">
          <a:xfrm>
            <a:off x="4792663" y="2895600"/>
            <a:ext cx="4238625" cy="3190875"/>
            <a:chOff x="3019" y="1824"/>
            <a:chExt cx="2670" cy="2010"/>
          </a:xfrm>
        </p:grpSpPr>
        <p:sp>
          <p:nvSpPr>
            <p:cNvPr id="32792" name="Text Box 184"/>
            <p:cNvSpPr txBox="1">
              <a:spLocks noChangeArrowheads="1"/>
            </p:cNvSpPr>
            <p:nvPr/>
          </p:nvSpPr>
          <p:spPr bwMode="auto">
            <a:xfrm>
              <a:off x="3019" y="3584"/>
              <a:ext cx="198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2000" b="1">
                  <a:solidFill>
                    <a:srgbClr val="000099"/>
                  </a:solidFill>
                  <a:latin typeface="Arial" charset="0"/>
                  <a:ea typeface="SimSun" charset="0"/>
                </a:rPr>
                <a:t>Updating Match Matrix</a:t>
              </a:r>
            </a:p>
          </p:txBody>
        </p:sp>
        <p:grpSp>
          <p:nvGrpSpPr>
            <p:cNvPr id="32793" name="Group 191"/>
            <p:cNvGrpSpPr>
              <a:grpSpLocks/>
            </p:cNvGrpSpPr>
            <p:nvPr/>
          </p:nvGrpSpPr>
          <p:grpSpPr bwMode="auto">
            <a:xfrm>
              <a:off x="4563" y="1824"/>
              <a:ext cx="1126" cy="1644"/>
              <a:chOff x="4563" y="1824"/>
              <a:chExt cx="1126" cy="1644"/>
            </a:xfrm>
          </p:grpSpPr>
          <p:sp>
            <p:nvSpPr>
              <p:cNvPr id="32794" name="AutoShape 156"/>
              <p:cNvSpPr>
                <a:spLocks noChangeArrowheads="1"/>
              </p:cNvSpPr>
              <p:nvPr/>
            </p:nvSpPr>
            <p:spPr bwMode="auto">
              <a:xfrm>
                <a:off x="4563" y="3275"/>
                <a:ext cx="609" cy="193"/>
              </a:xfrm>
              <a:prstGeom prst="parallelogram">
                <a:avLst>
                  <a:gd name="adj" fmla="val 229690"/>
                </a:avLst>
              </a:prstGeom>
              <a:solidFill>
                <a:schemeClr val="tx1"/>
              </a:solidFill>
              <a:ln w="9525">
                <a:solidFill>
                  <a:srgbClr val="FF0000"/>
                </a:solidFill>
                <a:miter lim="800000"/>
                <a:headEnd/>
                <a:tailEnd/>
              </a:ln>
            </p:spPr>
            <p:txBody>
              <a:bodyPr wrap="none" anchor="ctr"/>
              <a:lstStyle/>
              <a:p>
                <a:endParaRPr lang="en-US"/>
              </a:p>
            </p:txBody>
          </p:sp>
          <p:sp>
            <p:nvSpPr>
              <p:cNvPr id="32795" name="AutoShape 180"/>
              <p:cNvSpPr>
                <a:spLocks noChangeArrowheads="1"/>
              </p:cNvSpPr>
              <p:nvPr/>
            </p:nvSpPr>
            <p:spPr bwMode="auto">
              <a:xfrm>
                <a:off x="4590" y="2621"/>
                <a:ext cx="669" cy="210"/>
              </a:xfrm>
              <a:prstGeom prst="parallelogram">
                <a:avLst>
                  <a:gd name="adj" fmla="val 239666"/>
                </a:avLst>
              </a:prstGeom>
              <a:solidFill>
                <a:srgbClr val="FF6600"/>
              </a:solidFill>
              <a:ln w="9525">
                <a:solidFill>
                  <a:schemeClr val="tx1"/>
                </a:solidFill>
                <a:miter lim="800000"/>
                <a:headEnd/>
                <a:tailEnd/>
              </a:ln>
            </p:spPr>
            <p:txBody>
              <a:bodyPr wrap="none" anchor="ctr"/>
              <a:lstStyle/>
              <a:p>
                <a:endParaRPr lang="en-US"/>
              </a:p>
            </p:txBody>
          </p:sp>
          <p:sp>
            <p:nvSpPr>
              <p:cNvPr id="32796" name="AutoShape 181"/>
              <p:cNvSpPr>
                <a:spLocks noChangeArrowheads="1"/>
              </p:cNvSpPr>
              <p:nvPr/>
            </p:nvSpPr>
            <p:spPr bwMode="auto">
              <a:xfrm>
                <a:off x="4582" y="2326"/>
                <a:ext cx="668" cy="211"/>
              </a:xfrm>
              <a:prstGeom prst="parallelogram">
                <a:avLst>
                  <a:gd name="adj" fmla="val 238174"/>
                </a:avLst>
              </a:prstGeom>
              <a:solidFill>
                <a:srgbClr val="FF6600"/>
              </a:solidFill>
              <a:ln w="9525">
                <a:solidFill>
                  <a:schemeClr val="tx1"/>
                </a:solidFill>
                <a:miter lim="800000"/>
                <a:headEnd/>
                <a:tailEnd/>
              </a:ln>
            </p:spPr>
            <p:txBody>
              <a:bodyPr wrap="none" anchor="ctr"/>
              <a:lstStyle/>
              <a:p>
                <a:endParaRPr lang="en-US"/>
              </a:p>
            </p:txBody>
          </p:sp>
          <p:sp>
            <p:nvSpPr>
              <p:cNvPr id="32797" name="Text Box 182"/>
              <p:cNvSpPr txBox="1">
                <a:spLocks noChangeArrowheads="1"/>
              </p:cNvSpPr>
              <p:nvPr/>
            </p:nvSpPr>
            <p:spPr bwMode="auto">
              <a:xfrm>
                <a:off x="4907" y="1824"/>
                <a:ext cx="78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fr-FR" sz="2000" b="1">
                    <a:solidFill>
                      <a:srgbClr val="000099"/>
                    </a:solidFill>
                    <a:latin typeface="Arial" charset="0"/>
                    <a:ea typeface="SimSun" charset="0"/>
                    <a:cs typeface="SimSun" charset="0"/>
                  </a:rPr>
                  <a:t>latest FV</a:t>
                </a:r>
                <a:endParaRPr lang="en-US" altLang="zh-CN" sz="2000" b="1">
                  <a:solidFill>
                    <a:srgbClr val="000099"/>
                  </a:solidFill>
                  <a:latin typeface="Arial" charset="0"/>
                  <a:ea typeface="SimSun" charset="0"/>
                  <a:cs typeface="SimSun" charset="0"/>
                </a:endParaRPr>
              </a:p>
            </p:txBody>
          </p:sp>
          <p:sp>
            <p:nvSpPr>
              <p:cNvPr id="32798" name="Line 183"/>
              <p:cNvSpPr>
                <a:spLocks noChangeShapeType="1"/>
              </p:cNvSpPr>
              <p:nvPr/>
            </p:nvSpPr>
            <p:spPr bwMode="auto">
              <a:xfrm>
                <a:off x="5047" y="2122"/>
                <a:ext cx="16" cy="236"/>
              </a:xfrm>
              <a:prstGeom prst="line">
                <a:avLst/>
              </a:prstGeom>
              <a:noFill/>
              <a:ln w="25400">
                <a:solidFill>
                  <a:srgbClr val="FF0000"/>
                </a:solidFill>
                <a:round/>
                <a:headEnd/>
                <a:tailEnd type="stealth" w="sm" len="lg"/>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32799" name="Line 186"/>
              <p:cNvSpPr>
                <a:spLocks noChangeShapeType="1"/>
              </p:cNvSpPr>
              <p:nvPr/>
            </p:nvSpPr>
            <p:spPr bwMode="auto">
              <a:xfrm>
                <a:off x="5046" y="2954"/>
                <a:ext cx="0" cy="259"/>
              </a:xfrm>
              <a:prstGeom prst="line">
                <a:avLst/>
              </a:prstGeom>
              <a:noFill/>
              <a:ln w="5080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grpSp>
      </p:grpSp>
      <p:cxnSp>
        <p:nvCxnSpPr>
          <p:cNvPr id="540859" name="AutoShape 187"/>
          <p:cNvCxnSpPr>
            <a:cxnSpLocks noChangeShapeType="1"/>
            <a:stCxn id="32831" idx="3"/>
          </p:cNvCxnSpPr>
          <p:nvPr/>
        </p:nvCxnSpPr>
        <p:spPr bwMode="auto">
          <a:xfrm flipV="1">
            <a:off x="3095625" y="1962150"/>
            <a:ext cx="996950" cy="1709738"/>
          </a:xfrm>
          <a:prstGeom prst="curvedConnector3">
            <a:avLst>
              <a:gd name="adj1" fmla="val 50796"/>
            </a:avLst>
          </a:prstGeom>
          <a:noFill/>
          <a:ln w="25400">
            <a:solidFill>
              <a:srgbClr val="FF0000"/>
            </a:solidFill>
            <a:round/>
            <a:headEnd/>
            <a:tailEnd type="stealth" w="sm" len="lg"/>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2303638171"/>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40677"/>
                                        </p:tgtEl>
                                        <p:attrNameLst>
                                          <p:attrName>style.visibility</p:attrName>
                                        </p:attrNameLst>
                                      </p:cBhvr>
                                      <p:to>
                                        <p:strVal val="visible"/>
                                      </p:to>
                                    </p:set>
                                    <p:animEffect transition="in" filter="box(in)">
                                      <p:cBhvr>
                                        <p:cTn id="7" dur="500"/>
                                        <p:tgtEl>
                                          <p:spTgt spid="540677"/>
                                        </p:tgtEl>
                                      </p:cBhvr>
                                    </p:animEffect>
                                  </p:childTnLst>
                                </p:cTn>
                              </p:par>
                              <p:par>
                                <p:cTn id="8" presetID="4" presetClass="entr" presetSubtype="16" fill="hold" nodeType="withEffect">
                                  <p:stCondLst>
                                    <p:cond delay="0"/>
                                  </p:stCondLst>
                                  <p:childTnLst>
                                    <p:set>
                                      <p:cBhvr>
                                        <p:cTn id="9" dur="1" fill="hold">
                                          <p:stCondLst>
                                            <p:cond delay="0"/>
                                          </p:stCondLst>
                                        </p:cTn>
                                        <p:tgtEl>
                                          <p:spTgt spid="540859"/>
                                        </p:tgtEl>
                                        <p:attrNameLst>
                                          <p:attrName>style.visibility</p:attrName>
                                        </p:attrNameLst>
                                      </p:cBhvr>
                                      <p:to>
                                        <p:strVal val="visible"/>
                                      </p:to>
                                    </p:set>
                                    <p:animEffect transition="in" filter="box(in)">
                                      <p:cBhvr>
                                        <p:cTn id="10" dur="500"/>
                                        <p:tgtEl>
                                          <p:spTgt spid="54085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2"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a:lstStyle/>
          <a:p>
            <a:pPr eaLnBrk="1" hangingPunct="1"/>
            <a:r>
              <a:rPr lang="en-US" altLang="zh-CN" sz="3600">
                <a:solidFill>
                  <a:srgbClr val="0000CC"/>
                </a:solidFill>
                <a:latin typeface="Arial" charset="0"/>
                <a:ea typeface="SimSun" charset="0"/>
                <a:cs typeface="SimSun" charset="0"/>
              </a:rPr>
              <a:t>Concept of a “Match Matrix”</a:t>
            </a:r>
          </a:p>
        </p:txBody>
      </p:sp>
      <p:pic>
        <p:nvPicPr>
          <p:cNvPr id="3481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9238" y="1600200"/>
            <a:ext cx="4779962" cy="3584575"/>
          </a:xfrm>
          <a:noFill/>
        </p:spPr>
      </p:pic>
      <p:sp>
        <p:nvSpPr>
          <p:cNvPr id="34820" name="Text Box 4"/>
          <p:cNvSpPr txBox="1">
            <a:spLocks noChangeArrowheads="1"/>
          </p:cNvSpPr>
          <p:nvPr/>
        </p:nvSpPr>
        <p:spPr bwMode="auto">
          <a:xfrm>
            <a:off x="946150" y="5026025"/>
            <a:ext cx="3065463" cy="346075"/>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spcBef>
                <a:spcPct val="50000"/>
              </a:spcBef>
            </a:pPr>
            <a:r>
              <a:rPr lang="en-US" altLang="zh-CN" sz="1600" b="1">
                <a:latin typeface="Arial" charset="0"/>
                <a:ea typeface="SimSun" charset="0"/>
                <a:cs typeface="SimSun" charset="0"/>
              </a:rPr>
              <a:t>Previous Run Signal Number</a:t>
            </a:r>
          </a:p>
        </p:txBody>
      </p:sp>
      <p:sp>
        <p:nvSpPr>
          <p:cNvPr id="34821" name="Text Box 5"/>
          <p:cNvSpPr txBox="1">
            <a:spLocks noChangeArrowheads="1"/>
          </p:cNvSpPr>
          <p:nvPr/>
        </p:nvSpPr>
        <p:spPr bwMode="auto">
          <a:xfrm rot="-5400000">
            <a:off x="-1136650" y="3341688"/>
            <a:ext cx="2924175" cy="346075"/>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spcBef>
                <a:spcPct val="50000"/>
              </a:spcBef>
            </a:pPr>
            <a:r>
              <a:rPr lang="en-US" altLang="zh-CN" sz="1600" b="1">
                <a:latin typeface="Arial" charset="0"/>
                <a:ea typeface="SimSun" charset="0"/>
                <a:cs typeface="SimSun" charset="0"/>
              </a:rPr>
              <a:t>Current Run Signal Number</a:t>
            </a:r>
          </a:p>
        </p:txBody>
      </p:sp>
      <p:grpSp>
        <p:nvGrpSpPr>
          <p:cNvPr id="2" name="Group 6"/>
          <p:cNvGrpSpPr>
            <a:grpSpLocks/>
          </p:cNvGrpSpPr>
          <p:nvPr/>
        </p:nvGrpSpPr>
        <p:grpSpPr bwMode="auto">
          <a:xfrm>
            <a:off x="990600" y="3194050"/>
            <a:ext cx="7753350" cy="1895475"/>
            <a:chOff x="541" y="1296"/>
            <a:chExt cx="4884" cy="1194"/>
          </a:xfrm>
        </p:grpSpPr>
        <p:sp>
          <p:nvSpPr>
            <p:cNvPr id="34828" name="Line 7"/>
            <p:cNvSpPr>
              <a:spLocks noChangeShapeType="1"/>
            </p:cNvSpPr>
            <p:nvPr/>
          </p:nvSpPr>
          <p:spPr bwMode="auto">
            <a:xfrm>
              <a:off x="648" y="1296"/>
              <a:ext cx="2434" cy="714"/>
            </a:xfrm>
            <a:prstGeom prst="line">
              <a:avLst/>
            </a:prstGeom>
            <a:noFill/>
            <a:ln w="63500">
              <a:solidFill>
                <a:schemeClr val="tx1"/>
              </a:solidFill>
              <a:round/>
              <a:headEnd type="oval"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4829" name="Text Box 8"/>
            <p:cNvSpPr txBox="1">
              <a:spLocks noChangeArrowheads="1"/>
            </p:cNvSpPr>
            <p:nvPr/>
          </p:nvSpPr>
          <p:spPr bwMode="auto">
            <a:xfrm>
              <a:off x="3137" y="1734"/>
              <a:ext cx="2288" cy="756"/>
            </a:xfrm>
            <a:prstGeom prst="rect">
              <a:avLst/>
            </a:prstGeom>
            <a:solidFill>
              <a:srgbClr val="00FF00"/>
            </a:solidFill>
            <a:ln w="9525">
              <a:solidFill>
                <a:schemeClr val="tx1"/>
              </a:solidFill>
              <a:miter lim="800000"/>
              <a:headEnd/>
              <a:tailEnd/>
            </a:ln>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spcBef>
                  <a:spcPct val="50000"/>
                </a:spcBef>
              </a:pPr>
              <a:r>
                <a:rPr lang="en-US" altLang="zh-CN" sz="1800" b="1">
                  <a:latin typeface="Arial" charset="0"/>
                  <a:ea typeface="SimSun" charset="0"/>
                  <a:cs typeface="SimSun" charset="0"/>
                </a:rPr>
                <a:t>Strong match between signal number i</a:t>
              </a:r>
              <a:r>
                <a:rPr lang="en-US" altLang="zh-CN" sz="1800" b="1" baseline="-25000">
                  <a:latin typeface="Arial" charset="0"/>
                  <a:ea typeface="SimSun" charset="0"/>
                  <a:cs typeface="SimSun" charset="0"/>
                </a:rPr>
                <a:t>1</a:t>
              </a:r>
              <a:r>
                <a:rPr lang="en-US" altLang="zh-CN" sz="1800" b="1">
                  <a:latin typeface="Arial" charset="0"/>
                  <a:ea typeface="SimSun" charset="0"/>
                  <a:cs typeface="SimSun" charset="0"/>
                </a:rPr>
                <a:t> from the previous run and signal number j from the current run.</a:t>
              </a:r>
            </a:p>
          </p:txBody>
        </p:sp>
        <p:sp>
          <p:nvSpPr>
            <p:cNvPr id="34830" name="Text Box 9"/>
            <p:cNvSpPr txBox="1">
              <a:spLocks noChangeArrowheads="1"/>
            </p:cNvSpPr>
            <p:nvPr/>
          </p:nvSpPr>
          <p:spPr bwMode="auto">
            <a:xfrm>
              <a:off x="541" y="1417"/>
              <a:ext cx="973" cy="583"/>
            </a:xfrm>
            <a:prstGeom prst="rect">
              <a:avLst/>
            </a:prstGeom>
            <a:solidFill>
              <a:schemeClr val="bg1"/>
            </a:solidFill>
            <a:ln w="9525">
              <a:solidFill>
                <a:schemeClr val="tx1"/>
              </a:solidFill>
              <a:miter lim="800000"/>
              <a:headEnd/>
              <a:tailEnd/>
            </a:ln>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spcBef>
                  <a:spcPct val="50000"/>
                </a:spcBef>
              </a:pPr>
              <a:r>
                <a:rPr lang="en-US" altLang="zh-CN" sz="1800">
                  <a:latin typeface="Arial" charset="0"/>
                  <a:ea typeface="SimSun" charset="0"/>
                  <a:cs typeface="SimSun" charset="0"/>
                </a:rPr>
                <a:t>Position (i</a:t>
              </a:r>
              <a:r>
                <a:rPr lang="en-US" altLang="zh-CN" sz="1800" baseline="-25000">
                  <a:latin typeface="Arial" charset="0"/>
                  <a:ea typeface="SimSun" charset="0"/>
                  <a:cs typeface="SimSun" charset="0"/>
                </a:rPr>
                <a:t>1</a:t>
              </a:r>
              <a:r>
                <a:rPr lang="en-US" altLang="zh-CN" sz="1800">
                  <a:latin typeface="Arial" charset="0"/>
                  <a:ea typeface="SimSun" charset="0"/>
                  <a:cs typeface="SimSun" charset="0"/>
                </a:rPr>
                <a:t>,,j) in the Match Matrix</a:t>
              </a:r>
            </a:p>
          </p:txBody>
        </p:sp>
      </p:grpSp>
      <p:grpSp>
        <p:nvGrpSpPr>
          <p:cNvPr id="3" name="Group 10"/>
          <p:cNvGrpSpPr>
            <a:grpSpLocks/>
          </p:cNvGrpSpPr>
          <p:nvPr/>
        </p:nvGrpSpPr>
        <p:grpSpPr bwMode="auto">
          <a:xfrm>
            <a:off x="1250950" y="2187575"/>
            <a:ext cx="7607300" cy="1255713"/>
            <a:chOff x="625" y="662"/>
            <a:chExt cx="4792" cy="791"/>
          </a:xfrm>
        </p:grpSpPr>
        <p:sp>
          <p:nvSpPr>
            <p:cNvPr id="34824" name="Line 11"/>
            <p:cNvSpPr>
              <a:spLocks noChangeShapeType="1"/>
            </p:cNvSpPr>
            <p:nvPr/>
          </p:nvSpPr>
          <p:spPr bwMode="auto">
            <a:xfrm flipV="1">
              <a:off x="2093" y="867"/>
              <a:ext cx="1006" cy="422"/>
            </a:xfrm>
            <a:prstGeom prst="line">
              <a:avLst/>
            </a:prstGeom>
            <a:noFill/>
            <a:ln w="63500">
              <a:solidFill>
                <a:schemeClr val="tx1"/>
              </a:solidFill>
              <a:round/>
              <a:headEnd type="oval"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4825" name="Text Box 12"/>
            <p:cNvSpPr txBox="1">
              <a:spLocks noChangeArrowheads="1"/>
            </p:cNvSpPr>
            <p:nvPr/>
          </p:nvSpPr>
          <p:spPr bwMode="auto">
            <a:xfrm>
              <a:off x="3129" y="697"/>
              <a:ext cx="2288" cy="756"/>
            </a:xfrm>
            <a:prstGeom prst="rect">
              <a:avLst/>
            </a:prstGeom>
            <a:solidFill>
              <a:srgbClr val="00FF00"/>
            </a:solidFill>
            <a:ln w="9525">
              <a:solidFill>
                <a:schemeClr val="tx1"/>
              </a:solidFill>
              <a:miter lim="800000"/>
              <a:headEnd/>
              <a:tailEnd/>
            </a:ln>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spcBef>
                  <a:spcPct val="50000"/>
                </a:spcBef>
              </a:pPr>
              <a:r>
                <a:rPr lang="en-US" altLang="zh-CN" sz="1800" b="1">
                  <a:latin typeface="Arial" charset="0"/>
                  <a:ea typeface="SimSun" charset="0"/>
                  <a:cs typeface="SimSun" charset="0"/>
                </a:rPr>
                <a:t>Low match between signal number i</a:t>
              </a:r>
              <a:r>
                <a:rPr lang="en-US" altLang="zh-CN" sz="1800" b="1" baseline="-25000">
                  <a:latin typeface="Arial" charset="0"/>
                  <a:ea typeface="SimSun" charset="0"/>
                  <a:cs typeface="SimSun" charset="0"/>
                </a:rPr>
                <a:t>2</a:t>
              </a:r>
              <a:r>
                <a:rPr lang="en-US" altLang="zh-CN" sz="1800" b="1">
                  <a:latin typeface="Arial" charset="0"/>
                  <a:ea typeface="SimSun" charset="0"/>
                  <a:cs typeface="SimSun" charset="0"/>
                </a:rPr>
                <a:t> from the previous run and signal number j from the current run.</a:t>
              </a:r>
            </a:p>
          </p:txBody>
        </p:sp>
        <p:sp>
          <p:nvSpPr>
            <p:cNvPr id="34826" name="Line 13"/>
            <p:cNvSpPr>
              <a:spLocks noChangeShapeType="1"/>
            </p:cNvSpPr>
            <p:nvPr/>
          </p:nvSpPr>
          <p:spPr bwMode="auto">
            <a:xfrm flipV="1">
              <a:off x="625" y="1290"/>
              <a:ext cx="1476" cy="8"/>
            </a:xfrm>
            <a:prstGeom prst="line">
              <a:avLst/>
            </a:prstGeom>
            <a:noFill/>
            <a:ln w="38100">
              <a:solidFill>
                <a:schemeClr val="bg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4827" name="Text Box 14"/>
            <p:cNvSpPr txBox="1">
              <a:spLocks noChangeArrowheads="1"/>
            </p:cNvSpPr>
            <p:nvPr/>
          </p:nvSpPr>
          <p:spPr bwMode="auto">
            <a:xfrm>
              <a:off x="1542" y="662"/>
              <a:ext cx="973" cy="526"/>
            </a:xfrm>
            <a:prstGeom prst="rect">
              <a:avLst/>
            </a:prstGeom>
            <a:solidFill>
              <a:schemeClr val="bg1"/>
            </a:solidFill>
            <a:ln w="9525">
              <a:solidFill>
                <a:schemeClr val="tx1"/>
              </a:solidFill>
              <a:miter lim="800000"/>
              <a:headEnd/>
              <a:tailEnd/>
            </a:ln>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spcBef>
                  <a:spcPct val="50000"/>
                </a:spcBef>
              </a:pPr>
              <a:r>
                <a:rPr lang="en-US" altLang="zh-CN" sz="1600">
                  <a:latin typeface="Arial" charset="0"/>
                  <a:ea typeface="SimSun" charset="0"/>
                  <a:cs typeface="SimSun" charset="0"/>
                </a:rPr>
                <a:t>Position (i</a:t>
              </a:r>
              <a:r>
                <a:rPr lang="en-US" altLang="zh-CN" sz="1600" baseline="-25000">
                  <a:latin typeface="Arial" charset="0"/>
                  <a:ea typeface="SimSun" charset="0"/>
                  <a:cs typeface="SimSun" charset="0"/>
                </a:rPr>
                <a:t>2</a:t>
              </a:r>
              <a:r>
                <a:rPr lang="en-US" altLang="zh-CN" sz="1600">
                  <a:latin typeface="Arial" charset="0"/>
                  <a:ea typeface="SimSun" charset="0"/>
                  <a:cs typeface="SimSun" charset="0"/>
                </a:rPr>
                <a:t>,,j) in the Match Matrix</a:t>
              </a:r>
            </a:p>
          </p:txBody>
        </p:sp>
      </p:grpSp>
    </p:spTree>
    <p:extLst>
      <p:ext uri="{BB962C8B-B14F-4D97-AF65-F5344CB8AC3E}">
        <p14:creationId xmlns:p14="http://schemas.microsoft.com/office/powerpoint/2010/main" val="1418315017"/>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ChangeArrowheads="1"/>
          </p:cNvSpPr>
          <p:nvPr/>
        </p:nvSpPr>
        <p:spPr bwMode="auto">
          <a:xfrm>
            <a:off x="0" y="6172200"/>
            <a:ext cx="9144000" cy="685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35846" name="Line 3"/>
          <p:cNvSpPr>
            <a:spLocks noChangeShapeType="1"/>
          </p:cNvSpPr>
          <p:nvPr/>
        </p:nvSpPr>
        <p:spPr bwMode="auto">
          <a:xfrm>
            <a:off x="944563" y="3475038"/>
            <a:ext cx="954087"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47" name="Text Box 4"/>
          <p:cNvSpPr txBox="1">
            <a:spLocks noChangeArrowheads="1"/>
          </p:cNvSpPr>
          <p:nvPr/>
        </p:nvSpPr>
        <p:spPr bwMode="auto">
          <a:xfrm>
            <a:off x="307975" y="838200"/>
            <a:ext cx="317500" cy="336550"/>
          </a:xfrm>
          <a:prstGeom prst="rect">
            <a:avLst/>
          </a:prstGeom>
          <a:solidFill>
            <a:schemeClr val="accent1">
              <a:alpha val="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1600" b="1">
                <a:ea typeface="SimSun" charset="0"/>
              </a:rPr>
              <a:t>N</a:t>
            </a:r>
            <a:endParaRPr lang="en-US" b="1">
              <a:ea typeface="SimSun" charset="0"/>
            </a:endParaRPr>
          </a:p>
        </p:txBody>
      </p:sp>
      <p:sp>
        <p:nvSpPr>
          <p:cNvPr id="35848" name="Text Box 5"/>
          <p:cNvSpPr txBox="1">
            <a:spLocks noChangeArrowheads="1"/>
          </p:cNvSpPr>
          <p:nvPr/>
        </p:nvSpPr>
        <p:spPr bwMode="auto">
          <a:xfrm>
            <a:off x="307975" y="3122613"/>
            <a:ext cx="3175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1600" b="1">
                <a:ea typeface="SimSun" charset="0"/>
              </a:rPr>
              <a:t>1</a:t>
            </a:r>
            <a:endParaRPr lang="en-US" b="1">
              <a:ea typeface="SimSun" charset="0"/>
            </a:endParaRPr>
          </a:p>
        </p:txBody>
      </p:sp>
      <p:sp>
        <p:nvSpPr>
          <p:cNvPr id="35849" name="Text Box 6"/>
          <p:cNvSpPr txBox="1">
            <a:spLocks noChangeArrowheads="1"/>
          </p:cNvSpPr>
          <p:nvPr/>
        </p:nvSpPr>
        <p:spPr bwMode="auto">
          <a:xfrm>
            <a:off x="688975" y="3543300"/>
            <a:ext cx="3175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1600" b="1">
                <a:ea typeface="SimSun" charset="0"/>
              </a:rPr>
              <a:t>1</a:t>
            </a:r>
            <a:endParaRPr lang="en-US" b="1">
              <a:ea typeface="SimSun" charset="0"/>
            </a:endParaRPr>
          </a:p>
        </p:txBody>
      </p:sp>
      <p:sp>
        <p:nvSpPr>
          <p:cNvPr id="35850" name="Text Box 7"/>
          <p:cNvSpPr txBox="1">
            <a:spLocks noChangeArrowheads="1"/>
          </p:cNvSpPr>
          <p:nvPr/>
        </p:nvSpPr>
        <p:spPr bwMode="auto">
          <a:xfrm>
            <a:off x="2089150" y="3543300"/>
            <a:ext cx="3190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1600" b="1">
                <a:ea typeface="SimSun" charset="0"/>
              </a:rPr>
              <a:t>i</a:t>
            </a:r>
            <a:endParaRPr lang="en-US" b="1">
              <a:ea typeface="SimSun" charset="0"/>
            </a:endParaRPr>
          </a:p>
        </p:txBody>
      </p:sp>
      <p:sp>
        <p:nvSpPr>
          <p:cNvPr id="35851" name="Line 8"/>
          <p:cNvSpPr>
            <a:spLocks noChangeShapeType="1"/>
          </p:cNvSpPr>
          <p:nvPr/>
        </p:nvSpPr>
        <p:spPr bwMode="auto">
          <a:xfrm>
            <a:off x="561975" y="3270250"/>
            <a:ext cx="19208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2" name="Line 9"/>
          <p:cNvSpPr>
            <a:spLocks noChangeShapeType="1"/>
          </p:cNvSpPr>
          <p:nvPr/>
        </p:nvSpPr>
        <p:spPr bwMode="auto">
          <a:xfrm>
            <a:off x="561975" y="1003300"/>
            <a:ext cx="19208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3" name="Line 10"/>
          <p:cNvSpPr>
            <a:spLocks noChangeShapeType="1"/>
          </p:cNvSpPr>
          <p:nvPr/>
        </p:nvSpPr>
        <p:spPr bwMode="auto">
          <a:xfrm flipV="1">
            <a:off x="817563" y="3406775"/>
            <a:ext cx="0" cy="20478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4" name="Line 11"/>
          <p:cNvSpPr>
            <a:spLocks noChangeShapeType="1"/>
          </p:cNvSpPr>
          <p:nvPr/>
        </p:nvSpPr>
        <p:spPr bwMode="auto">
          <a:xfrm flipV="1">
            <a:off x="2184400" y="3406775"/>
            <a:ext cx="0" cy="20478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12"/>
          <p:cNvSpPr>
            <a:spLocks noChangeShapeType="1"/>
          </p:cNvSpPr>
          <p:nvPr/>
        </p:nvSpPr>
        <p:spPr bwMode="auto">
          <a:xfrm>
            <a:off x="2327275" y="3475038"/>
            <a:ext cx="954088"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Line 13"/>
          <p:cNvSpPr>
            <a:spLocks noChangeShapeType="1"/>
          </p:cNvSpPr>
          <p:nvPr/>
        </p:nvSpPr>
        <p:spPr bwMode="auto">
          <a:xfrm flipV="1">
            <a:off x="3567113" y="3406775"/>
            <a:ext cx="0" cy="20478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7" name="Text Box 14"/>
          <p:cNvSpPr txBox="1">
            <a:spLocks noChangeArrowheads="1"/>
          </p:cNvSpPr>
          <p:nvPr/>
        </p:nvSpPr>
        <p:spPr bwMode="auto">
          <a:xfrm>
            <a:off x="3487738" y="3543300"/>
            <a:ext cx="319087"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1600" b="1">
                <a:ea typeface="SimSun" charset="0"/>
              </a:rPr>
              <a:t>j</a:t>
            </a:r>
            <a:endParaRPr lang="en-US" b="1">
              <a:ea typeface="SimSun" charset="0"/>
            </a:endParaRPr>
          </a:p>
        </p:txBody>
      </p:sp>
      <p:sp>
        <p:nvSpPr>
          <p:cNvPr id="35858" name="Text Box 15"/>
          <p:cNvSpPr txBox="1">
            <a:spLocks noChangeArrowheads="1"/>
          </p:cNvSpPr>
          <p:nvPr/>
        </p:nvSpPr>
        <p:spPr bwMode="auto">
          <a:xfrm rot="10800000">
            <a:off x="44450" y="1660525"/>
            <a:ext cx="488950" cy="115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2000" b="1">
                <a:solidFill>
                  <a:srgbClr val="000099"/>
                </a:solidFill>
                <a:latin typeface="Arial" charset="0"/>
                <a:ea typeface="SimSun" charset="0"/>
              </a:rPr>
              <a:t>Past run</a:t>
            </a:r>
          </a:p>
        </p:txBody>
      </p:sp>
      <p:sp>
        <p:nvSpPr>
          <p:cNvPr id="35859" name="Line 16"/>
          <p:cNvSpPr>
            <a:spLocks noChangeShapeType="1"/>
          </p:cNvSpPr>
          <p:nvPr/>
        </p:nvSpPr>
        <p:spPr bwMode="auto">
          <a:xfrm flipV="1">
            <a:off x="688975" y="1412875"/>
            <a:ext cx="0" cy="1500188"/>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0" name="Line 17"/>
          <p:cNvSpPr>
            <a:spLocks noChangeShapeType="1"/>
          </p:cNvSpPr>
          <p:nvPr/>
        </p:nvSpPr>
        <p:spPr bwMode="auto">
          <a:xfrm>
            <a:off x="457200" y="1855788"/>
            <a:ext cx="0" cy="477837"/>
          </a:xfrm>
          <a:prstGeom prst="line">
            <a:avLst/>
          </a:prstGeom>
          <a:noFill/>
          <a:ln w="5080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1" name="Line 18"/>
          <p:cNvSpPr>
            <a:spLocks noChangeShapeType="1"/>
          </p:cNvSpPr>
          <p:nvPr/>
        </p:nvSpPr>
        <p:spPr bwMode="auto">
          <a:xfrm>
            <a:off x="1198563" y="3611563"/>
            <a:ext cx="254000" cy="0"/>
          </a:xfrm>
          <a:prstGeom prst="line">
            <a:avLst/>
          </a:prstGeom>
          <a:noFill/>
          <a:ln w="5080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2" name="Line 19"/>
          <p:cNvSpPr>
            <a:spLocks noChangeShapeType="1"/>
          </p:cNvSpPr>
          <p:nvPr/>
        </p:nvSpPr>
        <p:spPr bwMode="auto">
          <a:xfrm>
            <a:off x="2676525" y="3611563"/>
            <a:ext cx="255588" cy="0"/>
          </a:xfrm>
          <a:prstGeom prst="line">
            <a:avLst/>
          </a:prstGeom>
          <a:noFill/>
          <a:ln w="5080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35863" name="Group 20"/>
          <p:cNvGrpSpPr>
            <a:grpSpLocks noChangeAspect="1"/>
          </p:cNvGrpSpPr>
          <p:nvPr/>
        </p:nvGrpSpPr>
        <p:grpSpPr bwMode="auto">
          <a:xfrm>
            <a:off x="754063" y="914400"/>
            <a:ext cx="2908300" cy="2452688"/>
            <a:chOff x="2004" y="17496"/>
            <a:chExt cx="1830" cy="1440"/>
          </a:xfrm>
        </p:grpSpPr>
        <p:grpSp>
          <p:nvGrpSpPr>
            <p:cNvPr id="35971" name="Group 21"/>
            <p:cNvGrpSpPr>
              <a:grpSpLocks noChangeAspect="1"/>
            </p:cNvGrpSpPr>
            <p:nvPr/>
          </p:nvGrpSpPr>
          <p:grpSpPr bwMode="auto">
            <a:xfrm>
              <a:off x="2004" y="17496"/>
              <a:ext cx="1824" cy="1440"/>
              <a:chOff x="720" y="672"/>
              <a:chExt cx="1824" cy="1440"/>
            </a:xfrm>
          </p:grpSpPr>
          <p:grpSp>
            <p:nvGrpSpPr>
              <p:cNvPr id="36012" name="Group 22"/>
              <p:cNvGrpSpPr>
                <a:grpSpLocks noChangeAspect="1"/>
              </p:cNvGrpSpPr>
              <p:nvPr/>
            </p:nvGrpSpPr>
            <p:grpSpPr bwMode="auto">
              <a:xfrm>
                <a:off x="720" y="672"/>
                <a:ext cx="96" cy="1440"/>
                <a:chOff x="2784" y="1632"/>
                <a:chExt cx="96" cy="1440"/>
              </a:xfrm>
            </p:grpSpPr>
            <p:sp>
              <p:nvSpPr>
                <p:cNvPr id="36319" name="Rectangle 23"/>
                <p:cNvSpPr>
                  <a:spLocks noChangeAspect="1" noChangeArrowheads="1"/>
                </p:cNvSpPr>
                <p:nvPr/>
              </p:nvSpPr>
              <p:spPr bwMode="auto">
                <a:xfrm>
                  <a:off x="2784" y="1632"/>
                  <a:ext cx="96" cy="1440"/>
                </a:xfrm>
                <a:prstGeom prst="rect">
                  <a:avLst/>
                </a:prstGeom>
                <a:solidFill>
                  <a:schemeClr val="tx1"/>
                </a:solidFill>
                <a:ln w="9525">
                  <a:solidFill>
                    <a:srgbClr val="FFFF00"/>
                  </a:solidFill>
                  <a:miter lim="800000"/>
                  <a:headEnd/>
                  <a:tailEnd/>
                </a:ln>
              </p:spPr>
              <p:txBody>
                <a:bodyPr wrap="none" anchor="ctr"/>
                <a:lstStyle/>
                <a:p>
                  <a:endParaRPr lang="en-US"/>
                </a:p>
              </p:txBody>
            </p:sp>
            <p:sp>
              <p:nvSpPr>
                <p:cNvPr id="36320" name="Line 24"/>
                <p:cNvSpPr>
                  <a:spLocks noChangeAspect="1" noChangeShapeType="1"/>
                </p:cNvSpPr>
                <p:nvPr/>
              </p:nvSpPr>
              <p:spPr bwMode="auto">
                <a:xfrm>
                  <a:off x="2784" y="172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321" name="Line 25"/>
                <p:cNvSpPr>
                  <a:spLocks noChangeAspect="1" noChangeShapeType="1"/>
                </p:cNvSpPr>
                <p:nvPr/>
              </p:nvSpPr>
              <p:spPr bwMode="auto">
                <a:xfrm>
                  <a:off x="2784" y="182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322" name="Line 26"/>
                <p:cNvSpPr>
                  <a:spLocks noChangeAspect="1" noChangeShapeType="1"/>
                </p:cNvSpPr>
                <p:nvPr/>
              </p:nvSpPr>
              <p:spPr bwMode="auto">
                <a:xfrm>
                  <a:off x="2784" y="192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323" name="Line 27"/>
                <p:cNvSpPr>
                  <a:spLocks noChangeAspect="1" noChangeShapeType="1"/>
                </p:cNvSpPr>
                <p:nvPr/>
              </p:nvSpPr>
              <p:spPr bwMode="auto">
                <a:xfrm>
                  <a:off x="2784" y="201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324" name="Line 28"/>
                <p:cNvSpPr>
                  <a:spLocks noChangeAspect="1" noChangeShapeType="1"/>
                </p:cNvSpPr>
                <p:nvPr/>
              </p:nvSpPr>
              <p:spPr bwMode="auto">
                <a:xfrm>
                  <a:off x="2784" y="211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325" name="Line 29"/>
                <p:cNvSpPr>
                  <a:spLocks noChangeAspect="1" noChangeShapeType="1"/>
                </p:cNvSpPr>
                <p:nvPr/>
              </p:nvSpPr>
              <p:spPr bwMode="auto">
                <a:xfrm>
                  <a:off x="2784" y="220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326" name="Line 30"/>
                <p:cNvSpPr>
                  <a:spLocks noChangeAspect="1" noChangeShapeType="1"/>
                </p:cNvSpPr>
                <p:nvPr/>
              </p:nvSpPr>
              <p:spPr bwMode="auto">
                <a:xfrm>
                  <a:off x="2784" y="230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327" name="Line 31"/>
                <p:cNvSpPr>
                  <a:spLocks noChangeAspect="1" noChangeShapeType="1"/>
                </p:cNvSpPr>
                <p:nvPr/>
              </p:nvSpPr>
              <p:spPr bwMode="auto">
                <a:xfrm>
                  <a:off x="2784" y="240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328" name="Line 32"/>
                <p:cNvSpPr>
                  <a:spLocks noChangeAspect="1" noChangeShapeType="1"/>
                </p:cNvSpPr>
                <p:nvPr/>
              </p:nvSpPr>
              <p:spPr bwMode="auto">
                <a:xfrm>
                  <a:off x="2784" y="249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329" name="Line 33"/>
                <p:cNvSpPr>
                  <a:spLocks noChangeAspect="1" noChangeShapeType="1"/>
                </p:cNvSpPr>
                <p:nvPr/>
              </p:nvSpPr>
              <p:spPr bwMode="auto">
                <a:xfrm>
                  <a:off x="2784" y="259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330" name="Line 34"/>
                <p:cNvSpPr>
                  <a:spLocks noChangeAspect="1" noChangeShapeType="1"/>
                </p:cNvSpPr>
                <p:nvPr/>
              </p:nvSpPr>
              <p:spPr bwMode="auto">
                <a:xfrm>
                  <a:off x="2784" y="268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331" name="Line 35"/>
                <p:cNvSpPr>
                  <a:spLocks noChangeAspect="1" noChangeShapeType="1"/>
                </p:cNvSpPr>
                <p:nvPr/>
              </p:nvSpPr>
              <p:spPr bwMode="auto">
                <a:xfrm>
                  <a:off x="2784" y="278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332" name="Line 36"/>
                <p:cNvSpPr>
                  <a:spLocks noChangeAspect="1" noChangeShapeType="1"/>
                </p:cNvSpPr>
                <p:nvPr/>
              </p:nvSpPr>
              <p:spPr bwMode="auto">
                <a:xfrm>
                  <a:off x="2784" y="288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333" name="Line 37"/>
                <p:cNvSpPr>
                  <a:spLocks noChangeAspect="1" noChangeShapeType="1"/>
                </p:cNvSpPr>
                <p:nvPr/>
              </p:nvSpPr>
              <p:spPr bwMode="auto">
                <a:xfrm>
                  <a:off x="2784" y="297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334" name="Line 38"/>
                <p:cNvSpPr>
                  <a:spLocks noChangeAspect="1" noChangeShapeType="1"/>
                </p:cNvSpPr>
                <p:nvPr/>
              </p:nvSpPr>
              <p:spPr bwMode="auto">
                <a:xfrm>
                  <a:off x="2784" y="307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6013" name="Group 39"/>
              <p:cNvGrpSpPr>
                <a:grpSpLocks noChangeAspect="1"/>
              </p:cNvGrpSpPr>
              <p:nvPr/>
            </p:nvGrpSpPr>
            <p:grpSpPr bwMode="auto">
              <a:xfrm>
                <a:off x="816" y="672"/>
                <a:ext cx="96" cy="1440"/>
                <a:chOff x="2784" y="1632"/>
                <a:chExt cx="96" cy="1440"/>
              </a:xfrm>
            </p:grpSpPr>
            <p:sp>
              <p:nvSpPr>
                <p:cNvPr id="36303" name="Rectangle 40"/>
                <p:cNvSpPr>
                  <a:spLocks noChangeAspect="1" noChangeArrowheads="1"/>
                </p:cNvSpPr>
                <p:nvPr/>
              </p:nvSpPr>
              <p:spPr bwMode="auto">
                <a:xfrm>
                  <a:off x="2784" y="1632"/>
                  <a:ext cx="96" cy="1440"/>
                </a:xfrm>
                <a:prstGeom prst="rect">
                  <a:avLst/>
                </a:prstGeom>
                <a:solidFill>
                  <a:schemeClr val="tx1"/>
                </a:solidFill>
                <a:ln w="9525">
                  <a:solidFill>
                    <a:srgbClr val="FFFF00"/>
                  </a:solidFill>
                  <a:miter lim="800000"/>
                  <a:headEnd/>
                  <a:tailEnd/>
                </a:ln>
              </p:spPr>
              <p:txBody>
                <a:bodyPr wrap="none" anchor="ctr"/>
                <a:lstStyle/>
                <a:p>
                  <a:endParaRPr lang="en-US"/>
                </a:p>
              </p:txBody>
            </p:sp>
            <p:sp>
              <p:nvSpPr>
                <p:cNvPr id="36304" name="Line 41"/>
                <p:cNvSpPr>
                  <a:spLocks noChangeAspect="1" noChangeShapeType="1"/>
                </p:cNvSpPr>
                <p:nvPr/>
              </p:nvSpPr>
              <p:spPr bwMode="auto">
                <a:xfrm>
                  <a:off x="2784" y="172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305" name="Line 42"/>
                <p:cNvSpPr>
                  <a:spLocks noChangeAspect="1" noChangeShapeType="1"/>
                </p:cNvSpPr>
                <p:nvPr/>
              </p:nvSpPr>
              <p:spPr bwMode="auto">
                <a:xfrm>
                  <a:off x="2784" y="182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306" name="Line 43"/>
                <p:cNvSpPr>
                  <a:spLocks noChangeAspect="1" noChangeShapeType="1"/>
                </p:cNvSpPr>
                <p:nvPr/>
              </p:nvSpPr>
              <p:spPr bwMode="auto">
                <a:xfrm>
                  <a:off x="2784" y="192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307" name="Line 44"/>
                <p:cNvSpPr>
                  <a:spLocks noChangeAspect="1" noChangeShapeType="1"/>
                </p:cNvSpPr>
                <p:nvPr/>
              </p:nvSpPr>
              <p:spPr bwMode="auto">
                <a:xfrm>
                  <a:off x="2784" y="201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308" name="Line 45"/>
                <p:cNvSpPr>
                  <a:spLocks noChangeAspect="1" noChangeShapeType="1"/>
                </p:cNvSpPr>
                <p:nvPr/>
              </p:nvSpPr>
              <p:spPr bwMode="auto">
                <a:xfrm>
                  <a:off x="2784" y="211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309" name="Line 46"/>
                <p:cNvSpPr>
                  <a:spLocks noChangeAspect="1" noChangeShapeType="1"/>
                </p:cNvSpPr>
                <p:nvPr/>
              </p:nvSpPr>
              <p:spPr bwMode="auto">
                <a:xfrm>
                  <a:off x="2784" y="220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310" name="Line 47"/>
                <p:cNvSpPr>
                  <a:spLocks noChangeAspect="1" noChangeShapeType="1"/>
                </p:cNvSpPr>
                <p:nvPr/>
              </p:nvSpPr>
              <p:spPr bwMode="auto">
                <a:xfrm>
                  <a:off x="2784" y="230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311" name="Line 48"/>
                <p:cNvSpPr>
                  <a:spLocks noChangeAspect="1" noChangeShapeType="1"/>
                </p:cNvSpPr>
                <p:nvPr/>
              </p:nvSpPr>
              <p:spPr bwMode="auto">
                <a:xfrm>
                  <a:off x="2784" y="240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312" name="Line 49"/>
                <p:cNvSpPr>
                  <a:spLocks noChangeAspect="1" noChangeShapeType="1"/>
                </p:cNvSpPr>
                <p:nvPr/>
              </p:nvSpPr>
              <p:spPr bwMode="auto">
                <a:xfrm>
                  <a:off x="2784" y="249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313" name="Line 50"/>
                <p:cNvSpPr>
                  <a:spLocks noChangeAspect="1" noChangeShapeType="1"/>
                </p:cNvSpPr>
                <p:nvPr/>
              </p:nvSpPr>
              <p:spPr bwMode="auto">
                <a:xfrm>
                  <a:off x="2784" y="259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314" name="Line 51"/>
                <p:cNvSpPr>
                  <a:spLocks noChangeAspect="1" noChangeShapeType="1"/>
                </p:cNvSpPr>
                <p:nvPr/>
              </p:nvSpPr>
              <p:spPr bwMode="auto">
                <a:xfrm>
                  <a:off x="2784" y="268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315" name="Line 52"/>
                <p:cNvSpPr>
                  <a:spLocks noChangeAspect="1" noChangeShapeType="1"/>
                </p:cNvSpPr>
                <p:nvPr/>
              </p:nvSpPr>
              <p:spPr bwMode="auto">
                <a:xfrm>
                  <a:off x="2784" y="278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316" name="Line 53"/>
                <p:cNvSpPr>
                  <a:spLocks noChangeAspect="1" noChangeShapeType="1"/>
                </p:cNvSpPr>
                <p:nvPr/>
              </p:nvSpPr>
              <p:spPr bwMode="auto">
                <a:xfrm>
                  <a:off x="2784" y="288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317" name="Line 54"/>
                <p:cNvSpPr>
                  <a:spLocks noChangeAspect="1" noChangeShapeType="1"/>
                </p:cNvSpPr>
                <p:nvPr/>
              </p:nvSpPr>
              <p:spPr bwMode="auto">
                <a:xfrm>
                  <a:off x="2784" y="297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318" name="Line 55"/>
                <p:cNvSpPr>
                  <a:spLocks noChangeAspect="1" noChangeShapeType="1"/>
                </p:cNvSpPr>
                <p:nvPr/>
              </p:nvSpPr>
              <p:spPr bwMode="auto">
                <a:xfrm>
                  <a:off x="2784" y="307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6014" name="Group 56"/>
              <p:cNvGrpSpPr>
                <a:grpSpLocks noChangeAspect="1"/>
              </p:cNvGrpSpPr>
              <p:nvPr/>
            </p:nvGrpSpPr>
            <p:grpSpPr bwMode="auto">
              <a:xfrm>
                <a:off x="912" y="672"/>
                <a:ext cx="96" cy="1440"/>
                <a:chOff x="2784" y="1632"/>
                <a:chExt cx="96" cy="1440"/>
              </a:xfrm>
            </p:grpSpPr>
            <p:sp>
              <p:nvSpPr>
                <p:cNvPr id="36287" name="Rectangle 57"/>
                <p:cNvSpPr>
                  <a:spLocks noChangeAspect="1" noChangeArrowheads="1"/>
                </p:cNvSpPr>
                <p:nvPr/>
              </p:nvSpPr>
              <p:spPr bwMode="auto">
                <a:xfrm>
                  <a:off x="2784" y="1632"/>
                  <a:ext cx="96" cy="1440"/>
                </a:xfrm>
                <a:prstGeom prst="rect">
                  <a:avLst/>
                </a:prstGeom>
                <a:solidFill>
                  <a:schemeClr val="tx1"/>
                </a:solidFill>
                <a:ln w="9525">
                  <a:solidFill>
                    <a:srgbClr val="FFFF00"/>
                  </a:solidFill>
                  <a:miter lim="800000"/>
                  <a:headEnd/>
                  <a:tailEnd/>
                </a:ln>
              </p:spPr>
              <p:txBody>
                <a:bodyPr wrap="none" anchor="ctr"/>
                <a:lstStyle/>
                <a:p>
                  <a:endParaRPr lang="en-US"/>
                </a:p>
              </p:txBody>
            </p:sp>
            <p:sp>
              <p:nvSpPr>
                <p:cNvPr id="36288" name="Line 58"/>
                <p:cNvSpPr>
                  <a:spLocks noChangeAspect="1" noChangeShapeType="1"/>
                </p:cNvSpPr>
                <p:nvPr/>
              </p:nvSpPr>
              <p:spPr bwMode="auto">
                <a:xfrm>
                  <a:off x="2784" y="172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89" name="Line 59"/>
                <p:cNvSpPr>
                  <a:spLocks noChangeAspect="1" noChangeShapeType="1"/>
                </p:cNvSpPr>
                <p:nvPr/>
              </p:nvSpPr>
              <p:spPr bwMode="auto">
                <a:xfrm>
                  <a:off x="2784" y="182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90" name="Line 60"/>
                <p:cNvSpPr>
                  <a:spLocks noChangeAspect="1" noChangeShapeType="1"/>
                </p:cNvSpPr>
                <p:nvPr/>
              </p:nvSpPr>
              <p:spPr bwMode="auto">
                <a:xfrm>
                  <a:off x="2784" y="192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91" name="Line 61"/>
                <p:cNvSpPr>
                  <a:spLocks noChangeAspect="1" noChangeShapeType="1"/>
                </p:cNvSpPr>
                <p:nvPr/>
              </p:nvSpPr>
              <p:spPr bwMode="auto">
                <a:xfrm>
                  <a:off x="2784" y="201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92" name="Line 62"/>
                <p:cNvSpPr>
                  <a:spLocks noChangeAspect="1" noChangeShapeType="1"/>
                </p:cNvSpPr>
                <p:nvPr/>
              </p:nvSpPr>
              <p:spPr bwMode="auto">
                <a:xfrm>
                  <a:off x="2784" y="211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93" name="Line 63"/>
                <p:cNvSpPr>
                  <a:spLocks noChangeAspect="1" noChangeShapeType="1"/>
                </p:cNvSpPr>
                <p:nvPr/>
              </p:nvSpPr>
              <p:spPr bwMode="auto">
                <a:xfrm>
                  <a:off x="2784" y="220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94" name="Line 64"/>
                <p:cNvSpPr>
                  <a:spLocks noChangeAspect="1" noChangeShapeType="1"/>
                </p:cNvSpPr>
                <p:nvPr/>
              </p:nvSpPr>
              <p:spPr bwMode="auto">
                <a:xfrm>
                  <a:off x="2784" y="230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95" name="Line 65"/>
                <p:cNvSpPr>
                  <a:spLocks noChangeAspect="1" noChangeShapeType="1"/>
                </p:cNvSpPr>
                <p:nvPr/>
              </p:nvSpPr>
              <p:spPr bwMode="auto">
                <a:xfrm>
                  <a:off x="2784" y="240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96" name="Line 66"/>
                <p:cNvSpPr>
                  <a:spLocks noChangeAspect="1" noChangeShapeType="1"/>
                </p:cNvSpPr>
                <p:nvPr/>
              </p:nvSpPr>
              <p:spPr bwMode="auto">
                <a:xfrm>
                  <a:off x="2784" y="249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97" name="Line 67"/>
                <p:cNvSpPr>
                  <a:spLocks noChangeAspect="1" noChangeShapeType="1"/>
                </p:cNvSpPr>
                <p:nvPr/>
              </p:nvSpPr>
              <p:spPr bwMode="auto">
                <a:xfrm>
                  <a:off x="2784" y="259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98" name="Line 68"/>
                <p:cNvSpPr>
                  <a:spLocks noChangeAspect="1" noChangeShapeType="1"/>
                </p:cNvSpPr>
                <p:nvPr/>
              </p:nvSpPr>
              <p:spPr bwMode="auto">
                <a:xfrm>
                  <a:off x="2784" y="268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99" name="Line 69"/>
                <p:cNvSpPr>
                  <a:spLocks noChangeAspect="1" noChangeShapeType="1"/>
                </p:cNvSpPr>
                <p:nvPr/>
              </p:nvSpPr>
              <p:spPr bwMode="auto">
                <a:xfrm>
                  <a:off x="2784" y="278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300" name="Line 70"/>
                <p:cNvSpPr>
                  <a:spLocks noChangeAspect="1" noChangeShapeType="1"/>
                </p:cNvSpPr>
                <p:nvPr/>
              </p:nvSpPr>
              <p:spPr bwMode="auto">
                <a:xfrm>
                  <a:off x="2784" y="288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301" name="Line 71"/>
                <p:cNvSpPr>
                  <a:spLocks noChangeAspect="1" noChangeShapeType="1"/>
                </p:cNvSpPr>
                <p:nvPr/>
              </p:nvSpPr>
              <p:spPr bwMode="auto">
                <a:xfrm>
                  <a:off x="2784" y="297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302" name="Line 72"/>
                <p:cNvSpPr>
                  <a:spLocks noChangeAspect="1" noChangeShapeType="1"/>
                </p:cNvSpPr>
                <p:nvPr/>
              </p:nvSpPr>
              <p:spPr bwMode="auto">
                <a:xfrm>
                  <a:off x="2784" y="307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6015" name="Group 73"/>
              <p:cNvGrpSpPr>
                <a:grpSpLocks noChangeAspect="1"/>
              </p:cNvGrpSpPr>
              <p:nvPr/>
            </p:nvGrpSpPr>
            <p:grpSpPr bwMode="auto">
              <a:xfrm>
                <a:off x="1008" y="672"/>
                <a:ext cx="96" cy="1440"/>
                <a:chOff x="2784" y="1632"/>
                <a:chExt cx="96" cy="1440"/>
              </a:xfrm>
            </p:grpSpPr>
            <p:sp>
              <p:nvSpPr>
                <p:cNvPr id="36271" name="Rectangle 74"/>
                <p:cNvSpPr>
                  <a:spLocks noChangeAspect="1" noChangeArrowheads="1"/>
                </p:cNvSpPr>
                <p:nvPr/>
              </p:nvSpPr>
              <p:spPr bwMode="auto">
                <a:xfrm>
                  <a:off x="2784" y="1632"/>
                  <a:ext cx="96" cy="1440"/>
                </a:xfrm>
                <a:prstGeom prst="rect">
                  <a:avLst/>
                </a:prstGeom>
                <a:solidFill>
                  <a:schemeClr val="tx1"/>
                </a:solidFill>
                <a:ln w="9525">
                  <a:solidFill>
                    <a:srgbClr val="FFFF00"/>
                  </a:solidFill>
                  <a:miter lim="800000"/>
                  <a:headEnd/>
                  <a:tailEnd/>
                </a:ln>
              </p:spPr>
              <p:txBody>
                <a:bodyPr wrap="none" anchor="ctr"/>
                <a:lstStyle/>
                <a:p>
                  <a:endParaRPr lang="en-US"/>
                </a:p>
              </p:txBody>
            </p:sp>
            <p:sp>
              <p:nvSpPr>
                <p:cNvPr id="36272" name="Line 75"/>
                <p:cNvSpPr>
                  <a:spLocks noChangeAspect="1" noChangeShapeType="1"/>
                </p:cNvSpPr>
                <p:nvPr/>
              </p:nvSpPr>
              <p:spPr bwMode="auto">
                <a:xfrm>
                  <a:off x="2784" y="172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73" name="Line 76"/>
                <p:cNvSpPr>
                  <a:spLocks noChangeAspect="1" noChangeShapeType="1"/>
                </p:cNvSpPr>
                <p:nvPr/>
              </p:nvSpPr>
              <p:spPr bwMode="auto">
                <a:xfrm>
                  <a:off x="2784" y="182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74" name="Line 77"/>
                <p:cNvSpPr>
                  <a:spLocks noChangeAspect="1" noChangeShapeType="1"/>
                </p:cNvSpPr>
                <p:nvPr/>
              </p:nvSpPr>
              <p:spPr bwMode="auto">
                <a:xfrm>
                  <a:off x="2784" y="192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75" name="Line 78"/>
                <p:cNvSpPr>
                  <a:spLocks noChangeAspect="1" noChangeShapeType="1"/>
                </p:cNvSpPr>
                <p:nvPr/>
              </p:nvSpPr>
              <p:spPr bwMode="auto">
                <a:xfrm>
                  <a:off x="2784" y="201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76" name="Line 79"/>
                <p:cNvSpPr>
                  <a:spLocks noChangeAspect="1" noChangeShapeType="1"/>
                </p:cNvSpPr>
                <p:nvPr/>
              </p:nvSpPr>
              <p:spPr bwMode="auto">
                <a:xfrm>
                  <a:off x="2784" y="211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77" name="Line 80"/>
                <p:cNvSpPr>
                  <a:spLocks noChangeAspect="1" noChangeShapeType="1"/>
                </p:cNvSpPr>
                <p:nvPr/>
              </p:nvSpPr>
              <p:spPr bwMode="auto">
                <a:xfrm>
                  <a:off x="2784" y="220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78" name="Line 81"/>
                <p:cNvSpPr>
                  <a:spLocks noChangeAspect="1" noChangeShapeType="1"/>
                </p:cNvSpPr>
                <p:nvPr/>
              </p:nvSpPr>
              <p:spPr bwMode="auto">
                <a:xfrm>
                  <a:off x="2784" y="230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79" name="Line 82"/>
                <p:cNvSpPr>
                  <a:spLocks noChangeAspect="1" noChangeShapeType="1"/>
                </p:cNvSpPr>
                <p:nvPr/>
              </p:nvSpPr>
              <p:spPr bwMode="auto">
                <a:xfrm>
                  <a:off x="2784" y="240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80" name="Line 83"/>
                <p:cNvSpPr>
                  <a:spLocks noChangeAspect="1" noChangeShapeType="1"/>
                </p:cNvSpPr>
                <p:nvPr/>
              </p:nvSpPr>
              <p:spPr bwMode="auto">
                <a:xfrm>
                  <a:off x="2784" y="249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81" name="Line 84"/>
                <p:cNvSpPr>
                  <a:spLocks noChangeAspect="1" noChangeShapeType="1"/>
                </p:cNvSpPr>
                <p:nvPr/>
              </p:nvSpPr>
              <p:spPr bwMode="auto">
                <a:xfrm>
                  <a:off x="2784" y="259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82" name="Line 85"/>
                <p:cNvSpPr>
                  <a:spLocks noChangeAspect="1" noChangeShapeType="1"/>
                </p:cNvSpPr>
                <p:nvPr/>
              </p:nvSpPr>
              <p:spPr bwMode="auto">
                <a:xfrm>
                  <a:off x="2784" y="268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83" name="Line 86"/>
                <p:cNvSpPr>
                  <a:spLocks noChangeAspect="1" noChangeShapeType="1"/>
                </p:cNvSpPr>
                <p:nvPr/>
              </p:nvSpPr>
              <p:spPr bwMode="auto">
                <a:xfrm>
                  <a:off x="2784" y="278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84" name="Line 87"/>
                <p:cNvSpPr>
                  <a:spLocks noChangeAspect="1" noChangeShapeType="1"/>
                </p:cNvSpPr>
                <p:nvPr/>
              </p:nvSpPr>
              <p:spPr bwMode="auto">
                <a:xfrm>
                  <a:off x="2784" y="288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85" name="Line 88"/>
                <p:cNvSpPr>
                  <a:spLocks noChangeAspect="1" noChangeShapeType="1"/>
                </p:cNvSpPr>
                <p:nvPr/>
              </p:nvSpPr>
              <p:spPr bwMode="auto">
                <a:xfrm>
                  <a:off x="2784" y="297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86" name="Line 89"/>
                <p:cNvSpPr>
                  <a:spLocks noChangeAspect="1" noChangeShapeType="1"/>
                </p:cNvSpPr>
                <p:nvPr/>
              </p:nvSpPr>
              <p:spPr bwMode="auto">
                <a:xfrm>
                  <a:off x="2784" y="307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6016" name="Group 90"/>
              <p:cNvGrpSpPr>
                <a:grpSpLocks noChangeAspect="1"/>
              </p:cNvGrpSpPr>
              <p:nvPr/>
            </p:nvGrpSpPr>
            <p:grpSpPr bwMode="auto">
              <a:xfrm>
                <a:off x="1104" y="672"/>
                <a:ext cx="96" cy="1440"/>
                <a:chOff x="2784" y="1632"/>
                <a:chExt cx="96" cy="1440"/>
              </a:xfrm>
            </p:grpSpPr>
            <p:sp>
              <p:nvSpPr>
                <p:cNvPr id="36255" name="Rectangle 91"/>
                <p:cNvSpPr>
                  <a:spLocks noChangeAspect="1" noChangeArrowheads="1"/>
                </p:cNvSpPr>
                <p:nvPr/>
              </p:nvSpPr>
              <p:spPr bwMode="auto">
                <a:xfrm>
                  <a:off x="2784" y="1632"/>
                  <a:ext cx="96" cy="1440"/>
                </a:xfrm>
                <a:prstGeom prst="rect">
                  <a:avLst/>
                </a:prstGeom>
                <a:solidFill>
                  <a:schemeClr val="tx1"/>
                </a:solidFill>
                <a:ln w="9525">
                  <a:solidFill>
                    <a:srgbClr val="FFFF00"/>
                  </a:solidFill>
                  <a:miter lim="800000"/>
                  <a:headEnd/>
                  <a:tailEnd/>
                </a:ln>
              </p:spPr>
              <p:txBody>
                <a:bodyPr wrap="none" anchor="ctr"/>
                <a:lstStyle/>
                <a:p>
                  <a:endParaRPr lang="en-US"/>
                </a:p>
              </p:txBody>
            </p:sp>
            <p:sp>
              <p:nvSpPr>
                <p:cNvPr id="36256" name="Line 92"/>
                <p:cNvSpPr>
                  <a:spLocks noChangeAspect="1" noChangeShapeType="1"/>
                </p:cNvSpPr>
                <p:nvPr/>
              </p:nvSpPr>
              <p:spPr bwMode="auto">
                <a:xfrm>
                  <a:off x="2784" y="172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57" name="Line 93"/>
                <p:cNvSpPr>
                  <a:spLocks noChangeAspect="1" noChangeShapeType="1"/>
                </p:cNvSpPr>
                <p:nvPr/>
              </p:nvSpPr>
              <p:spPr bwMode="auto">
                <a:xfrm>
                  <a:off x="2784" y="182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58" name="Line 94"/>
                <p:cNvSpPr>
                  <a:spLocks noChangeAspect="1" noChangeShapeType="1"/>
                </p:cNvSpPr>
                <p:nvPr/>
              </p:nvSpPr>
              <p:spPr bwMode="auto">
                <a:xfrm>
                  <a:off x="2784" y="192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59" name="Line 95"/>
                <p:cNvSpPr>
                  <a:spLocks noChangeAspect="1" noChangeShapeType="1"/>
                </p:cNvSpPr>
                <p:nvPr/>
              </p:nvSpPr>
              <p:spPr bwMode="auto">
                <a:xfrm>
                  <a:off x="2784" y="201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60" name="Line 96"/>
                <p:cNvSpPr>
                  <a:spLocks noChangeAspect="1" noChangeShapeType="1"/>
                </p:cNvSpPr>
                <p:nvPr/>
              </p:nvSpPr>
              <p:spPr bwMode="auto">
                <a:xfrm>
                  <a:off x="2784" y="211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61" name="Line 97"/>
                <p:cNvSpPr>
                  <a:spLocks noChangeAspect="1" noChangeShapeType="1"/>
                </p:cNvSpPr>
                <p:nvPr/>
              </p:nvSpPr>
              <p:spPr bwMode="auto">
                <a:xfrm>
                  <a:off x="2784" y="220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62" name="Line 98"/>
                <p:cNvSpPr>
                  <a:spLocks noChangeAspect="1" noChangeShapeType="1"/>
                </p:cNvSpPr>
                <p:nvPr/>
              </p:nvSpPr>
              <p:spPr bwMode="auto">
                <a:xfrm>
                  <a:off x="2784" y="230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63" name="Line 99"/>
                <p:cNvSpPr>
                  <a:spLocks noChangeAspect="1" noChangeShapeType="1"/>
                </p:cNvSpPr>
                <p:nvPr/>
              </p:nvSpPr>
              <p:spPr bwMode="auto">
                <a:xfrm>
                  <a:off x="2784" y="240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64" name="Line 100"/>
                <p:cNvSpPr>
                  <a:spLocks noChangeAspect="1" noChangeShapeType="1"/>
                </p:cNvSpPr>
                <p:nvPr/>
              </p:nvSpPr>
              <p:spPr bwMode="auto">
                <a:xfrm>
                  <a:off x="2784" y="249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65" name="Line 101"/>
                <p:cNvSpPr>
                  <a:spLocks noChangeAspect="1" noChangeShapeType="1"/>
                </p:cNvSpPr>
                <p:nvPr/>
              </p:nvSpPr>
              <p:spPr bwMode="auto">
                <a:xfrm>
                  <a:off x="2784" y="259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66" name="Line 102"/>
                <p:cNvSpPr>
                  <a:spLocks noChangeAspect="1" noChangeShapeType="1"/>
                </p:cNvSpPr>
                <p:nvPr/>
              </p:nvSpPr>
              <p:spPr bwMode="auto">
                <a:xfrm>
                  <a:off x="2784" y="268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67" name="Line 103"/>
                <p:cNvSpPr>
                  <a:spLocks noChangeAspect="1" noChangeShapeType="1"/>
                </p:cNvSpPr>
                <p:nvPr/>
              </p:nvSpPr>
              <p:spPr bwMode="auto">
                <a:xfrm>
                  <a:off x="2784" y="278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68" name="Line 104"/>
                <p:cNvSpPr>
                  <a:spLocks noChangeAspect="1" noChangeShapeType="1"/>
                </p:cNvSpPr>
                <p:nvPr/>
              </p:nvSpPr>
              <p:spPr bwMode="auto">
                <a:xfrm>
                  <a:off x="2784" y="288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69" name="Line 105"/>
                <p:cNvSpPr>
                  <a:spLocks noChangeAspect="1" noChangeShapeType="1"/>
                </p:cNvSpPr>
                <p:nvPr/>
              </p:nvSpPr>
              <p:spPr bwMode="auto">
                <a:xfrm>
                  <a:off x="2784" y="297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70" name="Line 106"/>
                <p:cNvSpPr>
                  <a:spLocks noChangeAspect="1" noChangeShapeType="1"/>
                </p:cNvSpPr>
                <p:nvPr/>
              </p:nvSpPr>
              <p:spPr bwMode="auto">
                <a:xfrm>
                  <a:off x="2784" y="307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6017" name="Group 107"/>
              <p:cNvGrpSpPr>
                <a:grpSpLocks noChangeAspect="1"/>
              </p:cNvGrpSpPr>
              <p:nvPr/>
            </p:nvGrpSpPr>
            <p:grpSpPr bwMode="auto">
              <a:xfrm>
                <a:off x="1200" y="672"/>
                <a:ext cx="96" cy="1440"/>
                <a:chOff x="2784" y="1632"/>
                <a:chExt cx="96" cy="1440"/>
              </a:xfrm>
            </p:grpSpPr>
            <p:sp>
              <p:nvSpPr>
                <p:cNvPr id="36239" name="Rectangle 108"/>
                <p:cNvSpPr>
                  <a:spLocks noChangeAspect="1" noChangeArrowheads="1"/>
                </p:cNvSpPr>
                <p:nvPr/>
              </p:nvSpPr>
              <p:spPr bwMode="auto">
                <a:xfrm>
                  <a:off x="2784" y="1632"/>
                  <a:ext cx="96" cy="1440"/>
                </a:xfrm>
                <a:prstGeom prst="rect">
                  <a:avLst/>
                </a:prstGeom>
                <a:solidFill>
                  <a:schemeClr val="tx1"/>
                </a:solidFill>
                <a:ln w="9525">
                  <a:solidFill>
                    <a:srgbClr val="FFFF00"/>
                  </a:solidFill>
                  <a:miter lim="800000"/>
                  <a:headEnd/>
                  <a:tailEnd/>
                </a:ln>
              </p:spPr>
              <p:txBody>
                <a:bodyPr wrap="none" anchor="ctr"/>
                <a:lstStyle/>
                <a:p>
                  <a:endParaRPr lang="en-US"/>
                </a:p>
              </p:txBody>
            </p:sp>
            <p:sp>
              <p:nvSpPr>
                <p:cNvPr id="36240" name="Line 109"/>
                <p:cNvSpPr>
                  <a:spLocks noChangeAspect="1" noChangeShapeType="1"/>
                </p:cNvSpPr>
                <p:nvPr/>
              </p:nvSpPr>
              <p:spPr bwMode="auto">
                <a:xfrm>
                  <a:off x="2784" y="172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41" name="Line 110"/>
                <p:cNvSpPr>
                  <a:spLocks noChangeAspect="1" noChangeShapeType="1"/>
                </p:cNvSpPr>
                <p:nvPr/>
              </p:nvSpPr>
              <p:spPr bwMode="auto">
                <a:xfrm>
                  <a:off x="2784" y="182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42" name="Line 111"/>
                <p:cNvSpPr>
                  <a:spLocks noChangeAspect="1" noChangeShapeType="1"/>
                </p:cNvSpPr>
                <p:nvPr/>
              </p:nvSpPr>
              <p:spPr bwMode="auto">
                <a:xfrm>
                  <a:off x="2784" y="192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43" name="Line 112"/>
                <p:cNvSpPr>
                  <a:spLocks noChangeAspect="1" noChangeShapeType="1"/>
                </p:cNvSpPr>
                <p:nvPr/>
              </p:nvSpPr>
              <p:spPr bwMode="auto">
                <a:xfrm>
                  <a:off x="2784" y="201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44" name="Line 113"/>
                <p:cNvSpPr>
                  <a:spLocks noChangeAspect="1" noChangeShapeType="1"/>
                </p:cNvSpPr>
                <p:nvPr/>
              </p:nvSpPr>
              <p:spPr bwMode="auto">
                <a:xfrm>
                  <a:off x="2784" y="211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45" name="Line 114"/>
                <p:cNvSpPr>
                  <a:spLocks noChangeAspect="1" noChangeShapeType="1"/>
                </p:cNvSpPr>
                <p:nvPr/>
              </p:nvSpPr>
              <p:spPr bwMode="auto">
                <a:xfrm>
                  <a:off x="2784" y="220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46" name="Line 115"/>
                <p:cNvSpPr>
                  <a:spLocks noChangeAspect="1" noChangeShapeType="1"/>
                </p:cNvSpPr>
                <p:nvPr/>
              </p:nvSpPr>
              <p:spPr bwMode="auto">
                <a:xfrm>
                  <a:off x="2784" y="230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47" name="Line 116"/>
                <p:cNvSpPr>
                  <a:spLocks noChangeAspect="1" noChangeShapeType="1"/>
                </p:cNvSpPr>
                <p:nvPr/>
              </p:nvSpPr>
              <p:spPr bwMode="auto">
                <a:xfrm>
                  <a:off x="2784" y="240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48" name="Line 117"/>
                <p:cNvSpPr>
                  <a:spLocks noChangeAspect="1" noChangeShapeType="1"/>
                </p:cNvSpPr>
                <p:nvPr/>
              </p:nvSpPr>
              <p:spPr bwMode="auto">
                <a:xfrm>
                  <a:off x="2784" y="249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49" name="Line 118"/>
                <p:cNvSpPr>
                  <a:spLocks noChangeAspect="1" noChangeShapeType="1"/>
                </p:cNvSpPr>
                <p:nvPr/>
              </p:nvSpPr>
              <p:spPr bwMode="auto">
                <a:xfrm>
                  <a:off x="2784" y="259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50" name="Line 119"/>
                <p:cNvSpPr>
                  <a:spLocks noChangeAspect="1" noChangeShapeType="1"/>
                </p:cNvSpPr>
                <p:nvPr/>
              </p:nvSpPr>
              <p:spPr bwMode="auto">
                <a:xfrm>
                  <a:off x="2784" y="268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51" name="Line 120"/>
                <p:cNvSpPr>
                  <a:spLocks noChangeAspect="1" noChangeShapeType="1"/>
                </p:cNvSpPr>
                <p:nvPr/>
              </p:nvSpPr>
              <p:spPr bwMode="auto">
                <a:xfrm>
                  <a:off x="2784" y="278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52" name="Line 121"/>
                <p:cNvSpPr>
                  <a:spLocks noChangeAspect="1" noChangeShapeType="1"/>
                </p:cNvSpPr>
                <p:nvPr/>
              </p:nvSpPr>
              <p:spPr bwMode="auto">
                <a:xfrm>
                  <a:off x="2784" y="288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53" name="Line 122"/>
                <p:cNvSpPr>
                  <a:spLocks noChangeAspect="1" noChangeShapeType="1"/>
                </p:cNvSpPr>
                <p:nvPr/>
              </p:nvSpPr>
              <p:spPr bwMode="auto">
                <a:xfrm>
                  <a:off x="2784" y="297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54" name="Line 123"/>
                <p:cNvSpPr>
                  <a:spLocks noChangeAspect="1" noChangeShapeType="1"/>
                </p:cNvSpPr>
                <p:nvPr/>
              </p:nvSpPr>
              <p:spPr bwMode="auto">
                <a:xfrm>
                  <a:off x="2784" y="307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6018" name="Group 124"/>
              <p:cNvGrpSpPr>
                <a:grpSpLocks noChangeAspect="1"/>
              </p:cNvGrpSpPr>
              <p:nvPr/>
            </p:nvGrpSpPr>
            <p:grpSpPr bwMode="auto">
              <a:xfrm>
                <a:off x="1296" y="672"/>
                <a:ext cx="96" cy="1440"/>
                <a:chOff x="2784" y="1632"/>
                <a:chExt cx="96" cy="1440"/>
              </a:xfrm>
            </p:grpSpPr>
            <p:sp>
              <p:nvSpPr>
                <p:cNvPr id="36223" name="Rectangle 125"/>
                <p:cNvSpPr>
                  <a:spLocks noChangeAspect="1" noChangeArrowheads="1"/>
                </p:cNvSpPr>
                <p:nvPr/>
              </p:nvSpPr>
              <p:spPr bwMode="auto">
                <a:xfrm>
                  <a:off x="2784" y="1632"/>
                  <a:ext cx="96" cy="1440"/>
                </a:xfrm>
                <a:prstGeom prst="rect">
                  <a:avLst/>
                </a:prstGeom>
                <a:solidFill>
                  <a:schemeClr val="tx1"/>
                </a:solidFill>
                <a:ln w="9525">
                  <a:solidFill>
                    <a:srgbClr val="FFFF00"/>
                  </a:solidFill>
                  <a:miter lim="800000"/>
                  <a:headEnd/>
                  <a:tailEnd/>
                </a:ln>
              </p:spPr>
              <p:txBody>
                <a:bodyPr wrap="none" anchor="ctr"/>
                <a:lstStyle/>
                <a:p>
                  <a:endParaRPr lang="en-US"/>
                </a:p>
              </p:txBody>
            </p:sp>
            <p:sp>
              <p:nvSpPr>
                <p:cNvPr id="36224" name="Line 126"/>
                <p:cNvSpPr>
                  <a:spLocks noChangeAspect="1" noChangeShapeType="1"/>
                </p:cNvSpPr>
                <p:nvPr/>
              </p:nvSpPr>
              <p:spPr bwMode="auto">
                <a:xfrm>
                  <a:off x="2784" y="172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25" name="Line 127"/>
                <p:cNvSpPr>
                  <a:spLocks noChangeAspect="1" noChangeShapeType="1"/>
                </p:cNvSpPr>
                <p:nvPr/>
              </p:nvSpPr>
              <p:spPr bwMode="auto">
                <a:xfrm>
                  <a:off x="2784" y="182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26" name="Line 128"/>
                <p:cNvSpPr>
                  <a:spLocks noChangeAspect="1" noChangeShapeType="1"/>
                </p:cNvSpPr>
                <p:nvPr/>
              </p:nvSpPr>
              <p:spPr bwMode="auto">
                <a:xfrm>
                  <a:off x="2784" y="192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27" name="Line 129"/>
                <p:cNvSpPr>
                  <a:spLocks noChangeAspect="1" noChangeShapeType="1"/>
                </p:cNvSpPr>
                <p:nvPr/>
              </p:nvSpPr>
              <p:spPr bwMode="auto">
                <a:xfrm>
                  <a:off x="2784" y="201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28" name="Line 130"/>
                <p:cNvSpPr>
                  <a:spLocks noChangeAspect="1" noChangeShapeType="1"/>
                </p:cNvSpPr>
                <p:nvPr/>
              </p:nvSpPr>
              <p:spPr bwMode="auto">
                <a:xfrm>
                  <a:off x="2784" y="211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29" name="Line 131"/>
                <p:cNvSpPr>
                  <a:spLocks noChangeAspect="1" noChangeShapeType="1"/>
                </p:cNvSpPr>
                <p:nvPr/>
              </p:nvSpPr>
              <p:spPr bwMode="auto">
                <a:xfrm>
                  <a:off x="2784" y="220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30" name="Line 132"/>
                <p:cNvSpPr>
                  <a:spLocks noChangeAspect="1" noChangeShapeType="1"/>
                </p:cNvSpPr>
                <p:nvPr/>
              </p:nvSpPr>
              <p:spPr bwMode="auto">
                <a:xfrm>
                  <a:off x="2784" y="230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31" name="Line 133"/>
                <p:cNvSpPr>
                  <a:spLocks noChangeAspect="1" noChangeShapeType="1"/>
                </p:cNvSpPr>
                <p:nvPr/>
              </p:nvSpPr>
              <p:spPr bwMode="auto">
                <a:xfrm>
                  <a:off x="2784" y="240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32" name="Line 134"/>
                <p:cNvSpPr>
                  <a:spLocks noChangeAspect="1" noChangeShapeType="1"/>
                </p:cNvSpPr>
                <p:nvPr/>
              </p:nvSpPr>
              <p:spPr bwMode="auto">
                <a:xfrm>
                  <a:off x="2784" y="249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33" name="Line 135"/>
                <p:cNvSpPr>
                  <a:spLocks noChangeAspect="1" noChangeShapeType="1"/>
                </p:cNvSpPr>
                <p:nvPr/>
              </p:nvSpPr>
              <p:spPr bwMode="auto">
                <a:xfrm>
                  <a:off x="2784" y="259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34" name="Line 136"/>
                <p:cNvSpPr>
                  <a:spLocks noChangeAspect="1" noChangeShapeType="1"/>
                </p:cNvSpPr>
                <p:nvPr/>
              </p:nvSpPr>
              <p:spPr bwMode="auto">
                <a:xfrm>
                  <a:off x="2784" y="268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35" name="Line 137"/>
                <p:cNvSpPr>
                  <a:spLocks noChangeAspect="1" noChangeShapeType="1"/>
                </p:cNvSpPr>
                <p:nvPr/>
              </p:nvSpPr>
              <p:spPr bwMode="auto">
                <a:xfrm>
                  <a:off x="2784" y="278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36" name="Line 138"/>
                <p:cNvSpPr>
                  <a:spLocks noChangeAspect="1" noChangeShapeType="1"/>
                </p:cNvSpPr>
                <p:nvPr/>
              </p:nvSpPr>
              <p:spPr bwMode="auto">
                <a:xfrm>
                  <a:off x="2784" y="288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37" name="Line 139"/>
                <p:cNvSpPr>
                  <a:spLocks noChangeAspect="1" noChangeShapeType="1"/>
                </p:cNvSpPr>
                <p:nvPr/>
              </p:nvSpPr>
              <p:spPr bwMode="auto">
                <a:xfrm>
                  <a:off x="2784" y="297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38" name="Line 140"/>
                <p:cNvSpPr>
                  <a:spLocks noChangeAspect="1" noChangeShapeType="1"/>
                </p:cNvSpPr>
                <p:nvPr/>
              </p:nvSpPr>
              <p:spPr bwMode="auto">
                <a:xfrm>
                  <a:off x="2784" y="307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6019" name="Group 141"/>
              <p:cNvGrpSpPr>
                <a:grpSpLocks noChangeAspect="1"/>
              </p:cNvGrpSpPr>
              <p:nvPr/>
            </p:nvGrpSpPr>
            <p:grpSpPr bwMode="auto">
              <a:xfrm>
                <a:off x="1392" y="672"/>
                <a:ext cx="96" cy="1440"/>
                <a:chOff x="2784" y="1632"/>
                <a:chExt cx="96" cy="1440"/>
              </a:xfrm>
            </p:grpSpPr>
            <p:sp>
              <p:nvSpPr>
                <p:cNvPr id="36207" name="Rectangle 142"/>
                <p:cNvSpPr>
                  <a:spLocks noChangeAspect="1" noChangeArrowheads="1"/>
                </p:cNvSpPr>
                <p:nvPr/>
              </p:nvSpPr>
              <p:spPr bwMode="auto">
                <a:xfrm>
                  <a:off x="2784" y="1632"/>
                  <a:ext cx="96" cy="1440"/>
                </a:xfrm>
                <a:prstGeom prst="rect">
                  <a:avLst/>
                </a:prstGeom>
                <a:solidFill>
                  <a:schemeClr val="tx1"/>
                </a:solidFill>
                <a:ln w="9525">
                  <a:solidFill>
                    <a:srgbClr val="FFFF00"/>
                  </a:solidFill>
                  <a:miter lim="800000"/>
                  <a:headEnd/>
                  <a:tailEnd/>
                </a:ln>
              </p:spPr>
              <p:txBody>
                <a:bodyPr wrap="none" anchor="ctr"/>
                <a:lstStyle/>
                <a:p>
                  <a:endParaRPr lang="en-US"/>
                </a:p>
              </p:txBody>
            </p:sp>
            <p:sp>
              <p:nvSpPr>
                <p:cNvPr id="36208" name="Line 143"/>
                <p:cNvSpPr>
                  <a:spLocks noChangeAspect="1" noChangeShapeType="1"/>
                </p:cNvSpPr>
                <p:nvPr/>
              </p:nvSpPr>
              <p:spPr bwMode="auto">
                <a:xfrm>
                  <a:off x="2784" y="172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09" name="Line 144"/>
                <p:cNvSpPr>
                  <a:spLocks noChangeAspect="1" noChangeShapeType="1"/>
                </p:cNvSpPr>
                <p:nvPr/>
              </p:nvSpPr>
              <p:spPr bwMode="auto">
                <a:xfrm>
                  <a:off x="2784" y="182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10" name="Line 145"/>
                <p:cNvSpPr>
                  <a:spLocks noChangeAspect="1" noChangeShapeType="1"/>
                </p:cNvSpPr>
                <p:nvPr/>
              </p:nvSpPr>
              <p:spPr bwMode="auto">
                <a:xfrm>
                  <a:off x="2784" y="192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11" name="Line 146"/>
                <p:cNvSpPr>
                  <a:spLocks noChangeAspect="1" noChangeShapeType="1"/>
                </p:cNvSpPr>
                <p:nvPr/>
              </p:nvSpPr>
              <p:spPr bwMode="auto">
                <a:xfrm>
                  <a:off x="2784" y="201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12" name="Line 147"/>
                <p:cNvSpPr>
                  <a:spLocks noChangeAspect="1" noChangeShapeType="1"/>
                </p:cNvSpPr>
                <p:nvPr/>
              </p:nvSpPr>
              <p:spPr bwMode="auto">
                <a:xfrm>
                  <a:off x="2784" y="211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13" name="Line 148"/>
                <p:cNvSpPr>
                  <a:spLocks noChangeAspect="1" noChangeShapeType="1"/>
                </p:cNvSpPr>
                <p:nvPr/>
              </p:nvSpPr>
              <p:spPr bwMode="auto">
                <a:xfrm>
                  <a:off x="2784" y="220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14" name="Line 149"/>
                <p:cNvSpPr>
                  <a:spLocks noChangeAspect="1" noChangeShapeType="1"/>
                </p:cNvSpPr>
                <p:nvPr/>
              </p:nvSpPr>
              <p:spPr bwMode="auto">
                <a:xfrm>
                  <a:off x="2784" y="230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15" name="Line 150"/>
                <p:cNvSpPr>
                  <a:spLocks noChangeAspect="1" noChangeShapeType="1"/>
                </p:cNvSpPr>
                <p:nvPr/>
              </p:nvSpPr>
              <p:spPr bwMode="auto">
                <a:xfrm>
                  <a:off x="2784" y="240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16" name="Line 151"/>
                <p:cNvSpPr>
                  <a:spLocks noChangeAspect="1" noChangeShapeType="1"/>
                </p:cNvSpPr>
                <p:nvPr/>
              </p:nvSpPr>
              <p:spPr bwMode="auto">
                <a:xfrm>
                  <a:off x="2784" y="249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17" name="Line 152"/>
                <p:cNvSpPr>
                  <a:spLocks noChangeAspect="1" noChangeShapeType="1"/>
                </p:cNvSpPr>
                <p:nvPr/>
              </p:nvSpPr>
              <p:spPr bwMode="auto">
                <a:xfrm>
                  <a:off x="2784" y="259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18" name="Line 153"/>
                <p:cNvSpPr>
                  <a:spLocks noChangeAspect="1" noChangeShapeType="1"/>
                </p:cNvSpPr>
                <p:nvPr/>
              </p:nvSpPr>
              <p:spPr bwMode="auto">
                <a:xfrm>
                  <a:off x="2784" y="268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19" name="Line 154"/>
                <p:cNvSpPr>
                  <a:spLocks noChangeAspect="1" noChangeShapeType="1"/>
                </p:cNvSpPr>
                <p:nvPr/>
              </p:nvSpPr>
              <p:spPr bwMode="auto">
                <a:xfrm>
                  <a:off x="2784" y="278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20" name="Line 155"/>
                <p:cNvSpPr>
                  <a:spLocks noChangeAspect="1" noChangeShapeType="1"/>
                </p:cNvSpPr>
                <p:nvPr/>
              </p:nvSpPr>
              <p:spPr bwMode="auto">
                <a:xfrm>
                  <a:off x="2784" y="288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21" name="Line 156"/>
                <p:cNvSpPr>
                  <a:spLocks noChangeAspect="1" noChangeShapeType="1"/>
                </p:cNvSpPr>
                <p:nvPr/>
              </p:nvSpPr>
              <p:spPr bwMode="auto">
                <a:xfrm>
                  <a:off x="2784" y="297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22" name="Line 157"/>
                <p:cNvSpPr>
                  <a:spLocks noChangeAspect="1" noChangeShapeType="1"/>
                </p:cNvSpPr>
                <p:nvPr/>
              </p:nvSpPr>
              <p:spPr bwMode="auto">
                <a:xfrm>
                  <a:off x="2784" y="307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6020" name="Group 158"/>
              <p:cNvGrpSpPr>
                <a:grpSpLocks noChangeAspect="1"/>
              </p:cNvGrpSpPr>
              <p:nvPr/>
            </p:nvGrpSpPr>
            <p:grpSpPr bwMode="auto">
              <a:xfrm>
                <a:off x="1488" y="672"/>
                <a:ext cx="96" cy="1440"/>
                <a:chOff x="2784" y="1632"/>
                <a:chExt cx="96" cy="1440"/>
              </a:xfrm>
            </p:grpSpPr>
            <p:sp>
              <p:nvSpPr>
                <p:cNvPr id="36191" name="Rectangle 159"/>
                <p:cNvSpPr>
                  <a:spLocks noChangeAspect="1" noChangeArrowheads="1"/>
                </p:cNvSpPr>
                <p:nvPr/>
              </p:nvSpPr>
              <p:spPr bwMode="auto">
                <a:xfrm>
                  <a:off x="2784" y="1632"/>
                  <a:ext cx="96" cy="1440"/>
                </a:xfrm>
                <a:prstGeom prst="rect">
                  <a:avLst/>
                </a:prstGeom>
                <a:solidFill>
                  <a:schemeClr val="tx1"/>
                </a:solidFill>
                <a:ln w="9525">
                  <a:solidFill>
                    <a:srgbClr val="FFFF00"/>
                  </a:solidFill>
                  <a:miter lim="800000"/>
                  <a:headEnd/>
                  <a:tailEnd/>
                </a:ln>
              </p:spPr>
              <p:txBody>
                <a:bodyPr wrap="none" anchor="ctr"/>
                <a:lstStyle/>
                <a:p>
                  <a:endParaRPr lang="en-US"/>
                </a:p>
              </p:txBody>
            </p:sp>
            <p:sp>
              <p:nvSpPr>
                <p:cNvPr id="36192" name="Line 160"/>
                <p:cNvSpPr>
                  <a:spLocks noChangeAspect="1" noChangeShapeType="1"/>
                </p:cNvSpPr>
                <p:nvPr/>
              </p:nvSpPr>
              <p:spPr bwMode="auto">
                <a:xfrm>
                  <a:off x="2784" y="172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93" name="Line 161"/>
                <p:cNvSpPr>
                  <a:spLocks noChangeAspect="1" noChangeShapeType="1"/>
                </p:cNvSpPr>
                <p:nvPr/>
              </p:nvSpPr>
              <p:spPr bwMode="auto">
                <a:xfrm>
                  <a:off x="2784" y="182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94" name="Line 162"/>
                <p:cNvSpPr>
                  <a:spLocks noChangeAspect="1" noChangeShapeType="1"/>
                </p:cNvSpPr>
                <p:nvPr/>
              </p:nvSpPr>
              <p:spPr bwMode="auto">
                <a:xfrm>
                  <a:off x="2784" y="192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95" name="Line 163"/>
                <p:cNvSpPr>
                  <a:spLocks noChangeAspect="1" noChangeShapeType="1"/>
                </p:cNvSpPr>
                <p:nvPr/>
              </p:nvSpPr>
              <p:spPr bwMode="auto">
                <a:xfrm>
                  <a:off x="2784" y="201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96" name="Line 164"/>
                <p:cNvSpPr>
                  <a:spLocks noChangeAspect="1" noChangeShapeType="1"/>
                </p:cNvSpPr>
                <p:nvPr/>
              </p:nvSpPr>
              <p:spPr bwMode="auto">
                <a:xfrm>
                  <a:off x="2784" y="211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97" name="Line 165"/>
                <p:cNvSpPr>
                  <a:spLocks noChangeAspect="1" noChangeShapeType="1"/>
                </p:cNvSpPr>
                <p:nvPr/>
              </p:nvSpPr>
              <p:spPr bwMode="auto">
                <a:xfrm>
                  <a:off x="2784" y="220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98" name="Line 166"/>
                <p:cNvSpPr>
                  <a:spLocks noChangeAspect="1" noChangeShapeType="1"/>
                </p:cNvSpPr>
                <p:nvPr/>
              </p:nvSpPr>
              <p:spPr bwMode="auto">
                <a:xfrm>
                  <a:off x="2784" y="230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99" name="Line 167"/>
                <p:cNvSpPr>
                  <a:spLocks noChangeAspect="1" noChangeShapeType="1"/>
                </p:cNvSpPr>
                <p:nvPr/>
              </p:nvSpPr>
              <p:spPr bwMode="auto">
                <a:xfrm>
                  <a:off x="2784" y="240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00" name="Line 168"/>
                <p:cNvSpPr>
                  <a:spLocks noChangeAspect="1" noChangeShapeType="1"/>
                </p:cNvSpPr>
                <p:nvPr/>
              </p:nvSpPr>
              <p:spPr bwMode="auto">
                <a:xfrm>
                  <a:off x="2784" y="249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01" name="Line 169"/>
                <p:cNvSpPr>
                  <a:spLocks noChangeAspect="1" noChangeShapeType="1"/>
                </p:cNvSpPr>
                <p:nvPr/>
              </p:nvSpPr>
              <p:spPr bwMode="auto">
                <a:xfrm>
                  <a:off x="2784" y="259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02" name="Line 170"/>
                <p:cNvSpPr>
                  <a:spLocks noChangeAspect="1" noChangeShapeType="1"/>
                </p:cNvSpPr>
                <p:nvPr/>
              </p:nvSpPr>
              <p:spPr bwMode="auto">
                <a:xfrm>
                  <a:off x="2784" y="268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03" name="Line 171"/>
                <p:cNvSpPr>
                  <a:spLocks noChangeAspect="1" noChangeShapeType="1"/>
                </p:cNvSpPr>
                <p:nvPr/>
              </p:nvSpPr>
              <p:spPr bwMode="auto">
                <a:xfrm>
                  <a:off x="2784" y="278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04" name="Line 172"/>
                <p:cNvSpPr>
                  <a:spLocks noChangeAspect="1" noChangeShapeType="1"/>
                </p:cNvSpPr>
                <p:nvPr/>
              </p:nvSpPr>
              <p:spPr bwMode="auto">
                <a:xfrm>
                  <a:off x="2784" y="288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05" name="Line 173"/>
                <p:cNvSpPr>
                  <a:spLocks noChangeAspect="1" noChangeShapeType="1"/>
                </p:cNvSpPr>
                <p:nvPr/>
              </p:nvSpPr>
              <p:spPr bwMode="auto">
                <a:xfrm>
                  <a:off x="2784" y="297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206" name="Line 174"/>
                <p:cNvSpPr>
                  <a:spLocks noChangeAspect="1" noChangeShapeType="1"/>
                </p:cNvSpPr>
                <p:nvPr/>
              </p:nvSpPr>
              <p:spPr bwMode="auto">
                <a:xfrm>
                  <a:off x="2784" y="307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6021" name="Group 175"/>
              <p:cNvGrpSpPr>
                <a:grpSpLocks noChangeAspect="1"/>
              </p:cNvGrpSpPr>
              <p:nvPr/>
            </p:nvGrpSpPr>
            <p:grpSpPr bwMode="auto">
              <a:xfrm>
                <a:off x="1584" y="672"/>
                <a:ext cx="96" cy="1440"/>
                <a:chOff x="2784" y="1632"/>
                <a:chExt cx="96" cy="1440"/>
              </a:xfrm>
            </p:grpSpPr>
            <p:sp>
              <p:nvSpPr>
                <p:cNvPr id="36175" name="Rectangle 176"/>
                <p:cNvSpPr>
                  <a:spLocks noChangeAspect="1" noChangeArrowheads="1"/>
                </p:cNvSpPr>
                <p:nvPr/>
              </p:nvSpPr>
              <p:spPr bwMode="auto">
                <a:xfrm>
                  <a:off x="2784" y="1632"/>
                  <a:ext cx="96" cy="1440"/>
                </a:xfrm>
                <a:prstGeom prst="rect">
                  <a:avLst/>
                </a:prstGeom>
                <a:solidFill>
                  <a:schemeClr val="tx1"/>
                </a:solidFill>
                <a:ln w="9525">
                  <a:solidFill>
                    <a:srgbClr val="FFFF00"/>
                  </a:solidFill>
                  <a:miter lim="800000"/>
                  <a:headEnd/>
                  <a:tailEnd/>
                </a:ln>
              </p:spPr>
              <p:txBody>
                <a:bodyPr wrap="none" anchor="ctr"/>
                <a:lstStyle/>
                <a:p>
                  <a:endParaRPr lang="en-US"/>
                </a:p>
              </p:txBody>
            </p:sp>
            <p:sp>
              <p:nvSpPr>
                <p:cNvPr id="36176" name="Line 177"/>
                <p:cNvSpPr>
                  <a:spLocks noChangeAspect="1" noChangeShapeType="1"/>
                </p:cNvSpPr>
                <p:nvPr/>
              </p:nvSpPr>
              <p:spPr bwMode="auto">
                <a:xfrm>
                  <a:off x="2784" y="172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77" name="Line 178"/>
                <p:cNvSpPr>
                  <a:spLocks noChangeAspect="1" noChangeShapeType="1"/>
                </p:cNvSpPr>
                <p:nvPr/>
              </p:nvSpPr>
              <p:spPr bwMode="auto">
                <a:xfrm>
                  <a:off x="2784" y="182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78" name="Line 179"/>
                <p:cNvSpPr>
                  <a:spLocks noChangeAspect="1" noChangeShapeType="1"/>
                </p:cNvSpPr>
                <p:nvPr/>
              </p:nvSpPr>
              <p:spPr bwMode="auto">
                <a:xfrm>
                  <a:off x="2784" y="192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79" name="Line 180"/>
                <p:cNvSpPr>
                  <a:spLocks noChangeAspect="1" noChangeShapeType="1"/>
                </p:cNvSpPr>
                <p:nvPr/>
              </p:nvSpPr>
              <p:spPr bwMode="auto">
                <a:xfrm>
                  <a:off x="2784" y="201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80" name="Line 181"/>
                <p:cNvSpPr>
                  <a:spLocks noChangeAspect="1" noChangeShapeType="1"/>
                </p:cNvSpPr>
                <p:nvPr/>
              </p:nvSpPr>
              <p:spPr bwMode="auto">
                <a:xfrm>
                  <a:off x="2784" y="211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81" name="Line 182"/>
                <p:cNvSpPr>
                  <a:spLocks noChangeAspect="1" noChangeShapeType="1"/>
                </p:cNvSpPr>
                <p:nvPr/>
              </p:nvSpPr>
              <p:spPr bwMode="auto">
                <a:xfrm>
                  <a:off x="2784" y="220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82" name="Line 183"/>
                <p:cNvSpPr>
                  <a:spLocks noChangeAspect="1" noChangeShapeType="1"/>
                </p:cNvSpPr>
                <p:nvPr/>
              </p:nvSpPr>
              <p:spPr bwMode="auto">
                <a:xfrm>
                  <a:off x="2784" y="230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83" name="Line 184"/>
                <p:cNvSpPr>
                  <a:spLocks noChangeAspect="1" noChangeShapeType="1"/>
                </p:cNvSpPr>
                <p:nvPr/>
              </p:nvSpPr>
              <p:spPr bwMode="auto">
                <a:xfrm>
                  <a:off x="2784" y="240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84" name="Line 185"/>
                <p:cNvSpPr>
                  <a:spLocks noChangeAspect="1" noChangeShapeType="1"/>
                </p:cNvSpPr>
                <p:nvPr/>
              </p:nvSpPr>
              <p:spPr bwMode="auto">
                <a:xfrm>
                  <a:off x="2784" y="249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85" name="Line 186"/>
                <p:cNvSpPr>
                  <a:spLocks noChangeAspect="1" noChangeShapeType="1"/>
                </p:cNvSpPr>
                <p:nvPr/>
              </p:nvSpPr>
              <p:spPr bwMode="auto">
                <a:xfrm>
                  <a:off x="2784" y="259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86" name="Line 187"/>
                <p:cNvSpPr>
                  <a:spLocks noChangeAspect="1" noChangeShapeType="1"/>
                </p:cNvSpPr>
                <p:nvPr/>
              </p:nvSpPr>
              <p:spPr bwMode="auto">
                <a:xfrm>
                  <a:off x="2784" y="268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87" name="Line 188"/>
                <p:cNvSpPr>
                  <a:spLocks noChangeAspect="1" noChangeShapeType="1"/>
                </p:cNvSpPr>
                <p:nvPr/>
              </p:nvSpPr>
              <p:spPr bwMode="auto">
                <a:xfrm>
                  <a:off x="2784" y="278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88" name="Line 189"/>
                <p:cNvSpPr>
                  <a:spLocks noChangeAspect="1" noChangeShapeType="1"/>
                </p:cNvSpPr>
                <p:nvPr/>
              </p:nvSpPr>
              <p:spPr bwMode="auto">
                <a:xfrm>
                  <a:off x="2784" y="288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89" name="Line 190"/>
                <p:cNvSpPr>
                  <a:spLocks noChangeAspect="1" noChangeShapeType="1"/>
                </p:cNvSpPr>
                <p:nvPr/>
              </p:nvSpPr>
              <p:spPr bwMode="auto">
                <a:xfrm>
                  <a:off x="2784" y="297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90" name="Line 191"/>
                <p:cNvSpPr>
                  <a:spLocks noChangeAspect="1" noChangeShapeType="1"/>
                </p:cNvSpPr>
                <p:nvPr/>
              </p:nvSpPr>
              <p:spPr bwMode="auto">
                <a:xfrm>
                  <a:off x="2784" y="307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6022" name="Group 192"/>
              <p:cNvGrpSpPr>
                <a:grpSpLocks noChangeAspect="1"/>
              </p:cNvGrpSpPr>
              <p:nvPr/>
            </p:nvGrpSpPr>
            <p:grpSpPr bwMode="auto">
              <a:xfrm>
                <a:off x="1680" y="672"/>
                <a:ext cx="96" cy="1440"/>
                <a:chOff x="2784" y="1632"/>
                <a:chExt cx="96" cy="1440"/>
              </a:xfrm>
            </p:grpSpPr>
            <p:sp>
              <p:nvSpPr>
                <p:cNvPr id="36159" name="Rectangle 193"/>
                <p:cNvSpPr>
                  <a:spLocks noChangeAspect="1" noChangeArrowheads="1"/>
                </p:cNvSpPr>
                <p:nvPr/>
              </p:nvSpPr>
              <p:spPr bwMode="auto">
                <a:xfrm>
                  <a:off x="2784" y="1632"/>
                  <a:ext cx="96" cy="1440"/>
                </a:xfrm>
                <a:prstGeom prst="rect">
                  <a:avLst/>
                </a:prstGeom>
                <a:solidFill>
                  <a:schemeClr val="tx1"/>
                </a:solidFill>
                <a:ln w="9525">
                  <a:solidFill>
                    <a:srgbClr val="FFFF00"/>
                  </a:solidFill>
                  <a:miter lim="800000"/>
                  <a:headEnd/>
                  <a:tailEnd/>
                </a:ln>
              </p:spPr>
              <p:txBody>
                <a:bodyPr wrap="none" anchor="ctr"/>
                <a:lstStyle/>
                <a:p>
                  <a:endParaRPr lang="en-US"/>
                </a:p>
              </p:txBody>
            </p:sp>
            <p:sp>
              <p:nvSpPr>
                <p:cNvPr id="36160" name="Line 194"/>
                <p:cNvSpPr>
                  <a:spLocks noChangeAspect="1" noChangeShapeType="1"/>
                </p:cNvSpPr>
                <p:nvPr/>
              </p:nvSpPr>
              <p:spPr bwMode="auto">
                <a:xfrm>
                  <a:off x="2784" y="172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61" name="Line 195"/>
                <p:cNvSpPr>
                  <a:spLocks noChangeAspect="1" noChangeShapeType="1"/>
                </p:cNvSpPr>
                <p:nvPr/>
              </p:nvSpPr>
              <p:spPr bwMode="auto">
                <a:xfrm>
                  <a:off x="2784" y="182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62" name="Line 196"/>
                <p:cNvSpPr>
                  <a:spLocks noChangeAspect="1" noChangeShapeType="1"/>
                </p:cNvSpPr>
                <p:nvPr/>
              </p:nvSpPr>
              <p:spPr bwMode="auto">
                <a:xfrm>
                  <a:off x="2784" y="192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63" name="Line 197"/>
                <p:cNvSpPr>
                  <a:spLocks noChangeAspect="1" noChangeShapeType="1"/>
                </p:cNvSpPr>
                <p:nvPr/>
              </p:nvSpPr>
              <p:spPr bwMode="auto">
                <a:xfrm>
                  <a:off x="2784" y="201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64" name="Line 198"/>
                <p:cNvSpPr>
                  <a:spLocks noChangeAspect="1" noChangeShapeType="1"/>
                </p:cNvSpPr>
                <p:nvPr/>
              </p:nvSpPr>
              <p:spPr bwMode="auto">
                <a:xfrm>
                  <a:off x="2784" y="211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65" name="Line 199"/>
                <p:cNvSpPr>
                  <a:spLocks noChangeAspect="1" noChangeShapeType="1"/>
                </p:cNvSpPr>
                <p:nvPr/>
              </p:nvSpPr>
              <p:spPr bwMode="auto">
                <a:xfrm>
                  <a:off x="2784" y="220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66" name="Line 200"/>
                <p:cNvSpPr>
                  <a:spLocks noChangeAspect="1" noChangeShapeType="1"/>
                </p:cNvSpPr>
                <p:nvPr/>
              </p:nvSpPr>
              <p:spPr bwMode="auto">
                <a:xfrm>
                  <a:off x="2784" y="230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67" name="Line 201"/>
                <p:cNvSpPr>
                  <a:spLocks noChangeAspect="1" noChangeShapeType="1"/>
                </p:cNvSpPr>
                <p:nvPr/>
              </p:nvSpPr>
              <p:spPr bwMode="auto">
                <a:xfrm>
                  <a:off x="2784" y="240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68" name="Line 202"/>
                <p:cNvSpPr>
                  <a:spLocks noChangeAspect="1" noChangeShapeType="1"/>
                </p:cNvSpPr>
                <p:nvPr/>
              </p:nvSpPr>
              <p:spPr bwMode="auto">
                <a:xfrm>
                  <a:off x="2784" y="249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69" name="Line 203"/>
                <p:cNvSpPr>
                  <a:spLocks noChangeAspect="1" noChangeShapeType="1"/>
                </p:cNvSpPr>
                <p:nvPr/>
              </p:nvSpPr>
              <p:spPr bwMode="auto">
                <a:xfrm>
                  <a:off x="2784" y="259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70" name="Line 204"/>
                <p:cNvSpPr>
                  <a:spLocks noChangeAspect="1" noChangeShapeType="1"/>
                </p:cNvSpPr>
                <p:nvPr/>
              </p:nvSpPr>
              <p:spPr bwMode="auto">
                <a:xfrm>
                  <a:off x="2784" y="268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71" name="Line 205"/>
                <p:cNvSpPr>
                  <a:spLocks noChangeAspect="1" noChangeShapeType="1"/>
                </p:cNvSpPr>
                <p:nvPr/>
              </p:nvSpPr>
              <p:spPr bwMode="auto">
                <a:xfrm>
                  <a:off x="2784" y="278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72" name="Line 206"/>
                <p:cNvSpPr>
                  <a:spLocks noChangeAspect="1" noChangeShapeType="1"/>
                </p:cNvSpPr>
                <p:nvPr/>
              </p:nvSpPr>
              <p:spPr bwMode="auto">
                <a:xfrm>
                  <a:off x="2784" y="288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73" name="Line 207"/>
                <p:cNvSpPr>
                  <a:spLocks noChangeAspect="1" noChangeShapeType="1"/>
                </p:cNvSpPr>
                <p:nvPr/>
              </p:nvSpPr>
              <p:spPr bwMode="auto">
                <a:xfrm>
                  <a:off x="2784" y="297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74" name="Line 208"/>
                <p:cNvSpPr>
                  <a:spLocks noChangeAspect="1" noChangeShapeType="1"/>
                </p:cNvSpPr>
                <p:nvPr/>
              </p:nvSpPr>
              <p:spPr bwMode="auto">
                <a:xfrm>
                  <a:off x="2784" y="307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6023" name="Group 209"/>
              <p:cNvGrpSpPr>
                <a:grpSpLocks noChangeAspect="1"/>
              </p:cNvGrpSpPr>
              <p:nvPr/>
            </p:nvGrpSpPr>
            <p:grpSpPr bwMode="auto">
              <a:xfrm>
                <a:off x="1776" y="672"/>
                <a:ext cx="96" cy="1440"/>
                <a:chOff x="2784" y="1632"/>
                <a:chExt cx="96" cy="1440"/>
              </a:xfrm>
            </p:grpSpPr>
            <p:sp>
              <p:nvSpPr>
                <p:cNvPr id="36143" name="Rectangle 210"/>
                <p:cNvSpPr>
                  <a:spLocks noChangeAspect="1" noChangeArrowheads="1"/>
                </p:cNvSpPr>
                <p:nvPr/>
              </p:nvSpPr>
              <p:spPr bwMode="auto">
                <a:xfrm>
                  <a:off x="2784" y="1632"/>
                  <a:ext cx="96" cy="1440"/>
                </a:xfrm>
                <a:prstGeom prst="rect">
                  <a:avLst/>
                </a:prstGeom>
                <a:solidFill>
                  <a:schemeClr val="tx1"/>
                </a:solidFill>
                <a:ln w="9525">
                  <a:solidFill>
                    <a:srgbClr val="FFFF00"/>
                  </a:solidFill>
                  <a:miter lim="800000"/>
                  <a:headEnd/>
                  <a:tailEnd/>
                </a:ln>
              </p:spPr>
              <p:txBody>
                <a:bodyPr wrap="none" anchor="ctr"/>
                <a:lstStyle/>
                <a:p>
                  <a:endParaRPr lang="en-US"/>
                </a:p>
              </p:txBody>
            </p:sp>
            <p:sp>
              <p:nvSpPr>
                <p:cNvPr id="36144" name="Line 211"/>
                <p:cNvSpPr>
                  <a:spLocks noChangeAspect="1" noChangeShapeType="1"/>
                </p:cNvSpPr>
                <p:nvPr/>
              </p:nvSpPr>
              <p:spPr bwMode="auto">
                <a:xfrm>
                  <a:off x="2784" y="172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45" name="Line 212"/>
                <p:cNvSpPr>
                  <a:spLocks noChangeAspect="1" noChangeShapeType="1"/>
                </p:cNvSpPr>
                <p:nvPr/>
              </p:nvSpPr>
              <p:spPr bwMode="auto">
                <a:xfrm>
                  <a:off x="2784" y="182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46" name="Line 213"/>
                <p:cNvSpPr>
                  <a:spLocks noChangeAspect="1" noChangeShapeType="1"/>
                </p:cNvSpPr>
                <p:nvPr/>
              </p:nvSpPr>
              <p:spPr bwMode="auto">
                <a:xfrm>
                  <a:off x="2784" y="192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47" name="Line 214"/>
                <p:cNvSpPr>
                  <a:spLocks noChangeAspect="1" noChangeShapeType="1"/>
                </p:cNvSpPr>
                <p:nvPr/>
              </p:nvSpPr>
              <p:spPr bwMode="auto">
                <a:xfrm>
                  <a:off x="2784" y="201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48" name="Line 215"/>
                <p:cNvSpPr>
                  <a:spLocks noChangeAspect="1" noChangeShapeType="1"/>
                </p:cNvSpPr>
                <p:nvPr/>
              </p:nvSpPr>
              <p:spPr bwMode="auto">
                <a:xfrm>
                  <a:off x="2784" y="211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49" name="Line 216"/>
                <p:cNvSpPr>
                  <a:spLocks noChangeAspect="1" noChangeShapeType="1"/>
                </p:cNvSpPr>
                <p:nvPr/>
              </p:nvSpPr>
              <p:spPr bwMode="auto">
                <a:xfrm>
                  <a:off x="2784" y="220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50" name="Line 217"/>
                <p:cNvSpPr>
                  <a:spLocks noChangeAspect="1" noChangeShapeType="1"/>
                </p:cNvSpPr>
                <p:nvPr/>
              </p:nvSpPr>
              <p:spPr bwMode="auto">
                <a:xfrm>
                  <a:off x="2784" y="230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51" name="Line 218"/>
                <p:cNvSpPr>
                  <a:spLocks noChangeAspect="1" noChangeShapeType="1"/>
                </p:cNvSpPr>
                <p:nvPr/>
              </p:nvSpPr>
              <p:spPr bwMode="auto">
                <a:xfrm>
                  <a:off x="2784" y="240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52" name="Line 219"/>
                <p:cNvSpPr>
                  <a:spLocks noChangeAspect="1" noChangeShapeType="1"/>
                </p:cNvSpPr>
                <p:nvPr/>
              </p:nvSpPr>
              <p:spPr bwMode="auto">
                <a:xfrm>
                  <a:off x="2784" y="249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53" name="Line 220"/>
                <p:cNvSpPr>
                  <a:spLocks noChangeAspect="1" noChangeShapeType="1"/>
                </p:cNvSpPr>
                <p:nvPr/>
              </p:nvSpPr>
              <p:spPr bwMode="auto">
                <a:xfrm>
                  <a:off x="2784" y="259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54" name="Line 221"/>
                <p:cNvSpPr>
                  <a:spLocks noChangeAspect="1" noChangeShapeType="1"/>
                </p:cNvSpPr>
                <p:nvPr/>
              </p:nvSpPr>
              <p:spPr bwMode="auto">
                <a:xfrm>
                  <a:off x="2784" y="268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55" name="Line 222"/>
                <p:cNvSpPr>
                  <a:spLocks noChangeAspect="1" noChangeShapeType="1"/>
                </p:cNvSpPr>
                <p:nvPr/>
              </p:nvSpPr>
              <p:spPr bwMode="auto">
                <a:xfrm>
                  <a:off x="2784" y="278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56" name="Line 223"/>
                <p:cNvSpPr>
                  <a:spLocks noChangeAspect="1" noChangeShapeType="1"/>
                </p:cNvSpPr>
                <p:nvPr/>
              </p:nvSpPr>
              <p:spPr bwMode="auto">
                <a:xfrm>
                  <a:off x="2784" y="288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57" name="Line 224"/>
                <p:cNvSpPr>
                  <a:spLocks noChangeAspect="1" noChangeShapeType="1"/>
                </p:cNvSpPr>
                <p:nvPr/>
              </p:nvSpPr>
              <p:spPr bwMode="auto">
                <a:xfrm>
                  <a:off x="2784" y="297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58" name="Line 225"/>
                <p:cNvSpPr>
                  <a:spLocks noChangeAspect="1" noChangeShapeType="1"/>
                </p:cNvSpPr>
                <p:nvPr/>
              </p:nvSpPr>
              <p:spPr bwMode="auto">
                <a:xfrm>
                  <a:off x="2784" y="307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6024" name="Group 226"/>
              <p:cNvGrpSpPr>
                <a:grpSpLocks noChangeAspect="1"/>
              </p:cNvGrpSpPr>
              <p:nvPr/>
            </p:nvGrpSpPr>
            <p:grpSpPr bwMode="auto">
              <a:xfrm>
                <a:off x="1872" y="672"/>
                <a:ext cx="96" cy="1440"/>
                <a:chOff x="2784" y="1632"/>
                <a:chExt cx="96" cy="1440"/>
              </a:xfrm>
            </p:grpSpPr>
            <p:sp>
              <p:nvSpPr>
                <p:cNvPr id="36127" name="Rectangle 227"/>
                <p:cNvSpPr>
                  <a:spLocks noChangeAspect="1" noChangeArrowheads="1"/>
                </p:cNvSpPr>
                <p:nvPr/>
              </p:nvSpPr>
              <p:spPr bwMode="auto">
                <a:xfrm>
                  <a:off x="2784" y="1632"/>
                  <a:ext cx="96" cy="1440"/>
                </a:xfrm>
                <a:prstGeom prst="rect">
                  <a:avLst/>
                </a:prstGeom>
                <a:solidFill>
                  <a:schemeClr val="tx1"/>
                </a:solidFill>
                <a:ln w="9525">
                  <a:solidFill>
                    <a:srgbClr val="FFFF00"/>
                  </a:solidFill>
                  <a:miter lim="800000"/>
                  <a:headEnd/>
                  <a:tailEnd/>
                </a:ln>
              </p:spPr>
              <p:txBody>
                <a:bodyPr wrap="none" anchor="ctr"/>
                <a:lstStyle/>
                <a:p>
                  <a:endParaRPr lang="en-US"/>
                </a:p>
              </p:txBody>
            </p:sp>
            <p:sp>
              <p:nvSpPr>
                <p:cNvPr id="36128" name="Line 228"/>
                <p:cNvSpPr>
                  <a:spLocks noChangeAspect="1" noChangeShapeType="1"/>
                </p:cNvSpPr>
                <p:nvPr/>
              </p:nvSpPr>
              <p:spPr bwMode="auto">
                <a:xfrm>
                  <a:off x="2784" y="172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29" name="Line 229"/>
                <p:cNvSpPr>
                  <a:spLocks noChangeAspect="1" noChangeShapeType="1"/>
                </p:cNvSpPr>
                <p:nvPr/>
              </p:nvSpPr>
              <p:spPr bwMode="auto">
                <a:xfrm>
                  <a:off x="2784" y="182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30" name="Line 230"/>
                <p:cNvSpPr>
                  <a:spLocks noChangeAspect="1" noChangeShapeType="1"/>
                </p:cNvSpPr>
                <p:nvPr/>
              </p:nvSpPr>
              <p:spPr bwMode="auto">
                <a:xfrm>
                  <a:off x="2784" y="192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31" name="Line 231"/>
                <p:cNvSpPr>
                  <a:spLocks noChangeAspect="1" noChangeShapeType="1"/>
                </p:cNvSpPr>
                <p:nvPr/>
              </p:nvSpPr>
              <p:spPr bwMode="auto">
                <a:xfrm>
                  <a:off x="2784" y="201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32" name="Line 232"/>
                <p:cNvSpPr>
                  <a:spLocks noChangeAspect="1" noChangeShapeType="1"/>
                </p:cNvSpPr>
                <p:nvPr/>
              </p:nvSpPr>
              <p:spPr bwMode="auto">
                <a:xfrm>
                  <a:off x="2784" y="211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33" name="Line 233"/>
                <p:cNvSpPr>
                  <a:spLocks noChangeAspect="1" noChangeShapeType="1"/>
                </p:cNvSpPr>
                <p:nvPr/>
              </p:nvSpPr>
              <p:spPr bwMode="auto">
                <a:xfrm>
                  <a:off x="2784" y="220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34" name="Line 234"/>
                <p:cNvSpPr>
                  <a:spLocks noChangeAspect="1" noChangeShapeType="1"/>
                </p:cNvSpPr>
                <p:nvPr/>
              </p:nvSpPr>
              <p:spPr bwMode="auto">
                <a:xfrm>
                  <a:off x="2784" y="230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35" name="Line 235"/>
                <p:cNvSpPr>
                  <a:spLocks noChangeAspect="1" noChangeShapeType="1"/>
                </p:cNvSpPr>
                <p:nvPr/>
              </p:nvSpPr>
              <p:spPr bwMode="auto">
                <a:xfrm>
                  <a:off x="2784" y="240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36" name="Line 236"/>
                <p:cNvSpPr>
                  <a:spLocks noChangeAspect="1" noChangeShapeType="1"/>
                </p:cNvSpPr>
                <p:nvPr/>
              </p:nvSpPr>
              <p:spPr bwMode="auto">
                <a:xfrm>
                  <a:off x="2784" y="249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37" name="Line 237"/>
                <p:cNvSpPr>
                  <a:spLocks noChangeAspect="1" noChangeShapeType="1"/>
                </p:cNvSpPr>
                <p:nvPr/>
              </p:nvSpPr>
              <p:spPr bwMode="auto">
                <a:xfrm>
                  <a:off x="2784" y="259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38" name="Line 238"/>
                <p:cNvSpPr>
                  <a:spLocks noChangeAspect="1" noChangeShapeType="1"/>
                </p:cNvSpPr>
                <p:nvPr/>
              </p:nvSpPr>
              <p:spPr bwMode="auto">
                <a:xfrm>
                  <a:off x="2784" y="268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39" name="Line 239"/>
                <p:cNvSpPr>
                  <a:spLocks noChangeAspect="1" noChangeShapeType="1"/>
                </p:cNvSpPr>
                <p:nvPr/>
              </p:nvSpPr>
              <p:spPr bwMode="auto">
                <a:xfrm>
                  <a:off x="2784" y="278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40" name="Line 240"/>
                <p:cNvSpPr>
                  <a:spLocks noChangeAspect="1" noChangeShapeType="1"/>
                </p:cNvSpPr>
                <p:nvPr/>
              </p:nvSpPr>
              <p:spPr bwMode="auto">
                <a:xfrm>
                  <a:off x="2784" y="288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41" name="Line 241"/>
                <p:cNvSpPr>
                  <a:spLocks noChangeAspect="1" noChangeShapeType="1"/>
                </p:cNvSpPr>
                <p:nvPr/>
              </p:nvSpPr>
              <p:spPr bwMode="auto">
                <a:xfrm>
                  <a:off x="2784" y="297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42" name="Line 242"/>
                <p:cNvSpPr>
                  <a:spLocks noChangeAspect="1" noChangeShapeType="1"/>
                </p:cNvSpPr>
                <p:nvPr/>
              </p:nvSpPr>
              <p:spPr bwMode="auto">
                <a:xfrm>
                  <a:off x="2784" y="307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6025" name="Group 243"/>
              <p:cNvGrpSpPr>
                <a:grpSpLocks noChangeAspect="1"/>
              </p:cNvGrpSpPr>
              <p:nvPr/>
            </p:nvGrpSpPr>
            <p:grpSpPr bwMode="auto">
              <a:xfrm>
                <a:off x="1968" y="672"/>
                <a:ext cx="96" cy="1440"/>
                <a:chOff x="2784" y="1632"/>
                <a:chExt cx="96" cy="1440"/>
              </a:xfrm>
            </p:grpSpPr>
            <p:sp>
              <p:nvSpPr>
                <p:cNvPr id="36111" name="Rectangle 244"/>
                <p:cNvSpPr>
                  <a:spLocks noChangeAspect="1" noChangeArrowheads="1"/>
                </p:cNvSpPr>
                <p:nvPr/>
              </p:nvSpPr>
              <p:spPr bwMode="auto">
                <a:xfrm>
                  <a:off x="2784" y="1632"/>
                  <a:ext cx="96" cy="1440"/>
                </a:xfrm>
                <a:prstGeom prst="rect">
                  <a:avLst/>
                </a:prstGeom>
                <a:solidFill>
                  <a:schemeClr val="tx1"/>
                </a:solidFill>
                <a:ln w="9525">
                  <a:solidFill>
                    <a:srgbClr val="FFFF00"/>
                  </a:solidFill>
                  <a:miter lim="800000"/>
                  <a:headEnd/>
                  <a:tailEnd/>
                </a:ln>
              </p:spPr>
              <p:txBody>
                <a:bodyPr wrap="none" anchor="ctr"/>
                <a:lstStyle/>
                <a:p>
                  <a:endParaRPr lang="en-US"/>
                </a:p>
              </p:txBody>
            </p:sp>
            <p:sp>
              <p:nvSpPr>
                <p:cNvPr id="36112" name="Line 245"/>
                <p:cNvSpPr>
                  <a:spLocks noChangeAspect="1" noChangeShapeType="1"/>
                </p:cNvSpPr>
                <p:nvPr/>
              </p:nvSpPr>
              <p:spPr bwMode="auto">
                <a:xfrm>
                  <a:off x="2784" y="172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13" name="Line 246"/>
                <p:cNvSpPr>
                  <a:spLocks noChangeAspect="1" noChangeShapeType="1"/>
                </p:cNvSpPr>
                <p:nvPr/>
              </p:nvSpPr>
              <p:spPr bwMode="auto">
                <a:xfrm>
                  <a:off x="2784" y="182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14" name="Line 247"/>
                <p:cNvSpPr>
                  <a:spLocks noChangeAspect="1" noChangeShapeType="1"/>
                </p:cNvSpPr>
                <p:nvPr/>
              </p:nvSpPr>
              <p:spPr bwMode="auto">
                <a:xfrm>
                  <a:off x="2784" y="192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15" name="Line 248"/>
                <p:cNvSpPr>
                  <a:spLocks noChangeAspect="1" noChangeShapeType="1"/>
                </p:cNvSpPr>
                <p:nvPr/>
              </p:nvSpPr>
              <p:spPr bwMode="auto">
                <a:xfrm>
                  <a:off x="2784" y="201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16" name="Line 249"/>
                <p:cNvSpPr>
                  <a:spLocks noChangeAspect="1" noChangeShapeType="1"/>
                </p:cNvSpPr>
                <p:nvPr/>
              </p:nvSpPr>
              <p:spPr bwMode="auto">
                <a:xfrm>
                  <a:off x="2784" y="211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17" name="Line 250"/>
                <p:cNvSpPr>
                  <a:spLocks noChangeAspect="1" noChangeShapeType="1"/>
                </p:cNvSpPr>
                <p:nvPr/>
              </p:nvSpPr>
              <p:spPr bwMode="auto">
                <a:xfrm>
                  <a:off x="2784" y="220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18" name="Line 251"/>
                <p:cNvSpPr>
                  <a:spLocks noChangeAspect="1" noChangeShapeType="1"/>
                </p:cNvSpPr>
                <p:nvPr/>
              </p:nvSpPr>
              <p:spPr bwMode="auto">
                <a:xfrm>
                  <a:off x="2784" y="230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19" name="Line 252"/>
                <p:cNvSpPr>
                  <a:spLocks noChangeAspect="1" noChangeShapeType="1"/>
                </p:cNvSpPr>
                <p:nvPr/>
              </p:nvSpPr>
              <p:spPr bwMode="auto">
                <a:xfrm>
                  <a:off x="2784" y="240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20" name="Line 253"/>
                <p:cNvSpPr>
                  <a:spLocks noChangeAspect="1" noChangeShapeType="1"/>
                </p:cNvSpPr>
                <p:nvPr/>
              </p:nvSpPr>
              <p:spPr bwMode="auto">
                <a:xfrm>
                  <a:off x="2784" y="249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21" name="Line 254"/>
                <p:cNvSpPr>
                  <a:spLocks noChangeAspect="1" noChangeShapeType="1"/>
                </p:cNvSpPr>
                <p:nvPr/>
              </p:nvSpPr>
              <p:spPr bwMode="auto">
                <a:xfrm>
                  <a:off x="2784" y="259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22" name="Line 255"/>
                <p:cNvSpPr>
                  <a:spLocks noChangeAspect="1" noChangeShapeType="1"/>
                </p:cNvSpPr>
                <p:nvPr/>
              </p:nvSpPr>
              <p:spPr bwMode="auto">
                <a:xfrm>
                  <a:off x="2784" y="268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23" name="Line 256"/>
                <p:cNvSpPr>
                  <a:spLocks noChangeAspect="1" noChangeShapeType="1"/>
                </p:cNvSpPr>
                <p:nvPr/>
              </p:nvSpPr>
              <p:spPr bwMode="auto">
                <a:xfrm>
                  <a:off x="2784" y="278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24" name="Line 257"/>
                <p:cNvSpPr>
                  <a:spLocks noChangeAspect="1" noChangeShapeType="1"/>
                </p:cNvSpPr>
                <p:nvPr/>
              </p:nvSpPr>
              <p:spPr bwMode="auto">
                <a:xfrm>
                  <a:off x="2784" y="288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25" name="Line 258"/>
                <p:cNvSpPr>
                  <a:spLocks noChangeAspect="1" noChangeShapeType="1"/>
                </p:cNvSpPr>
                <p:nvPr/>
              </p:nvSpPr>
              <p:spPr bwMode="auto">
                <a:xfrm>
                  <a:off x="2784" y="297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26" name="Line 259"/>
                <p:cNvSpPr>
                  <a:spLocks noChangeAspect="1" noChangeShapeType="1"/>
                </p:cNvSpPr>
                <p:nvPr/>
              </p:nvSpPr>
              <p:spPr bwMode="auto">
                <a:xfrm>
                  <a:off x="2784" y="307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6026" name="Group 260"/>
              <p:cNvGrpSpPr>
                <a:grpSpLocks noChangeAspect="1"/>
              </p:cNvGrpSpPr>
              <p:nvPr/>
            </p:nvGrpSpPr>
            <p:grpSpPr bwMode="auto">
              <a:xfrm>
                <a:off x="2064" y="672"/>
                <a:ext cx="96" cy="1440"/>
                <a:chOff x="2784" y="1632"/>
                <a:chExt cx="96" cy="1440"/>
              </a:xfrm>
            </p:grpSpPr>
            <p:sp>
              <p:nvSpPr>
                <p:cNvPr id="36095" name="Rectangle 261"/>
                <p:cNvSpPr>
                  <a:spLocks noChangeAspect="1" noChangeArrowheads="1"/>
                </p:cNvSpPr>
                <p:nvPr/>
              </p:nvSpPr>
              <p:spPr bwMode="auto">
                <a:xfrm>
                  <a:off x="2784" y="1632"/>
                  <a:ext cx="96" cy="1440"/>
                </a:xfrm>
                <a:prstGeom prst="rect">
                  <a:avLst/>
                </a:prstGeom>
                <a:solidFill>
                  <a:schemeClr val="tx1"/>
                </a:solidFill>
                <a:ln w="9525">
                  <a:solidFill>
                    <a:srgbClr val="FFFF00"/>
                  </a:solidFill>
                  <a:miter lim="800000"/>
                  <a:headEnd/>
                  <a:tailEnd/>
                </a:ln>
              </p:spPr>
              <p:txBody>
                <a:bodyPr wrap="none" anchor="ctr"/>
                <a:lstStyle/>
                <a:p>
                  <a:endParaRPr lang="en-US"/>
                </a:p>
              </p:txBody>
            </p:sp>
            <p:sp>
              <p:nvSpPr>
                <p:cNvPr id="36096" name="Line 262"/>
                <p:cNvSpPr>
                  <a:spLocks noChangeAspect="1" noChangeShapeType="1"/>
                </p:cNvSpPr>
                <p:nvPr/>
              </p:nvSpPr>
              <p:spPr bwMode="auto">
                <a:xfrm>
                  <a:off x="2784" y="172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97" name="Line 263"/>
                <p:cNvSpPr>
                  <a:spLocks noChangeAspect="1" noChangeShapeType="1"/>
                </p:cNvSpPr>
                <p:nvPr/>
              </p:nvSpPr>
              <p:spPr bwMode="auto">
                <a:xfrm>
                  <a:off x="2784" y="182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98" name="Line 264"/>
                <p:cNvSpPr>
                  <a:spLocks noChangeAspect="1" noChangeShapeType="1"/>
                </p:cNvSpPr>
                <p:nvPr/>
              </p:nvSpPr>
              <p:spPr bwMode="auto">
                <a:xfrm>
                  <a:off x="2784" y="192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99" name="Line 265"/>
                <p:cNvSpPr>
                  <a:spLocks noChangeAspect="1" noChangeShapeType="1"/>
                </p:cNvSpPr>
                <p:nvPr/>
              </p:nvSpPr>
              <p:spPr bwMode="auto">
                <a:xfrm>
                  <a:off x="2784" y="201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00" name="Line 266"/>
                <p:cNvSpPr>
                  <a:spLocks noChangeAspect="1" noChangeShapeType="1"/>
                </p:cNvSpPr>
                <p:nvPr/>
              </p:nvSpPr>
              <p:spPr bwMode="auto">
                <a:xfrm>
                  <a:off x="2784" y="211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01" name="Line 267"/>
                <p:cNvSpPr>
                  <a:spLocks noChangeAspect="1" noChangeShapeType="1"/>
                </p:cNvSpPr>
                <p:nvPr/>
              </p:nvSpPr>
              <p:spPr bwMode="auto">
                <a:xfrm>
                  <a:off x="2784" y="220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02" name="Line 268"/>
                <p:cNvSpPr>
                  <a:spLocks noChangeAspect="1" noChangeShapeType="1"/>
                </p:cNvSpPr>
                <p:nvPr/>
              </p:nvSpPr>
              <p:spPr bwMode="auto">
                <a:xfrm>
                  <a:off x="2784" y="230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03" name="Line 269"/>
                <p:cNvSpPr>
                  <a:spLocks noChangeAspect="1" noChangeShapeType="1"/>
                </p:cNvSpPr>
                <p:nvPr/>
              </p:nvSpPr>
              <p:spPr bwMode="auto">
                <a:xfrm>
                  <a:off x="2784" y="240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04" name="Line 270"/>
                <p:cNvSpPr>
                  <a:spLocks noChangeAspect="1" noChangeShapeType="1"/>
                </p:cNvSpPr>
                <p:nvPr/>
              </p:nvSpPr>
              <p:spPr bwMode="auto">
                <a:xfrm>
                  <a:off x="2784" y="249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05" name="Line 271"/>
                <p:cNvSpPr>
                  <a:spLocks noChangeAspect="1" noChangeShapeType="1"/>
                </p:cNvSpPr>
                <p:nvPr/>
              </p:nvSpPr>
              <p:spPr bwMode="auto">
                <a:xfrm>
                  <a:off x="2784" y="259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06" name="Line 272"/>
                <p:cNvSpPr>
                  <a:spLocks noChangeAspect="1" noChangeShapeType="1"/>
                </p:cNvSpPr>
                <p:nvPr/>
              </p:nvSpPr>
              <p:spPr bwMode="auto">
                <a:xfrm>
                  <a:off x="2784" y="268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07" name="Line 273"/>
                <p:cNvSpPr>
                  <a:spLocks noChangeAspect="1" noChangeShapeType="1"/>
                </p:cNvSpPr>
                <p:nvPr/>
              </p:nvSpPr>
              <p:spPr bwMode="auto">
                <a:xfrm>
                  <a:off x="2784" y="278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08" name="Line 274"/>
                <p:cNvSpPr>
                  <a:spLocks noChangeAspect="1" noChangeShapeType="1"/>
                </p:cNvSpPr>
                <p:nvPr/>
              </p:nvSpPr>
              <p:spPr bwMode="auto">
                <a:xfrm>
                  <a:off x="2784" y="288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09" name="Line 275"/>
                <p:cNvSpPr>
                  <a:spLocks noChangeAspect="1" noChangeShapeType="1"/>
                </p:cNvSpPr>
                <p:nvPr/>
              </p:nvSpPr>
              <p:spPr bwMode="auto">
                <a:xfrm>
                  <a:off x="2784" y="297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110" name="Line 276"/>
                <p:cNvSpPr>
                  <a:spLocks noChangeAspect="1" noChangeShapeType="1"/>
                </p:cNvSpPr>
                <p:nvPr/>
              </p:nvSpPr>
              <p:spPr bwMode="auto">
                <a:xfrm>
                  <a:off x="2784" y="307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6027" name="Group 277"/>
              <p:cNvGrpSpPr>
                <a:grpSpLocks noChangeAspect="1"/>
              </p:cNvGrpSpPr>
              <p:nvPr/>
            </p:nvGrpSpPr>
            <p:grpSpPr bwMode="auto">
              <a:xfrm>
                <a:off x="2160" y="672"/>
                <a:ext cx="96" cy="1440"/>
                <a:chOff x="2784" y="1632"/>
                <a:chExt cx="96" cy="1440"/>
              </a:xfrm>
            </p:grpSpPr>
            <p:sp>
              <p:nvSpPr>
                <p:cNvPr id="36079" name="Rectangle 278"/>
                <p:cNvSpPr>
                  <a:spLocks noChangeAspect="1" noChangeArrowheads="1"/>
                </p:cNvSpPr>
                <p:nvPr/>
              </p:nvSpPr>
              <p:spPr bwMode="auto">
                <a:xfrm>
                  <a:off x="2784" y="1632"/>
                  <a:ext cx="96" cy="1440"/>
                </a:xfrm>
                <a:prstGeom prst="rect">
                  <a:avLst/>
                </a:prstGeom>
                <a:solidFill>
                  <a:schemeClr val="tx1"/>
                </a:solidFill>
                <a:ln w="9525">
                  <a:solidFill>
                    <a:srgbClr val="FFFF00"/>
                  </a:solidFill>
                  <a:miter lim="800000"/>
                  <a:headEnd/>
                  <a:tailEnd/>
                </a:ln>
              </p:spPr>
              <p:txBody>
                <a:bodyPr wrap="none" anchor="ctr"/>
                <a:lstStyle/>
                <a:p>
                  <a:endParaRPr lang="en-US"/>
                </a:p>
              </p:txBody>
            </p:sp>
            <p:sp>
              <p:nvSpPr>
                <p:cNvPr id="36080" name="Line 279"/>
                <p:cNvSpPr>
                  <a:spLocks noChangeAspect="1" noChangeShapeType="1"/>
                </p:cNvSpPr>
                <p:nvPr/>
              </p:nvSpPr>
              <p:spPr bwMode="auto">
                <a:xfrm>
                  <a:off x="2784" y="172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81" name="Line 280"/>
                <p:cNvSpPr>
                  <a:spLocks noChangeAspect="1" noChangeShapeType="1"/>
                </p:cNvSpPr>
                <p:nvPr/>
              </p:nvSpPr>
              <p:spPr bwMode="auto">
                <a:xfrm>
                  <a:off x="2784" y="182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82" name="Line 281"/>
                <p:cNvSpPr>
                  <a:spLocks noChangeAspect="1" noChangeShapeType="1"/>
                </p:cNvSpPr>
                <p:nvPr/>
              </p:nvSpPr>
              <p:spPr bwMode="auto">
                <a:xfrm>
                  <a:off x="2784" y="192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83" name="Line 282"/>
                <p:cNvSpPr>
                  <a:spLocks noChangeAspect="1" noChangeShapeType="1"/>
                </p:cNvSpPr>
                <p:nvPr/>
              </p:nvSpPr>
              <p:spPr bwMode="auto">
                <a:xfrm>
                  <a:off x="2784" y="201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84" name="Line 283"/>
                <p:cNvSpPr>
                  <a:spLocks noChangeAspect="1" noChangeShapeType="1"/>
                </p:cNvSpPr>
                <p:nvPr/>
              </p:nvSpPr>
              <p:spPr bwMode="auto">
                <a:xfrm>
                  <a:off x="2784" y="211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85" name="Line 284"/>
                <p:cNvSpPr>
                  <a:spLocks noChangeAspect="1" noChangeShapeType="1"/>
                </p:cNvSpPr>
                <p:nvPr/>
              </p:nvSpPr>
              <p:spPr bwMode="auto">
                <a:xfrm>
                  <a:off x="2784" y="220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86" name="Line 285"/>
                <p:cNvSpPr>
                  <a:spLocks noChangeAspect="1" noChangeShapeType="1"/>
                </p:cNvSpPr>
                <p:nvPr/>
              </p:nvSpPr>
              <p:spPr bwMode="auto">
                <a:xfrm>
                  <a:off x="2784" y="230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87" name="Line 286"/>
                <p:cNvSpPr>
                  <a:spLocks noChangeAspect="1" noChangeShapeType="1"/>
                </p:cNvSpPr>
                <p:nvPr/>
              </p:nvSpPr>
              <p:spPr bwMode="auto">
                <a:xfrm>
                  <a:off x="2784" y="240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88" name="Line 287"/>
                <p:cNvSpPr>
                  <a:spLocks noChangeAspect="1" noChangeShapeType="1"/>
                </p:cNvSpPr>
                <p:nvPr/>
              </p:nvSpPr>
              <p:spPr bwMode="auto">
                <a:xfrm>
                  <a:off x="2784" y="249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89" name="Line 288"/>
                <p:cNvSpPr>
                  <a:spLocks noChangeAspect="1" noChangeShapeType="1"/>
                </p:cNvSpPr>
                <p:nvPr/>
              </p:nvSpPr>
              <p:spPr bwMode="auto">
                <a:xfrm>
                  <a:off x="2784" y="259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90" name="Line 289"/>
                <p:cNvSpPr>
                  <a:spLocks noChangeAspect="1" noChangeShapeType="1"/>
                </p:cNvSpPr>
                <p:nvPr/>
              </p:nvSpPr>
              <p:spPr bwMode="auto">
                <a:xfrm>
                  <a:off x="2784" y="268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91" name="Line 290"/>
                <p:cNvSpPr>
                  <a:spLocks noChangeAspect="1" noChangeShapeType="1"/>
                </p:cNvSpPr>
                <p:nvPr/>
              </p:nvSpPr>
              <p:spPr bwMode="auto">
                <a:xfrm>
                  <a:off x="2784" y="278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92" name="Line 291"/>
                <p:cNvSpPr>
                  <a:spLocks noChangeAspect="1" noChangeShapeType="1"/>
                </p:cNvSpPr>
                <p:nvPr/>
              </p:nvSpPr>
              <p:spPr bwMode="auto">
                <a:xfrm>
                  <a:off x="2784" y="288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93" name="Line 292"/>
                <p:cNvSpPr>
                  <a:spLocks noChangeAspect="1" noChangeShapeType="1"/>
                </p:cNvSpPr>
                <p:nvPr/>
              </p:nvSpPr>
              <p:spPr bwMode="auto">
                <a:xfrm>
                  <a:off x="2784" y="297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94" name="Line 293"/>
                <p:cNvSpPr>
                  <a:spLocks noChangeAspect="1" noChangeShapeType="1"/>
                </p:cNvSpPr>
                <p:nvPr/>
              </p:nvSpPr>
              <p:spPr bwMode="auto">
                <a:xfrm>
                  <a:off x="2784" y="307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6028" name="Group 294"/>
              <p:cNvGrpSpPr>
                <a:grpSpLocks noChangeAspect="1"/>
              </p:cNvGrpSpPr>
              <p:nvPr/>
            </p:nvGrpSpPr>
            <p:grpSpPr bwMode="auto">
              <a:xfrm>
                <a:off x="2256" y="672"/>
                <a:ext cx="96" cy="1440"/>
                <a:chOff x="2784" y="1632"/>
                <a:chExt cx="96" cy="1440"/>
              </a:xfrm>
            </p:grpSpPr>
            <p:sp>
              <p:nvSpPr>
                <p:cNvPr id="36063" name="Rectangle 295"/>
                <p:cNvSpPr>
                  <a:spLocks noChangeAspect="1" noChangeArrowheads="1"/>
                </p:cNvSpPr>
                <p:nvPr/>
              </p:nvSpPr>
              <p:spPr bwMode="auto">
                <a:xfrm>
                  <a:off x="2784" y="1632"/>
                  <a:ext cx="96" cy="1440"/>
                </a:xfrm>
                <a:prstGeom prst="rect">
                  <a:avLst/>
                </a:prstGeom>
                <a:solidFill>
                  <a:schemeClr val="tx1"/>
                </a:solidFill>
                <a:ln w="9525">
                  <a:solidFill>
                    <a:srgbClr val="FFFF00"/>
                  </a:solidFill>
                  <a:miter lim="800000"/>
                  <a:headEnd/>
                  <a:tailEnd/>
                </a:ln>
              </p:spPr>
              <p:txBody>
                <a:bodyPr wrap="none" anchor="ctr"/>
                <a:lstStyle/>
                <a:p>
                  <a:endParaRPr lang="en-US"/>
                </a:p>
              </p:txBody>
            </p:sp>
            <p:sp>
              <p:nvSpPr>
                <p:cNvPr id="36064" name="Line 296"/>
                <p:cNvSpPr>
                  <a:spLocks noChangeAspect="1" noChangeShapeType="1"/>
                </p:cNvSpPr>
                <p:nvPr/>
              </p:nvSpPr>
              <p:spPr bwMode="auto">
                <a:xfrm>
                  <a:off x="2784" y="172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65" name="Line 297"/>
                <p:cNvSpPr>
                  <a:spLocks noChangeAspect="1" noChangeShapeType="1"/>
                </p:cNvSpPr>
                <p:nvPr/>
              </p:nvSpPr>
              <p:spPr bwMode="auto">
                <a:xfrm>
                  <a:off x="2784" y="182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66" name="Line 298"/>
                <p:cNvSpPr>
                  <a:spLocks noChangeAspect="1" noChangeShapeType="1"/>
                </p:cNvSpPr>
                <p:nvPr/>
              </p:nvSpPr>
              <p:spPr bwMode="auto">
                <a:xfrm>
                  <a:off x="2784" y="192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67" name="Line 299"/>
                <p:cNvSpPr>
                  <a:spLocks noChangeAspect="1" noChangeShapeType="1"/>
                </p:cNvSpPr>
                <p:nvPr/>
              </p:nvSpPr>
              <p:spPr bwMode="auto">
                <a:xfrm>
                  <a:off x="2784" y="201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68" name="Line 300"/>
                <p:cNvSpPr>
                  <a:spLocks noChangeAspect="1" noChangeShapeType="1"/>
                </p:cNvSpPr>
                <p:nvPr/>
              </p:nvSpPr>
              <p:spPr bwMode="auto">
                <a:xfrm>
                  <a:off x="2784" y="211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69" name="Line 301"/>
                <p:cNvSpPr>
                  <a:spLocks noChangeAspect="1" noChangeShapeType="1"/>
                </p:cNvSpPr>
                <p:nvPr/>
              </p:nvSpPr>
              <p:spPr bwMode="auto">
                <a:xfrm>
                  <a:off x="2784" y="220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70" name="Line 302"/>
                <p:cNvSpPr>
                  <a:spLocks noChangeAspect="1" noChangeShapeType="1"/>
                </p:cNvSpPr>
                <p:nvPr/>
              </p:nvSpPr>
              <p:spPr bwMode="auto">
                <a:xfrm>
                  <a:off x="2784" y="230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71" name="Line 303"/>
                <p:cNvSpPr>
                  <a:spLocks noChangeAspect="1" noChangeShapeType="1"/>
                </p:cNvSpPr>
                <p:nvPr/>
              </p:nvSpPr>
              <p:spPr bwMode="auto">
                <a:xfrm>
                  <a:off x="2784" y="240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72" name="Line 304"/>
                <p:cNvSpPr>
                  <a:spLocks noChangeAspect="1" noChangeShapeType="1"/>
                </p:cNvSpPr>
                <p:nvPr/>
              </p:nvSpPr>
              <p:spPr bwMode="auto">
                <a:xfrm>
                  <a:off x="2784" y="249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73" name="Line 305"/>
                <p:cNvSpPr>
                  <a:spLocks noChangeAspect="1" noChangeShapeType="1"/>
                </p:cNvSpPr>
                <p:nvPr/>
              </p:nvSpPr>
              <p:spPr bwMode="auto">
                <a:xfrm>
                  <a:off x="2784" y="259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74" name="Line 306"/>
                <p:cNvSpPr>
                  <a:spLocks noChangeAspect="1" noChangeShapeType="1"/>
                </p:cNvSpPr>
                <p:nvPr/>
              </p:nvSpPr>
              <p:spPr bwMode="auto">
                <a:xfrm>
                  <a:off x="2784" y="268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75" name="Line 307"/>
                <p:cNvSpPr>
                  <a:spLocks noChangeAspect="1" noChangeShapeType="1"/>
                </p:cNvSpPr>
                <p:nvPr/>
              </p:nvSpPr>
              <p:spPr bwMode="auto">
                <a:xfrm>
                  <a:off x="2784" y="278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76" name="Line 308"/>
                <p:cNvSpPr>
                  <a:spLocks noChangeAspect="1" noChangeShapeType="1"/>
                </p:cNvSpPr>
                <p:nvPr/>
              </p:nvSpPr>
              <p:spPr bwMode="auto">
                <a:xfrm>
                  <a:off x="2784" y="288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77" name="Line 309"/>
                <p:cNvSpPr>
                  <a:spLocks noChangeAspect="1" noChangeShapeType="1"/>
                </p:cNvSpPr>
                <p:nvPr/>
              </p:nvSpPr>
              <p:spPr bwMode="auto">
                <a:xfrm>
                  <a:off x="2784" y="297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78" name="Line 310"/>
                <p:cNvSpPr>
                  <a:spLocks noChangeAspect="1" noChangeShapeType="1"/>
                </p:cNvSpPr>
                <p:nvPr/>
              </p:nvSpPr>
              <p:spPr bwMode="auto">
                <a:xfrm>
                  <a:off x="2784" y="307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6029" name="Group 311"/>
              <p:cNvGrpSpPr>
                <a:grpSpLocks noChangeAspect="1"/>
              </p:cNvGrpSpPr>
              <p:nvPr/>
            </p:nvGrpSpPr>
            <p:grpSpPr bwMode="auto">
              <a:xfrm>
                <a:off x="2352" y="672"/>
                <a:ext cx="96" cy="1440"/>
                <a:chOff x="2784" y="1632"/>
                <a:chExt cx="96" cy="1440"/>
              </a:xfrm>
            </p:grpSpPr>
            <p:sp>
              <p:nvSpPr>
                <p:cNvPr id="36047" name="Rectangle 312"/>
                <p:cNvSpPr>
                  <a:spLocks noChangeAspect="1" noChangeArrowheads="1"/>
                </p:cNvSpPr>
                <p:nvPr/>
              </p:nvSpPr>
              <p:spPr bwMode="auto">
                <a:xfrm>
                  <a:off x="2784" y="1632"/>
                  <a:ext cx="96" cy="1440"/>
                </a:xfrm>
                <a:prstGeom prst="rect">
                  <a:avLst/>
                </a:prstGeom>
                <a:solidFill>
                  <a:schemeClr val="tx1"/>
                </a:solidFill>
                <a:ln w="9525">
                  <a:solidFill>
                    <a:srgbClr val="FFFF00"/>
                  </a:solidFill>
                  <a:miter lim="800000"/>
                  <a:headEnd/>
                  <a:tailEnd/>
                </a:ln>
              </p:spPr>
              <p:txBody>
                <a:bodyPr wrap="none" anchor="ctr"/>
                <a:lstStyle/>
                <a:p>
                  <a:endParaRPr lang="en-US"/>
                </a:p>
              </p:txBody>
            </p:sp>
            <p:sp>
              <p:nvSpPr>
                <p:cNvPr id="36048" name="Line 313"/>
                <p:cNvSpPr>
                  <a:spLocks noChangeAspect="1" noChangeShapeType="1"/>
                </p:cNvSpPr>
                <p:nvPr/>
              </p:nvSpPr>
              <p:spPr bwMode="auto">
                <a:xfrm>
                  <a:off x="2784" y="172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49" name="Line 314"/>
                <p:cNvSpPr>
                  <a:spLocks noChangeAspect="1" noChangeShapeType="1"/>
                </p:cNvSpPr>
                <p:nvPr/>
              </p:nvSpPr>
              <p:spPr bwMode="auto">
                <a:xfrm>
                  <a:off x="2784" y="182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50" name="Line 315"/>
                <p:cNvSpPr>
                  <a:spLocks noChangeAspect="1" noChangeShapeType="1"/>
                </p:cNvSpPr>
                <p:nvPr/>
              </p:nvSpPr>
              <p:spPr bwMode="auto">
                <a:xfrm>
                  <a:off x="2784" y="192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51" name="Line 316"/>
                <p:cNvSpPr>
                  <a:spLocks noChangeAspect="1" noChangeShapeType="1"/>
                </p:cNvSpPr>
                <p:nvPr/>
              </p:nvSpPr>
              <p:spPr bwMode="auto">
                <a:xfrm>
                  <a:off x="2784" y="201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52" name="Line 317"/>
                <p:cNvSpPr>
                  <a:spLocks noChangeAspect="1" noChangeShapeType="1"/>
                </p:cNvSpPr>
                <p:nvPr/>
              </p:nvSpPr>
              <p:spPr bwMode="auto">
                <a:xfrm>
                  <a:off x="2784" y="211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53" name="Line 318"/>
                <p:cNvSpPr>
                  <a:spLocks noChangeAspect="1" noChangeShapeType="1"/>
                </p:cNvSpPr>
                <p:nvPr/>
              </p:nvSpPr>
              <p:spPr bwMode="auto">
                <a:xfrm>
                  <a:off x="2784" y="220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54" name="Line 319"/>
                <p:cNvSpPr>
                  <a:spLocks noChangeAspect="1" noChangeShapeType="1"/>
                </p:cNvSpPr>
                <p:nvPr/>
              </p:nvSpPr>
              <p:spPr bwMode="auto">
                <a:xfrm>
                  <a:off x="2784" y="230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55" name="Line 320"/>
                <p:cNvSpPr>
                  <a:spLocks noChangeAspect="1" noChangeShapeType="1"/>
                </p:cNvSpPr>
                <p:nvPr/>
              </p:nvSpPr>
              <p:spPr bwMode="auto">
                <a:xfrm>
                  <a:off x="2784" y="240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56" name="Line 321"/>
                <p:cNvSpPr>
                  <a:spLocks noChangeAspect="1" noChangeShapeType="1"/>
                </p:cNvSpPr>
                <p:nvPr/>
              </p:nvSpPr>
              <p:spPr bwMode="auto">
                <a:xfrm>
                  <a:off x="2784" y="249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57" name="Line 322"/>
                <p:cNvSpPr>
                  <a:spLocks noChangeAspect="1" noChangeShapeType="1"/>
                </p:cNvSpPr>
                <p:nvPr/>
              </p:nvSpPr>
              <p:spPr bwMode="auto">
                <a:xfrm>
                  <a:off x="2784" y="259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58" name="Line 323"/>
                <p:cNvSpPr>
                  <a:spLocks noChangeAspect="1" noChangeShapeType="1"/>
                </p:cNvSpPr>
                <p:nvPr/>
              </p:nvSpPr>
              <p:spPr bwMode="auto">
                <a:xfrm>
                  <a:off x="2784" y="268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59" name="Line 324"/>
                <p:cNvSpPr>
                  <a:spLocks noChangeAspect="1" noChangeShapeType="1"/>
                </p:cNvSpPr>
                <p:nvPr/>
              </p:nvSpPr>
              <p:spPr bwMode="auto">
                <a:xfrm>
                  <a:off x="2784" y="278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60" name="Line 325"/>
                <p:cNvSpPr>
                  <a:spLocks noChangeAspect="1" noChangeShapeType="1"/>
                </p:cNvSpPr>
                <p:nvPr/>
              </p:nvSpPr>
              <p:spPr bwMode="auto">
                <a:xfrm>
                  <a:off x="2784" y="288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61" name="Line 326"/>
                <p:cNvSpPr>
                  <a:spLocks noChangeAspect="1" noChangeShapeType="1"/>
                </p:cNvSpPr>
                <p:nvPr/>
              </p:nvSpPr>
              <p:spPr bwMode="auto">
                <a:xfrm>
                  <a:off x="2784" y="297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62" name="Line 327"/>
                <p:cNvSpPr>
                  <a:spLocks noChangeAspect="1" noChangeShapeType="1"/>
                </p:cNvSpPr>
                <p:nvPr/>
              </p:nvSpPr>
              <p:spPr bwMode="auto">
                <a:xfrm>
                  <a:off x="2784" y="307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6030" name="Group 328"/>
              <p:cNvGrpSpPr>
                <a:grpSpLocks noChangeAspect="1"/>
              </p:cNvGrpSpPr>
              <p:nvPr/>
            </p:nvGrpSpPr>
            <p:grpSpPr bwMode="auto">
              <a:xfrm>
                <a:off x="2448" y="672"/>
                <a:ext cx="96" cy="1440"/>
                <a:chOff x="2784" y="1632"/>
                <a:chExt cx="96" cy="1440"/>
              </a:xfrm>
            </p:grpSpPr>
            <p:sp>
              <p:nvSpPr>
                <p:cNvPr id="36031" name="Rectangle 329"/>
                <p:cNvSpPr>
                  <a:spLocks noChangeAspect="1" noChangeArrowheads="1"/>
                </p:cNvSpPr>
                <p:nvPr/>
              </p:nvSpPr>
              <p:spPr bwMode="auto">
                <a:xfrm>
                  <a:off x="2784" y="1632"/>
                  <a:ext cx="96" cy="1440"/>
                </a:xfrm>
                <a:prstGeom prst="rect">
                  <a:avLst/>
                </a:prstGeom>
                <a:solidFill>
                  <a:schemeClr val="tx1"/>
                </a:solidFill>
                <a:ln w="9525">
                  <a:solidFill>
                    <a:srgbClr val="FFFF00"/>
                  </a:solidFill>
                  <a:miter lim="800000"/>
                  <a:headEnd/>
                  <a:tailEnd/>
                </a:ln>
              </p:spPr>
              <p:txBody>
                <a:bodyPr wrap="none" anchor="ctr"/>
                <a:lstStyle/>
                <a:p>
                  <a:endParaRPr lang="en-US"/>
                </a:p>
              </p:txBody>
            </p:sp>
            <p:sp>
              <p:nvSpPr>
                <p:cNvPr id="36032" name="Line 330"/>
                <p:cNvSpPr>
                  <a:spLocks noChangeAspect="1" noChangeShapeType="1"/>
                </p:cNvSpPr>
                <p:nvPr/>
              </p:nvSpPr>
              <p:spPr bwMode="auto">
                <a:xfrm>
                  <a:off x="2784" y="172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33" name="Line 331"/>
                <p:cNvSpPr>
                  <a:spLocks noChangeAspect="1" noChangeShapeType="1"/>
                </p:cNvSpPr>
                <p:nvPr/>
              </p:nvSpPr>
              <p:spPr bwMode="auto">
                <a:xfrm>
                  <a:off x="2784" y="182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34" name="Line 332"/>
                <p:cNvSpPr>
                  <a:spLocks noChangeAspect="1" noChangeShapeType="1"/>
                </p:cNvSpPr>
                <p:nvPr/>
              </p:nvSpPr>
              <p:spPr bwMode="auto">
                <a:xfrm>
                  <a:off x="2784" y="192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35" name="Line 333"/>
                <p:cNvSpPr>
                  <a:spLocks noChangeAspect="1" noChangeShapeType="1"/>
                </p:cNvSpPr>
                <p:nvPr/>
              </p:nvSpPr>
              <p:spPr bwMode="auto">
                <a:xfrm>
                  <a:off x="2784" y="201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36" name="Line 334"/>
                <p:cNvSpPr>
                  <a:spLocks noChangeAspect="1" noChangeShapeType="1"/>
                </p:cNvSpPr>
                <p:nvPr/>
              </p:nvSpPr>
              <p:spPr bwMode="auto">
                <a:xfrm>
                  <a:off x="2784" y="211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37" name="Line 335"/>
                <p:cNvSpPr>
                  <a:spLocks noChangeAspect="1" noChangeShapeType="1"/>
                </p:cNvSpPr>
                <p:nvPr/>
              </p:nvSpPr>
              <p:spPr bwMode="auto">
                <a:xfrm>
                  <a:off x="2784" y="220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38" name="Line 336"/>
                <p:cNvSpPr>
                  <a:spLocks noChangeAspect="1" noChangeShapeType="1"/>
                </p:cNvSpPr>
                <p:nvPr/>
              </p:nvSpPr>
              <p:spPr bwMode="auto">
                <a:xfrm>
                  <a:off x="2784" y="230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39" name="Line 337"/>
                <p:cNvSpPr>
                  <a:spLocks noChangeAspect="1" noChangeShapeType="1"/>
                </p:cNvSpPr>
                <p:nvPr/>
              </p:nvSpPr>
              <p:spPr bwMode="auto">
                <a:xfrm>
                  <a:off x="2784" y="240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40" name="Line 338"/>
                <p:cNvSpPr>
                  <a:spLocks noChangeAspect="1" noChangeShapeType="1"/>
                </p:cNvSpPr>
                <p:nvPr/>
              </p:nvSpPr>
              <p:spPr bwMode="auto">
                <a:xfrm>
                  <a:off x="2784" y="249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41" name="Line 339"/>
                <p:cNvSpPr>
                  <a:spLocks noChangeAspect="1" noChangeShapeType="1"/>
                </p:cNvSpPr>
                <p:nvPr/>
              </p:nvSpPr>
              <p:spPr bwMode="auto">
                <a:xfrm>
                  <a:off x="2784" y="259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42" name="Line 340"/>
                <p:cNvSpPr>
                  <a:spLocks noChangeAspect="1" noChangeShapeType="1"/>
                </p:cNvSpPr>
                <p:nvPr/>
              </p:nvSpPr>
              <p:spPr bwMode="auto">
                <a:xfrm>
                  <a:off x="2784" y="2688"/>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43" name="Line 341"/>
                <p:cNvSpPr>
                  <a:spLocks noChangeAspect="1" noChangeShapeType="1"/>
                </p:cNvSpPr>
                <p:nvPr/>
              </p:nvSpPr>
              <p:spPr bwMode="auto">
                <a:xfrm>
                  <a:off x="2784" y="2784"/>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44" name="Line 342"/>
                <p:cNvSpPr>
                  <a:spLocks noChangeAspect="1" noChangeShapeType="1"/>
                </p:cNvSpPr>
                <p:nvPr/>
              </p:nvSpPr>
              <p:spPr bwMode="auto">
                <a:xfrm>
                  <a:off x="2784" y="2880"/>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45" name="Line 343"/>
                <p:cNvSpPr>
                  <a:spLocks noChangeAspect="1" noChangeShapeType="1"/>
                </p:cNvSpPr>
                <p:nvPr/>
              </p:nvSpPr>
              <p:spPr bwMode="auto">
                <a:xfrm>
                  <a:off x="2784" y="2976"/>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46" name="Line 344"/>
                <p:cNvSpPr>
                  <a:spLocks noChangeAspect="1" noChangeShapeType="1"/>
                </p:cNvSpPr>
                <p:nvPr/>
              </p:nvSpPr>
              <p:spPr bwMode="auto">
                <a:xfrm>
                  <a:off x="2784" y="3072"/>
                  <a:ext cx="96"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grpSp>
          <p:nvGrpSpPr>
            <p:cNvPr id="35972" name="Group 345"/>
            <p:cNvGrpSpPr>
              <a:grpSpLocks noChangeAspect="1"/>
            </p:cNvGrpSpPr>
            <p:nvPr/>
          </p:nvGrpSpPr>
          <p:grpSpPr bwMode="auto">
            <a:xfrm>
              <a:off x="2004" y="18072"/>
              <a:ext cx="1830" cy="768"/>
              <a:chOff x="720" y="1248"/>
              <a:chExt cx="1830" cy="768"/>
            </a:xfrm>
          </p:grpSpPr>
          <p:sp>
            <p:nvSpPr>
              <p:cNvPr id="35973" name="Rectangle 346"/>
              <p:cNvSpPr>
                <a:spLocks noChangeAspect="1" noChangeArrowheads="1"/>
              </p:cNvSpPr>
              <p:nvPr/>
            </p:nvSpPr>
            <p:spPr bwMode="auto">
              <a:xfrm>
                <a:off x="720" y="1920"/>
                <a:ext cx="102" cy="96"/>
              </a:xfrm>
              <a:prstGeom prst="rect">
                <a:avLst/>
              </a:prstGeom>
              <a:solidFill>
                <a:srgbClr val="C0C0C0">
                  <a:alpha val="83920"/>
                </a:srgbClr>
              </a:solidFill>
              <a:ln w="9525">
                <a:solidFill>
                  <a:srgbClr val="FFFF00"/>
                </a:solidFill>
                <a:miter lim="800000"/>
                <a:headEnd/>
                <a:tailEnd/>
              </a:ln>
            </p:spPr>
            <p:txBody>
              <a:bodyPr wrap="none" anchor="ctr"/>
              <a:lstStyle/>
              <a:p>
                <a:endParaRPr lang="en-US"/>
              </a:p>
            </p:txBody>
          </p:sp>
          <p:sp>
            <p:nvSpPr>
              <p:cNvPr id="35974" name="Rectangle 347"/>
              <p:cNvSpPr>
                <a:spLocks noChangeAspect="1" noChangeArrowheads="1"/>
              </p:cNvSpPr>
              <p:nvPr/>
            </p:nvSpPr>
            <p:spPr bwMode="auto">
              <a:xfrm>
                <a:off x="816" y="1824"/>
                <a:ext cx="103" cy="96"/>
              </a:xfrm>
              <a:prstGeom prst="rect">
                <a:avLst/>
              </a:prstGeom>
              <a:solidFill>
                <a:srgbClr val="969696">
                  <a:alpha val="83920"/>
                </a:srgbClr>
              </a:solidFill>
              <a:ln w="9525">
                <a:solidFill>
                  <a:srgbClr val="FFFF00"/>
                </a:solidFill>
                <a:miter lim="800000"/>
                <a:headEnd/>
                <a:tailEnd/>
              </a:ln>
            </p:spPr>
            <p:txBody>
              <a:bodyPr wrap="none" anchor="ctr"/>
              <a:lstStyle/>
              <a:p>
                <a:endParaRPr lang="en-US"/>
              </a:p>
            </p:txBody>
          </p:sp>
          <p:sp>
            <p:nvSpPr>
              <p:cNvPr id="35975" name="Rectangle 348"/>
              <p:cNvSpPr>
                <a:spLocks noChangeAspect="1" noChangeArrowheads="1"/>
              </p:cNvSpPr>
              <p:nvPr/>
            </p:nvSpPr>
            <p:spPr bwMode="auto">
              <a:xfrm>
                <a:off x="816" y="1920"/>
                <a:ext cx="103" cy="96"/>
              </a:xfrm>
              <a:prstGeom prst="rect">
                <a:avLst/>
              </a:prstGeom>
              <a:solidFill>
                <a:srgbClr val="FFFFFF">
                  <a:alpha val="83920"/>
                </a:srgbClr>
              </a:solidFill>
              <a:ln w="9525">
                <a:solidFill>
                  <a:srgbClr val="FFFF00"/>
                </a:solidFill>
                <a:miter lim="800000"/>
                <a:headEnd/>
                <a:tailEnd/>
              </a:ln>
            </p:spPr>
            <p:txBody>
              <a:bodyPr wrap="none" anchor="ctr"/>
              <a:lstStyle/>
              <a:p>
                <a:endParaRPr lang="en-US"/>
              </a:p>
            </p:txBody>
          </p:sp>
          <p:sp>
            <p:nvSpPr>
              <p:cNvPr id="35976" name="Rectangle 349"/>
              <p:cNvSpPr>
                <a:spLocks noChangeAspect="1" noChangeArrowheads="1"/>
              </p:cNvSpPr>
              <p:nvPr/>
            </p:nvSpPr>
            <p:spPr bwMode="auto">
              <a:xfrm>
                <a:off x="1392" y="1728"/>
                <a:ext cx="102" cy="96"/>
              </a:xfrm>
              <a:prstGeom prst="rect">
                <a:avLst/>
              </a:prstGeom>
              <a:solidFill>
                <a:srgbClr val="C0C0C0">
                  <a:alpha val="83920"/>
                </a:srgbClr>
              </a:solidFill>
              <a:ln w="9525">
                <a:solidFill>
                  <a:srgbClr val="FFFF00"/>
                </a:solidFill>
                <a:miter lim="800000"/>
                <a:headEnd/>
                <a:tailEnd/>
              </a:ln>
            </p:spPr>
            <p:txBody>
              <a:bodyPr wrap="none" anchor="ctr"/>
              <a:lstStyle/>
              <a:p>
                <a:endParaRPr lang="en-US"/>
              </a:p>
            </p:txBody>
          </p:sp>
          <p:sp>
            <p:nvSpPr>
              <p:cNvPr id="35977" name="Rectangle 350"/>
              <p:cNvSpPr>
                <a:spLocks noChangeAspect="1" noChangeArrowheads="1"/>
              </p:cNvSpPr>
              <p:nvPr/>
            </p:nvSpPr>
            <p:spPr bwMode="auto">
              <a:xfrm>
                <a:off x="1008" y="1728"/>
                <a:ext cx="103" cy="96"/>
              </a:xfrm>
              <a:prstGeom prst="rect">
                <a:avLst/>
              </a:prstGeom>
              <a:solidFill>
                <a:srgbClr val="C0C0C0">
                  <a:alpha val="83920"/>
                </a:srgbClr>
              </a:solidFill>
              <a:ln w="9525">
                <a:solidFill>
                  <a:srgbClr val="FFFF00"/>
                </a:solidFill>
                <a:miter lim="800000"/>
                <a:headEnd/>
                <a:tailEnd/>
              </a:ln>
            </p:spPr>
            <p:txBody>
              <a:bodyPr wrap="none" anchor="ctr"/>
              <a:lstStyle/>
              <a:p>
                <a:endParaRPr lang="en-US"/>
              </a:p>
            </p:txBody>
          </p:sp>
          <p:sp>
            <p:nvSpPr>
              <p:cNvPr id="35978" name="Rectangle 351"/>
              <p:cNvSpPr>
                <a:spLocks noChangeAspect="1" noChangeArrowheads="1"/>
              </p:cNvSpPr>
              <p:nvPr/>
            </p:nvSpPr>
            <p:spPr bwMode="auto">
              <a:xfrm>
                <a:off x="2448" y="1536"/>
                <a:ext cx="102" cy="96"/>
              </a:xfrm>
              <a:prstGeom prst="rect">
                <a:avLst/>
              </a:prstGeom>
              <a:solidFill>
                <a:srgbClr val="C0C0C0">
                  <a:alpha val="83920"/>
                </a:srgbClr>
              </a:solidFill>
              <a:ln w="9525">
                <a:solidFill>
                  <a:srgbClr val="FFFF00"/>
                </a:solidFill>
                <a:miter lim="800000"/>
                <a:headEnd/>
                <a:tailEnd/>
              </a:ln>
            </p:spPr>
            <p:txBody>
              <a:bodyPr wrap="none" anchor="ctr"/>
              <a:lstStyle/>
              <a:p>
                <a:endParaRPr lang="en-US"/>
              </a:p>
            </p:txBody>
          </p:sp>
          <p:sp>
            <p:nvSpPr>
              <p:cNvPr id="35979" name="Rectangle 352"/>
              <p:cNvSpPr>
                <a:spLocks noChangeAspect="1" noChangeArrowheads="1"/>
              </p:cNvSpPr>
              <p:nvPr/>
            </p:nvSpPr>
            <p:spPr bwMode="auto">
              <a:xfrm>
                <a:off x="1680" y="1728"/>
                <a:ext cx="102" cy="96"/>
              </a:xfrm>
              <a:prstGeom prst="rect">
                <a:avLst/>
              </a:prstGeom>
              <a:solidFill>
                <a:srgbClr val="C0C0C0">
                  <a:alpha val="83920"/>
                </a:srgbClr>
              </a:solidFill>
              <a:ln w="9525">
                <a:solidFill>
                  <a:srgbClr val="FFFF00"/>
                </a:solidFill>
                <a:miter lim="800000"/>
                <a:headEnd/>
                <a:tailEnd/>
              </a:ln>
            </p:spPr>
            <p:txBody>
              <a:bodyPr wrap="none" anchor="ctr"/>
              <a:lstStyle/>
              <a:p>
                <a:endParaRPr lang="en-US"/>
              </a:p>
            </p:txBody>
          </p:sp>
          <p:sp>
            <p:nvSpPr>
              <p:cNvPr id="35980" name="Rectangle 353"/>
              <p:cNvSpPr>
                <a:spLocks noChangeAspect="1" noChangeArrowheads="1"/>
              </p:cNvSpPr>
              <p:nvPr/>
            </p:nvSpPr>
            <p:spPr bwMode="auto">
              <a:xfrm>
                <a:off x="1488" y="1536"/>
                <a:ext cx="102" cy="96"/>
              </a:xfrm>
              <a:prstGeom prst="rect">
                <a:avLst/>
              </a:prstGeom>
              <a:solidFill>
                <a:srgbClr val="EAEAEA">
                  <a:alpha val="83920"/>
                </a:srgbClr>
              </a:solidFill>
              <a:ln w="9525">
                <a:solidFill>
                  <a:srgbClr val="FFFF00"/>
                </a:solidFill>
                <a:miter lim="800000"/>
                <a:headEnd/>
                <a:tailEnd/>
              </a:ln>
            </p:spPr>
            <p:txBody>
              <a:bodyPr wrap="none" anchor="ctr"/>
              <a:lstStyle/>
              <a:p>
                <a:endParaRPr lang="en-US"/>
              </a:p>
            </p:txBody>
          </p:sp>
          <p:sp>
            <p:nvSpPr>
              <p:cNvPr id="35981" name="Rectangle 354"/>
              <p:cNvSpPr>
                <a:spLocks noChangeAspect="1" noChangeArrowheads="1"/>
              </p:cNvSpPr>
              <p:nvPr/>
            </p:nvSpPr>
            <p:spPr bwMode="auto">
              <a:xfrm>
                <a:off x="2160" y="1440"/>
                <a:ext cx="102" cy="96"/>
              </a:xfrm>
              <a:prstGeom prst="rect">
                <a:avLst/>
              </a:prstGeom>
              <a:solidFill>
                <a:srgbClr val="969696">
                  <a:alpha val="83920"/>
                </a:srgbClr>
              </a:solidFill>
              <a:ln w="9525">
                <a:solidFill>
                  <a:srgbClr val="FFFF00"/>
                </a:solidFill>
                <a:miter lim="800000"/>
                <a:headEnd/>
                <a:tailEnd/>
              </a:ln>
            </p:spPr>
            <p:txBody>
              <a:bodyPr wrap="none" anchor="ctr"/>
              <a:lstStyle/>
              <a:p>
                <a:endParaRPr lang="en-US"/>
              </a:p>
            </p:txBody>
          </p:sp>
          <p:sp>
            <p:nvSpPr>
              <p:cNvPr id="35982" name="Rectangle 355"/>
              <p:cNvSpPr>
                <a:spLocks noChangeAspect="1" noChangeArrowheads="1"/>
              </p:cNvSpPr>
              <p:nvPr/>
            </p:nvSpPr>
            <p:spPr bwMode="auto">
              <a:xfrm>
                <a:off x="1200" y="1920"/>
                <a:ext cx="102" cy="96"/>
              </a:xfrm>
              <a:prstGeom prst="rect">
                <a:avLst/>
              </a:prstGeom>
              <a:solidFill>
                <a:srgbClr val="969696">
                  <a:alpha val="83920"/>
                </a:srgbClr>
              </a:solidFill>
              <a:ln w="9525">
                <a:solidFill>
                  <a:srgbClr val="FFFF00"/>
                </a:solidFill>
                <a:miter lim="800000"/>
                <a:headEnd/>
                <a:tailEnd/>
              </a:ln>
            </p:spPr>
            <p:txBody>
              <a:bodyPr wrap="none" anchor="ctr"/>
              <a:lstStyle/>
              <a:p>
                <a:endParaRPr lang="en-US"/>
              </a:p>
            </p:txBody>
          </p:sp>
          <p:sp>
            <p:nvSpPr>
              <p:cNvPr id="35983" name="Rectangle 356"/>
              <p:cNvSpPr>
                <a:spLocks noChangeAspect="1" noChangeArrowheads="1"/>
              </p:cNvSpPr>
              <p:nvPr/>
            </p:nvSpPr>
            <p:spPr bwMode="auto">
              <a:xfrm>
                <a:off x="1296" y="1632"/>
                <a:ext cx="103" cy="96"/>
              </a:xfrm>
              <a:prstGeom prst="rect">
                <a:avLst/>
              </a:prstGeom>
              <a:solidFill>
                <a:srgbClr val="969696">
                  <a:alpha val="83920"/>
                </a:srgbClr>
              </a:solidFill>
              <a:ln w="9525">
                <a:solidFill>
                  <a:srgbClr val="FFFF00"/>
                </a:solidFill>
                <a:miter lim="800000"/>
                <a:headEnd/>
                <a:tailEnd/>
              </a:ln>
            </p:spPr>
            <p:txBody>
              <a:bodyPr wrap="none" anchor="ctr"/>
              <a:lstStyle/>
              <a:p>
                <a:endParaRPr lang="en-US"/>
              </a:p>
            </p:txBody>
          </p:sp>
          <p:sp>
            <p:nvSpPr>
              <p:cNvPr id="35984" name="Rectangle 357"/>
              <p:cNvSpPr>
                <a:spLocks noChangeAspect="1" noChangeArrowheads="1"/>
              </p:cNvSpPr>
              <p:nvPr/>
            </p:nvSpPr>
            <p:spPr bwMode="auto">
              <a:xfrm>
                <a:off x="2448" y="1344"/>
                <a:ext cx="102" cy="96"/>
              </a:xfrm>
              <a:prstGeom prst="rect">
                <a:avLst/>
              </a:prstGeom>
              <a:solidFill>
                <a:srgbClr val="969696">
                  <a:alpha val="83920"/>
                </a:srgbClr>
              </a:solidFill>
              <a:ln w="9525">
                <a:solidFill>
                  <a:srgbClr val="FFFF00"/>
                </a:solidFill>
                <a:miter lim="800000"/>
                <a:headEnd/>
                <a:tailEnd/>
              </a:ln>
            </p:spPr>
            <p:txBody>
              <a:bodyPr wrap="none" anchor="ctr"/>
              <a:lstStyle/>
              <a:p>
                <a:endParaRPr lang="en-US"/>
              </a:p>
            </p:txBody>
          </p:sp>
          <p:sp>
            <p:nvSpPr>
              <p:cNvPr id="35985" name="Rectangle 358"/>
              <p:cNvSpPr>
                <a:spLocks noChangeAspect="1" noChangeArrowheads="1"/>
              </p:cNvSpPr>
              <p:nvPr/>
            </p:nvSpPr>
            <p:spPr bwMode="auto">
              <a:xfrm>
                <a:off x="1776" y="1440"/>
                <a:ext cx="103" cy="96"/>
              </a:xfrm>
              <a:prstGeom prst="rect">
                <a:avLst/>
              </a:prstGeom>
              <a:solidFill>
                <a:srgbClr val="969696">
                  <a:alpha val="83920"/>
                </a:srgbClr>
              </a:solidFill>
              <a:ln w="9525">
                <a:solidFill>
                  <a:srgbClr val="FFFF00"/>
                </a:solidFill>
                <a:miter lim="800000"/>
                <a:headEnd/>
                <a:tailEnd/>
              </a:ln>
            </p:spPr>
            <p:txBody>
              <a:bodyPr wrap="none" anchor="ctr"/>
              <a:lstStyle/>
              <a:p>
                <a:endParaRPr lang="en-US"/>
              </a:p>
            </p:txBody>
          </p:sp>
          <p:sp>
            <p:nvSpPr>
              <p:cNvPr id="35986" name="Rectangle 359"/>
              <p:cNvSpPr>
                <a:spLocks noChangeAspect="1" noChangeArrowheads="1"/>
              </p:cNvSpPr>
              <p:nvPr/>
            </p:nvSpPr>
            <p:spPr bwMode="auto">
              <a:xfrm>
                <a:off x="1680" y="1728"/>
                <a:ext cx="102" cy="96"/>
              </a:xfrm>
              <a:prstGeom prst="rect">
                <a:avLst/>
              </a:prstGeom>
              <a:solidFill>
                <a:srgbClr val="FFFFFF">
                  <a:alpha val="83920"/>
                </a:srgbClr>
              </a:solidFill>
              <a:ln w="9525">
                <a:solidFill>
                  <a:srgbClr val="FFFF00"/>
                </a:solidFill>
                <a:miter lim="800000"/>
                <a:headEnd/>
                <a:tailEnd/>
              </a:ln>
            </p:spPr>
            <p:txBody>
              <a:bodyPr wrap="none" anchor="ctr"/>
              <a:lstStyle/>
              <a:p>
                <a:endParaRPr lang="en-US"/>
              </a:p>
            </p:txBody>
          </p:sp>
          <p:sp>
            <p:nvSpPr>
              <p:cNvPr id="35987" name="Rectangle 360"/>
              <p:cNvSpPr>
                <a:spLocks noChangeAspect="1" noChangeArrowheads="1"/>
              </p:cNvSpPr>
              <p:nvPr/>
            </p:nvSpPr>
            <p:spPr bwMode="auto">
              <a:xfrm>
                <a:off x="1008" y="1824"/>
                <a:ext cx="103" cy="96"/>
              </a:xfrm>
              <a:prstGeom prst="rect">
                <a:avLst/>
              </a:prstGeom>
              <a:solidFill>
                <a:srgbClr val="FFFFFF">
                  <a:alpha val="83920"/>
                </a:srgbClr>
              </a:solidFill>
              <a:ln w="9525">
                <a:solidFill>
                  <a:srgbClr val="FFFF00"/>
                </a:solidFill>
                <a:miter lim="800000"/>
                <a:headEnd/>
                <a:tailEnd/>
              </a:ln>
            </p:spPr>
            <p:txBody>
              <a:bodyPr wrap="none" anchor="ctr"/>
              <a:lstStyle/>
              <a:p>
                <a:endParaRPr lang="en-US"/>
              </a:p>
            </p:txBody>
          </p:sp>
          <p:sp>
            <p:nvSpPr>
              <p:cNvPr id="35988" name="Rectangle 361"/>
              <p:cNvSpPr>
                <a:spLocks noChangeAspect="1" noChangeArrowheads="1"/>
              </p:cNvSpPr>
              <p:nvPr/>
            </p:nvSpPr>
            <p:spPr bwMode="auto">
              <a:xfrm>
                <a:off x="1392" y="1824"/>
                <a:ext cx="102" cy="96"/>
              </a:xfrm>
              <a:prstGeom prst="rect">
                <a:avLst/>
              </a:prstGeom>
              <a:solidFill>
                <a:srgbClr val="FFFFFF">
                  <a:alpha val="83920"/>
                </a:srgbClr>
              </a:solidFill>
              <a:ln w="9525">
                <a:solidFill>
                  <a:srgbClr val="FFFF00"/>
                </a:solidFill>
                <a:miter lim="800000"/>
                <a:headEnd/>
                <a:tailEnd/>
              </a:ln>
            </p:spPr>
            <p:txBody>
              <a:bodyPr wrap="none" anchor="ctr"/>
              <a:lstStyle/>
              <a:p>
                <a:endParaRPr lang="en-US"/>
              </a:p>
            </p:txBody>
          </p:sp>
          <p:sp>
            <p:nvSpPr>
              <p:cNvPr id="35989" name="Rectangle 362"/>
              <p:cNvSpPr>
                <a:spLocks noChangeAspect="1" noChangeArrowheads="1"/>
              </p:cNvSpPr>
              <p:nvPr/>
            </p:nvSpPr>
            <p:spPr bwMode="auto">
              <a:xfrm>
                <a:off x="1776" y="1536"/>
                <a:ext cx="103" cy="96"/>
              </a:xfrm>
              <a:prstGeom prst="rect">
                <a:avLst/>
              </a:prstGeom>
              <a:solidFill>
                <a:srgbClr val="DDDDDD">
                  <a:alpha val="83920"/>
                </a:srgbClr>
              </a:solidFill>
              <a:ln w="9525">
                <a:solidFill>
                  <a:srgbClr val="FFFF00"/>
                </a:solidFill>
                <a:miter lim="800000"/>
                <a:headEnd/>
                <a:tailEnd/>
              </a:ln>
            </p:spPr>
            <p:txBody>
              <a:bodyPr wrap="none" anchor="ctr"/>
              <a:lstStyle/>
              <a:p>
                <a:endParaRPr lang="en-US"/>
              </a:p>
            </p:txBody>
          </p:sp>
          <p:sp>
            <p:nvSpPr>
              <p:cNvPr id="35990" name="Rectangle 363"/>
              <p:cNvSpPr>
                <a:spLocks noChangeAspect="1" noChangeArrowheads="1"/>
              </p:cNvSpPr>
              <p:nvPr/>
            </p:nvSpPr>
            <p:spPr bwMode="auto">
              <a:xfrm>
                <a:off x="1872" y="1632"/>
                <a:ext cx="102" cy="96"/>
              </a:xfrm>
              <a:prstGeom prst="rect">
                <a:avLst/>
              </a:prstGeom>
              <a:solidFill>
                <a:srgbClr val="DDDDDD">
                  <a:alpha val="83920"/>
                </a:srgbClr>
              </a:solidFill>
              <a:ln w="9525">
                <a:solidFill>
                  <a:srgbClr val="FFFF00"/>
                </a:solidFill>
                <a:miter lim="800000"/>
                <a:headEnd/>
                <a:tailEnd/>
              </a:ln>
            </p:spPr>
            <p:txBody>
              <a:bodyPr wrap="none" anchor="ctr"/>
              <a:lstStyle/>
              <a:p>
                <a:endParaRPr lang="en-US"/>
              </a:p>
            </p:txBody>
          </p:sp>
          <p:sp>
            <p:nvSpPr>
              <p:cNvPr id="35991" name="Rectangle 364"/>
              <p:cNvSpPr>
                <a:spLocks noChangeAspect="1" noChangeArrowheads="1"/>
              </p:cNvSpPr>
              <p:nvPr/>
            </p:nvSpPr>
            <p:spPr bwMode="auto">
              <a:xfrm>
                <a:off x="2064" y="1536"/>
                <a:ext cx="102" cy="96"/>
              </a:xfrm>
              <a:prstGeom prst="rect">
                <a:avLst/>
              </a:prstGeom>
              <a:solidFill>
                <a:srgbClr val="DDDDDD">
                  <a:alpha val="83920"/>
                </a:srgbClr>
              </a:solidFill>
              <a:ln w="9525">
                <a:solidFill>
                  <a:srgbClr val="FFFF00"/>
                </a:solidFill>
                <a:miter lim="800000"/>
                <a:headEnd/>
                <a:tailEnd/>
              </a:ln>
            </p:spPr>
            <p:txBody>
              <a:bodyPr wrap="none" anchor="ctr"/>
              <a:lstStyle/>
              <a:p>
                <a:endParaRPr lang="en-US"/>
              </a:p>
            </p:txBody>
          </p:sp>
          <p:sp>
            <p:nvSpPr>
              <p:cNvPr id="35992" name="Rectangle 365"/>
              <p:cNvSpPr>
                <a:spLocks noChangeAspect="1" noChangeArrowheads="1"/>
              </p:cNvSpPr>
              <p:nvPr/>
            </p:nvSpPr>
            <p:spPr bwMode="auto">
              <a:xfrm>
                <a:off x="1104" y="1632"/>
                <a:ext cx="102" cy="96"/>
              </a:xfrm>
              <a:prstGeom prst="rect">
                <a:avLst/>
              </a:prstGeom>
              <a:solidFill>
                <a:srgbClr val="DDDDDD">
                  <a:alpha val="83920"/>
                </a:srgbClr>
              </a:solidFill>
              <a:ln w="9525">
                <a:solidFill>
                  <a:srgbClr val="FFFF00"/>
                </a:solidFill>
                <a:miter lim="800000"/>
                <a:headEnd/>
                <a:tailEnd/>
              </a:ln>
            </p:spPr>
            <p:txBody>
              <a:bodyPr wrap="none" anchor="ctr"/>
              <a:lstStyle/>
              <a:p>
                <a:endParaRPr lang="en-US"/>
              </a:p>
            </p:txBody>
          </p:sp>
          <p:sp>
            <p:nvSpPr>
              <p:cNvPr id="35993" name="Rectangle 366"/>
              <p:cNvSpPr>
                <a:spLocks noChangeAspect="1" noChangeArrowheads="1"/>
              </p:cNvSpPr>
              <p:nvPr/>
            </p:nvSpPr>
            <p:spPr bwMode="auto">
              <a:xfrm>
                <a:off x="1200" y="1824"/>
                <a:ext cx="102" cy="96"/>
              </a:xfrm>
              <a:prstGeom prst="rect">
                <a:avLst/>
              </a:prstGeom>
              <a:solidFill>
                <a:srgbClr val="DDDDDD">
                  <a:alpha val="83920"/>
                </a:srgbClr>
              </a:solidFill>
              <a:ln w="9525">
                <a:solidFill>
                  <a:srgbClr val="FFFF00"/>
                </a:solidFill>
                <a:miter lim="800000"/>
                <a:headEnd/>
                <a:tailEnd/>
              </a:ln>
            </p:spPr>
            <p:txBody>
              <a:bodyPr wrap="none" anchor="ctr"/>
              <a:lstStyle/>
              <a:p>
                <a:endParaRPr lang="en-US"/>
              </a:p>
            </p:txBody>
          </p:sp>
          <p:sp>
            <p:nvSpPr>
              <p:cNvPr id="35994" name="Rectangle 367"/>
              <p:cNvSpPr>
                <a:spLocks noChangeAspect="1" noChangeArrowheads="1"/>
              </p:cNvSpPr>
              <p:nvPr/>
            </p:nvSpPr>
            <p:spPr bwMode="auto">
              <a:xfrm>
                <a:off x="1488" y="1632"/>
                <a:ext cx="103" cy="96"/>
              </a:xfrm>
              <a:prstGeom prst="rect">
                <a:avLst/>
              </a:prstGeom>
              <a:solidFill>
                <a:srgbClr val="EAEAEA">
                  <a:alpha val="83920"/>
                </a:srgbClr>
              </a:solidFill>
              <a:ln w="9525">
                <a:solidFill>
                  <a:srgbClr val="FFFF00"/>
                </a:solidFill>
                <a:miter lim="800000"/>
                <a:headEnd/>
                <a:tailEnd/>
              </a:ln>
            </p:spPr>
            <p:txBody>
              <a:bodyPr wrap="none" anchor="ctr"/>
              <a:lstStyle/>
              <a:p>
                <a:endParaRPr lang="en-US"/>
              </a:p>
            </p:txBody>
          </p:sp>
          <p:sp>
            <p:nvSpPr>
              <p:cNvPr id="35995" name="Rectangle 368"/>
              <p:cNvSpPr>
                <a:spLocks noChangeAspect="1" noChangeArrowheads="1"/>
              </p:cNvSpPr>
              <p:nvPr/>
            </p:nvSpPr>
            <p:spPr bwMode="auto">
              <a:xfrm>
                <a:off x="2064" y="1440"/>
                <a:ext cx="102" cy="96"/>
              </a:xfrm>
              <a:prstGeom prst="rect">
                <a:avLst/>
              </a:prstGeom>
              <a:solidFill>
                <a:srgbClr val="EAEAEA">
                  <a:alpha val="83920"/>
                </a:srgbClr>
              </a:solidFill>
              <a:ln w="9525">
                <a:solidFill>
                  <a:srgbClr val="FFFF00"/>
                </a:solidFill>
                <a:miter lim="800000"/>
                <a:headEnd/>
                <a:tailEnd/>
              </a:ln>
            </p:spPr>
            <p:txBody>
              <a:bodyPr wrap="none" anchor="ctr"/>
              <a:lstStyle/>
              <a:p>
                <a:endParaRPr lang="en-US"/>
              </a:p>
            </p:txBody>
          </p:sp>
          <p:sp>
            <p:nvSpPr>
              <p:cNvPr id="35996" name="Rectangle 369"/>
              <p:cNvSpPr>
                <a:spLocks noChangeAspect="1" noChangeArrowheads="1"/>
              </p:cNvSpPr>
              <p:nvPr/>
            </p:nvSpPr>
            <p:spPr bwMode="auto">
              <a:xfrm>
                <a:off x="1296" y="1728"/>
                <a:ext cx="103" cy="96"/>
              </a:xfrm>
              <a:prstGeom prst="rect">
                <a:avLst/>
              </a:prstGeom>
              <a:solidFill>
                <a:srgbClr val="EAEAEA">
                  <a:alpha val="83920"/>
                </a:srgbClr>
              </a:solidFill>
              <a:ln w="9525">
                <a:solidFill>
                  <a:srgbClr val="FFFF00"/>
                </a:solidFill>
                <a:miter lim="800000"/>
                <a:headEnd/>
                <a:tailEnd/>
              </a:ln>
            </p:spPr>
            <p:txBody>
              <a:bodyPr wrap="none" anchor="ctr"/>
              <a:lstStyle/>
              <a:p>
                <a:endParaRPr lang="en-US"/>
              </a:p>
            </p:txBody>
          </p:sp>
          <p:sp>
            <p:nvSpPr>
              <p:cNvPr id="35997" name="Rectangle 370"/>
              <p:cNvSpPr>
                <a:spLocks noChangeAspect="1" noChangeArrowheads="1"/>
              </p:cNvSpPr>
              <p:nvPr/>
            </p:nvSpPr>
            <p:spPr bwMode="auto">
              <a:xfrm>
                <a:off x="912" y="1824"/>
                <a:ext cx="102" cy="96"/>
              </a:xfrm>
              <a:prstGeom prst="rect">
                <a:avLst/>
              </a:prstGeom>
              <a:solidFill>
                <a:srgbClr val="EAEAEA">
                  <a:alpha val="83920"/>
                </a:srgbClr>
              </a:solidFill>
              <a:ln w="9525">
                <a:solidFill>
                  <a:srgbClr val="FFFF00"/>
                </a:solidFill>
                <a:miter lim="800000"/>
                <a:headEnd/>
                <a:tailEnd/>
              </a:ln>
            </p:spPr>
            <p:txBody>
              <a:bodyPr wrap="none" anchor="ctr"/>
              <a:lstStyle/>
              <a:p>
                <a:endParaRPr lang="en-US"/>
              </a:p>
            </p:txBody>
          </p:sp>
          <p:sp>
            <p:nvSpPr>
              <p:cNvPr id="35998" name="Rectangle 371"/>
              <p:cNvSpPr>
                <a:spLocks noChangeAspect="1" noChangeArrowheads="1"/>
              </p:cNvSpPr>
              <p:nvPr/>
            </p:nvSpPr>
            <p:spPr bwMode="auto">
              <a:xfrm>
                <a:off x="2160" y="1344"/>
                <a:ext cx="102" cy="96"/>
              </a:xfrm>
              <a:prstGeom prst="rect">
                <a:avLst/>
              </a:prstGeom>
              <a:solidFill>
                <a:srgbClr val="969696">
                  <a:alpha val="83920"/>
                </a:srgbClr>
              </a:solidFill>
              <a:ln w="9525">
                <a:solidFill>
                  <a:srgbClr val="FFFF00"/>
                </a:solidFill>
                <a:miter lim="800000"/>
                <a:headEnd/>
                <a:tailEnd/>
              </a:ln>
            </p:spPr>
            <p:txBody>
              <a:bodyPr wrap="none" anchor="ctr"/>
              <a:lstStyle/>
              <a:p>
                <a:endParaRPr lang="en-US"/>
              </a:p>
            </p:txBody>
          </p:sp>
          <p:sp>
            <p:nvSpPr>
              <p:cNvPr id="35999" name="Rectangle 372"/>
              <p:cNvSpPr>
                <a:spLocks noChangeAspect="1" noChangeArrowheads="1"/>
              </p:cNvSpPr>
              <p:nvPr/>
            </p:nvSpPr>
            <p:spPr bwMode="auto">
              <a:xfrm>
                <a:off x="2352" y="1248"/>
                <a:ext cx="102" cy="96"/>
              </a:xfrm>
              <a:prstGeom prst="rect">
                <a:avLst/>
              </a:prstGeom>
              <a:solidFill>
                <a:srgbClr val="DDDDDD">
                  <a:alpha val="83920"/>
                </a:srgbClr>
              </a:solidFill>
              <a:ln w="9525">
                <a:solidFill>
                  <a:srgbClr val="FFFF00"/>
                </a:solidFill>
                <a:miter lim="800000"/>
                <a:headEnd/>
                <a:tailEnd/>
              </a:ln>
            </p:spPr>
            <p:txBody>
              <a:bodyPr wrap="none" anchor="ctr"/>
              <a:lstStyle/>
              <a:p>
                <a:endParaRPr lang="en-US"/>
              </a:p>
            </p:txBody>
          </p:sp>
          <p:sp>
            <p:nvSpPr>
              <p:cNvPr id="36000" name="Rectangle 373"/>
              <p:cNvSpPr>
                <a:spLocks noChangeAspect="1" noChangeArrowheads="1"/>
              </p:cNvSpPr>
              <p:nvPr/>
            </p:nvSpPr>
            <p:spPr bwMode="auto">
              <a:xfrm>
                <a:off x="2256" y="1440"/>
                <a:ext cx="102" cy="96"/>
              </a:xfrm>
              <a:prstGeom prst="rect">
                <a:avLst/>
              </a:prstGeom>
              <a:solidFill>
                <a:srgbClr val="EAEAEA">
                  <a:alpha val="83920"/>
                </a:srgbClr>
              </a:solidFill>
              <a:ln w="9525">
                <a:solidFill>
                  <a:srgbClr val="FFFF00"/>
                </a:solidFill>
                <a:miter lim="800000"/>
                <a:headEnd/>
                <a:tailEnd/>
              </a:ln>
            </p:spPr>
            <p:txBody>
              <a:bodyPr wrap="none" anchor="ctr"/>
              <a:lstStyle/>
              <a:p>
                <a:endParaRPr lang="en-US"/>
              </a:p>
            </p:txBody>
          </p:sp>
          <p:sp>
            <p:nvSpPr>
              <p:cNvPr id="36001" name="Rectangle 374"/>
              <p:cNvSpPr>
                <a:spLocks noChangeAspect="1" noChangeArrowheads="1"/>
              </p:cNvSpPr>
              <p:nvPr/>
            </p:nvSpPr>
            <p:spPr bwMode="auto">
              <a:xfrm>
                <a:off x="2256" y="1248"/>
                <a:ext cx="102" cy="96"/>
              </a:xfrm>
              <a:prstGeom prst="rect">
                <a:avLst/>
              </a:prstGeom>
              <a:solidFill>
                <a:srgbClr val="C0C0C0">
                  <a:alpha val="83920"/>
                </a:srgbClr>
              </a:solidFill>
              <a:ln w="9525">
                <a:solidFill>
                  <a:srgbClr val="FFFF00"/>
                </a:solidFill>
                <a:miter lim="800000"/>
                <a:headEnd/>
                <a:tailEnd/>
              </a:ln>
            </p:spPr>
            <p:txBody>
              <a:bodyPr wrap="none" anchor="ctr"/>
              <a:lstStyle/>
              <a:p>
                <a:endParaRPr lang="en-US"/>
              </a:p>
            </p:txBody>
          </p:sp>
          <p:sp>
            <p:nvSpPr>
              <p:cNvPr id="36002" name="Rectangle 375"/>
              <p:cNvSpPr>
                <a:spLocks noChangeAspect="1" noChangeArrowheads="1"/>
              </p:cNvSpPr>
              <p:nvPr/>
            </p:nvSpPr>
            <p:spPr bwMode="auto">
              <a:xfrm>
                <a:off x="1872" y="1536"/>
                <a:ext cx="102" cy="96"/>
              </a:xfrm>
              <a:prstGeom prst="rect">
                <a:avLst/>
              </a:prstGeom>
              <a:solidFill>
                <a:srgbClr val="EAEAEA">
                  <a:alpha val="83920"/>
                </a:srgbClr>
              </a:solidFill>
              <a:ln w="9525">
                <a:solidFill>
                  <a:srgbClr val="FFFF00"/>
                </a:solidFill>
                <a:miter lim="800000"/>
                <a:headEnd/>
                <a:tailEnd/>
              </a:ln>
            </p:spPr>
            <p:txBody>
              <a:bodyPr wrap="none" anchor="ctr"/>
              <a:lstStyle/>
              <a:p>
                <a:endParaRPr lang="en-US"/>
              </a:p>
            </p:txBody>
          </p:sp>
          <p:sp>
            <p:nvSpPr>
              <p:cNvPr id="36003" name="Rectangle 376"/>
              <p:cNvSpPr>
                <a:spLocks noChangeAspect="1" noChangeArrowheads="1"/>
              </p:cNvSpPr>
              <p:nvPr/>
            </p:nvSpPr>
            <p:spPr bwMode="auto">
              <a:xfrm>
                <a:off x="2346" y="1440"/>
                <a:ext cx="102" cy="96"/>
              </a:xfrm>
              <a:prstGeom prst="rect">
                <a:avLst/>
              </a:prstGeom>
              <a:solidFill>
                <a:srgbClr val="EAEAEA">
                  <a:alpha val="83920"/>
                </a:srgbClr>
              </a:solidFill>
              <a:ln w="9525">
                <a:solidFill>
                  <a:srgbClr val="FFFF00"/>
                </a:solidFill>
                <a:miter lim="800000"/>
                <a:headEnd/>
                <a:tailEnd/>
              </a:ln>
            </p:spPr>
            <p:txBody>
              <a:bodyPr wrap="none" anchor="ctr"/>
              <a:lstStyle/>
              <a:p>
                <a:endParaRPr lang="en-US"/>
              </a:p>
            </p:txBody>
          </p:sp>
          <p:sp>
            <p:nvSpPr>
              <p:cNvPr id="36004" name="Rectangle 377"/>
              <p:cNvSpPr>
                <a:spLocks noChangeAspect="1" noChangeArrowheads="1"/>
              </p:cNvSpPr>
              <p:nvPr/>
            </p:nvSpPr>
            <p:spPr bwMode="auto">
              <a:xfrm>
                <a:off x="1968" y="1728"/>
                <a:ext cx="102" cy="96"/>
              </a:xfrm>
              <a:prstGeom prst="rect">
                <a:avLst/>
              </a:prstGeom>
              <a:solidFill>
                <a:srgbClr val="DDDDDD">
                  <a:alpha val="83920"/>
                </a:srgbClr>
              </a:solidFill>
              <a:ln w="9525">
                <a:solidFill>
                  <a:srgbClr val="FFFF00"/>
                </a:solidFill>
                <a:miter lim="800000"/>
                <a:headEnd/>
                <a:tailEnd/>
              </a:ln>
            </p:spPr>
            <p:txBody>
              <a:bodyPr wrap="none" anchor="ctr"/>
              <a:lstStyle/>
              <a:p>
                <a:endParaRPr lang="en-US"/>
              </a:p>
            </p:txBody>
          </p:sp>
          <p:sp>
            <p:nvSpPr>
              <p:cNvPr id="36005" name="Rectangle 378"/>
              <p:cNvSpPr>
                <a:spLocks noChangeAspect="1" noChangeArrowheads="1"/>
              </p:cNvSpPr>
              <p:nvPr/>
            </p:nvSpPr>
            <p:spPr bwMode="auto">
              <a:xfrm>
                <a:off x="1968" y="1536"/>
                <a:ext cx="102" cy="96"/>
              </a:xfrm>
              <a:prstGeom prst="rect">
                <a:avLst/>
              </a:prstGeom>
              <a:solidFill>
                <a:srgbClr val="C0C0C0">
                  <a:alpha val="83920"/>
                </a:srgbClr>
              </a:solidFill>
              <a:ln w="9525">
                <a:solidFill>
                  <a:srgbClr val="FFFF00"/>
                </a:solidFill>
                <a:miter lim="800000"/>
                <a:headEnd/>
                <a:tailEnd/>
              </a:ln>
            </p:spPr>
            <p:txBody>
              <a:bodyPr wrap="none" anchor="ctr"/>
              <a:lstStyle/>
              <a:p>
                <a:endParaRPr lang="en-US"/>
              </a:p>
            </p:txBody>
          </p:sp>
          <p:sp>
            <p:nvSpPr>
              <p:cNvPr id="36006" name="Rectangle 379"/>
              <p:cNvSpPr>
                <a:spLocks noChangeAspect="1" noChangeArrowheads="1"/>
              </p:cNvSpPr>
              <p:nvPr/>
            </p:nvSpPr>
            <p:spPr bwMode="auto">
              <a:xfrm>
                <a:off x="1008" y="1920"/>
                <a:ext cx="103" cy="96"/>
              </a:xfrm>
              <a:prstGeom prst="rect">
                <a:avLst/>
              </a:prstGeom>
              <a:solidFill>
                <a:srgbClr val="FFFFFF">
                  <a:alpha val="83920"/>
                </a:srgbClr>
              </a:solidFill>
              <a:ln w="9525">
                <a:solidFill>
                  <a:srgbClr val="FFFF00"/>
                </a:solidFill>
                <a:miter lim="800000"/>
                <a:headEnd/>
                <a:tailEnd/>
              </a:ln>
            </p:spPr>
            <p:txBody>
              <a:bodyPr wrap="none" anchor="ctr"/>
              <a:lstStyle/>
              <a:p>
                <a:endParaRPr lang="en-US"/>
              </a:p>
            </p:txBody>
          </p:sp>
          <p:sp>
            <p:nvSpPr>
              <p:cNvPr id="36007" name="Rectangle 380"/>
              <p:cNvSpPr>
                <a:spLocks noChangeAspect="1" noChangeArrowheads="1"/>
              </p:cNvSpPr>
              <p:nvPr/>
            </p:nvSpPr>
            <p:spPr bwMode="auto">
              <a:xfrm>
                <a:off x="720" y="1728"/>
                <a:ext cx="103" cy="96"/>
              </a:xfrm>
              <a:prstGeom prst="rect">
                <a:avLst/>
              </a:prstGeom>
              <a:solidFill>
                <a:srgbClr val="FFFFFF">
                  <a:alpha val="83920"/>
                </a:srgbClr>
              </a:solidFill>
              <a:ln w="9525">
                <a:solidFill>
                  <a:srgbClr val="FFFF00"/>
                </a:solidFill>
                <a:miter lim="800000"/>
                <a:headEnd/>
                <a:tailEnd/>
              </a:ln>
            </p:spPr>
            <p:txBody>
              <a:bodyPr wrap="none" anchor="ctr"/>
              <a:lstStyle/>
              <a:p>
                <a:endParaRPr lang="en-US"/>
              </a:p>
            </p:txBody>
          </p:sp>
          <p:sp>
            <p:nvSpPr>
              <p:cNvPr id="36008" name="Rectangle 381"/>
              <p:cNvSpPr>
                <a:spLocks noChangeAspect="1" noChangeArrowheads="1"/>
              </p:cNvSpPr>
              <p:nvPr/>
            </p:nvSpPr>
            <p:spPr bwMode="auto">
              <a:xfrm>
                <a:off x="1584" y="1536"/>
                <a:ext cx="102" cy="96"/>
              </a:xfrm>
              <a:prstGeom prst="rect">
                <a:avLst/>
              </a:prstGeom>
              <a:solidFill>
                <a:srgbClr val="C0C0C0">
                  <a:alpha val="83920"/>
                </a:srgbClr>
              </a:solidFill>
              <a:ln w="9525">
                <a:solidFill>
                  <a:srgbClr val="FFFF00"/>
                </a:solidFill>
                <a:miter lim="800000"/>
                <a:headEnd/>
                <a:tailEnd/>
              </a:ln>
            </p:spPr>
            <p:txBody>
              <a:bodyPr wrap="none" anchor="ctr"/>
              <a:lstStyle/>
              <a:p>
                <a:endParaRPr lang="en-US"/>
              </a:p>
            </p:txBody>
          </p:sp>
          <p:sp>
            <p:nvSpPr>
              <p:cNvPr id="36009" name="Rectangle 382"/>
              <p:cNvSpPr>
                <a:spLocks noChangeAspect="1" noChangeArrowheads="1"/>
              </p:cNvSpPr>
              <p:nvPr/>
            </p:nvSpPr>
            <p:spPr bwMode="auto">
              <a:xfrm>
                <a:off x="1584" y="1440"/>
                <a:ext cx="103" cy="96"/>
              </a:xfrm>
              <a:prstGeom prst="rect">
                <a:avLst/>
              </a:prstGeom>
              <a:solidFill>
                <a:srgbClr val="FFFFFF">
                  <a:alpha val="83920"/>
                </a:srgbClr>
              </a:solidFill>
              <a:ln w="9525">
                <a:solidFill>
                  <a:srgbClr val="FFFF00"/>
                </a:solidFill>
                <a:miter lim="800000"/>
                <a:headEnd/>
                <a:tailEnd/>
              </a:ln>
            </p:spPr>
            <p:txBody>
              <a:bodyPr wrap="none" anchor="ctr"/>
              <a:lstStyle/>
              <a:p>
                <a:endParaRPr lang="en-US"/>
              </a:p>
            </p:txBody>
          </p:sp>
          <p:sp>
            <p:nvSpPr>
              <p:cNvPr id="36010" name="Rectangle 383"/>
              <p:cNvSpPr>
                <a:spLocks noChangeAspect="1" noChangeArrowheads="1"/>
              </p:cNvSpPr>
              <p:nvPr/>
            </p:nvSpPr>
            <p:spPr bwMode="auto">
              <a:xfrm>
                <a:off x="1584" y="1632"/>
                <a:ext cx="103" cy="96"/>
              </a:xfrm>
              <a:prstGeom prst="rect">
                <a:avLst/>
              </a:prstGeom>
              <a:solidFill>
                <a:srgbClr val="969696">
                  <a:alpha val="83920"/>
                </a:srgbClr>
              </a:solidFill>
              <a:ln w="9525">
                <a:solidFill>
                  <a:srgbClr val="FFFF00"/>
                </a:solidFill>
                <a:miter lim="800000"/>
                <a:headEnd/>
                <a:tailEnd/>
              </a:ln>
            </p:spPr>
            <p:txBody>
              <a:bodyPr wrap="none" anchor="ctr"/>
              <a:lstStyle/>
              <a:p>
                <a:endParaRPr lang="en-US"/>
              </a:p>
            </p:txBody>
          </p:sp>
          <p:sp>
            <p:nvSpPr>
              <p:cNvPr id="36011" name="Rectangle 384"/>
              <p:cNvSpPr>
                <a:spLocks noChangeAspect="1" noChangeArrowheads="1"/>
              </p:cNvSpPr>
              <p:nvPr/>
            </p:nvSpPr>
            <p:spPr bwMode="auto">
              <a:xfrm>
                <a:off x="1584" y="1728"/>
                <a:ext cx="103" cy="96"/>
              </a:xfrm>
              <a:prstGeom prst="rect">
                <a:avLst/>
              </a:prstGeom>
              <a:solidFill>
                <a:srgbClr val="FFFFFF">
                  <a:alpha val="83920"/>
                </a:srgbClr>
              </a:solidFill>
              <a:ln w="9525">
                <a:solidFill>
                  <a:srgbClr val="FFFF00"/>
                </a:solidFill>
                <a:miter lim="800000"/>
                <a:headEnd/>
                <a:tailEnd/>
              </a:ln>
            </p:spPr>
            <p:txBody>
              <a:bodyPr wrap="none" anchor="ctr"/>
              <a:lstStyle/>
              <a:p>
                <a:endParaRPr lang="en-US"/>
              </a:p>
            </p:txBody>
          </p:sp>
        </p:grpSp>
      </p:grpSp>
      <p:grpSp>
        <p:nvGrpSpPr>
          <p:cNvPr id="24" name="Group 385"/>
          <p:cNvGrpSpPr>
            <a:grpSpLocks/>
          </p:cNvGrpSpPr>
          <p:nvPr/>
        </p:nvGrpSpPr>
        <p:grpSpPr bwMode="auto">
          <a:xfrm>
            <a:off x="3886200" y="1046163"/>
            <a:ext cx="4914900" cy="5735637"/>
            <a:chOff x="2448" y="553"/>
            <a:chExt cx="3096" cy="3613"/>
          </a:xfrm>
        </p:grpSpPr>
        <p:graphicFrame>
          <p:nvGraphicFramePr>
            <p:cNvPr id="35843" name="Object 3"/>
            <p:cNvGraphicFramePr>
              <a:graphicFrameLocks noChangeAspect="1"/>
            </p:cNvGraphicFramePr>
            <p:nvPr/>
          </p:nvGraphicFramePr>
          <p:xfrm>
            <a:off x="3024" y="2879"/>
            <a:ext cx="2484" cy="584"/>
          </p:xfrm>
          <a:graphic>
            <a:graphicData uri="http://schemas.openxmlformats.org/presentationml/2006/ole">
              <mc:AlternateContent xmlns:mc="http://schemas.openxmlformats.org/markup-compatibility/2006">
                <mc:Choice xmlns:v="urn:schemas-microsoft-com:vml" Requires="v">
                  <p:oleObj spid="_x0000_s12317" name="Equation" r:id="rId4" imgW="1892160" imgH="431640" progId="Equation.3">
                    <p:embed/>
                  </p:oleObj>
                </mc:Choice>
                <mc:Fallback>
                  <p:oleObj name="Equation" r:id="rId4" imgW="1892160" imgH="431640" progId="Equation.3">
                    <p:embed/>
                    <p:pic>
                      <p:nvPicPr>
                        <p:cNvPr id="0" name=""/>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4" y="2879"/>
                          <a:ext cx="2484" cy="584"/>
                        </a:xfrm>
                        <a:prstGeom prst="rect">
                          <a:avLst/>
                        </a:prstGeom>
                        <a:noFill/>
                        <a:ln w="9525">
                          <a:solidFill>
                            <a:srgbClr val="FF66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5917" name="Text Box 387"/>
            <p:cNvSpPr txBox="1">
              <a:spLocks noChangeArrowheads="1"/>
            </p:cNvSpPr>
            <p:nvPr/>
          </p:nvSpPr>
          <p:spPr bwMode="auto">
            <a:xfrm>
              <a:off x="3221" y="3532"/>
              <a:ext cx="2323" cy="6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spcBef>
                  <a:spcPct val="50000"/>
                </a:spcBef>
              </a:pPr>
              <a:r>
                <a:rPr lang="en-US" sz="2000" b="1">
                  <a:solidFill>
                    <a:srgbClr val="000099"/>
                  </a:solidFill>
                  <a:latin typeface="Arial" charset="0"/>
                  <a:ea typeface="SimSun" charset="0"/>
                  <a:cs typeface="SimSun" charset="0"/>
                </a:rPr>
                <a:t>i represent the index of the signal in the current run (index of the column)</a:t>
              </a:r>
            </a:p>
          </p:txBody>
        </p:sp>
        <p:grpSp>
          <p:nvGrpSpPr>
            <p:cNvPr id="35918" name="Group 388"/>
            <p:cNvGrpSpPr>
              <a:grpSpLocks noChangeAspect="1"/>
            </p:cNvGrpSpPr>
            <p:nvPr/>
          </p:nvGrpSpPr>
          <p:grpSpPr bwMode="auto">
            <a:xfrm>
              <a:off x="3214" y="553"/>
              <a:ext cx="2210" cy="1895"/>
              <a:chOff x="4380" y="17520"/>
              <a:chExt cx="1968" cy="1729"/>
            </a:xfrm>
          </p:grpSpPr>
          <p:sp>
            <p:nvSpPr>
              <p:cNvPr id="35922" name="Line 389"/>
              <p:cNvSpPr>
                <a:spLocks noChangeAspect="1" noChangeShapeType="1"/>
              </p:cNvSpPr>
              <p:nvPr/>
            </p:nvSpPr>
            <p:spPr bwMode="auto">
              <a:xfrm>
                <a:off x="4428" y="18960"/>
                <a:ext cx="1824"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923" name="Text Box 390"/>
              <p:cNvSpPr txBox="1">
                <a:spLocks noChangeAspect="1" noChangeArrowheads="1"/>
              </p:cNvSpPr>
              <p:nvPr/>
            </p:nvSpPr>
            <p:spPr bwMode="auto">
              <a:xfrm>
                <a:off x="4380" y="19056"/>
                <a:ext cx="240"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1600" b="1">
                    <a:ea typeface="SimSun" charset="0"/>
                  </a:rPr>
                  <a:t>1</a:t>
                </a:r>
                <a:endParaRPr lang="en-US" b="1">
                  <a:ea typeface="SimSun" charset="0"/>
                </a:endParaRPr>
              </a:p>
            </p:txBody>
          </p:sp>
          <p:sp>
            <p:nvSpPr>
              <p:cNvPr id="35924" name="Text Box 391"/>
              <p:cNvSpPr txBox="1">
                <a:spLocks noChangeAspect="1" noChangeArrowheads="1"/>
              </p:cNvSpPr>
              <p:nvPr/>
            </p:nvSpPr>
            <p:spPr bwMode="auto">
              <a:xfrm>
                <a:off x="5292" y="19056"/>
                <a:ext cx="240"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1600" b="1">
                    <a:ea typeface="SimSun" charset="0"/>
                  </a:rPr>
                  <a:t>i</a:t>
                </a:r>
                <a:endParaRPr lang="en-US" b="1">
                  <a:ea typeface="SimSun" charset="0"/>
                </a:endParaRPr>
              </a:p>
            </p:txBody>
          </p:sp>
          <p:sp>
            <p:nvSpPr>
              <p:cNvPr id="35925" name="Line 392"/>
              <p:cNvSpPr>
                <a:spLocks noChangeAspect="1" noChangeShapeType="1"/>
              </p:cNvSpPr>
              <p:nvPr/>
            </p:nvSpPr>
            <p:spPr bwMode="auto">
              <a:xfrm flipV="1">
                <a:off x="4476" y="1896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926" name="Line 393"/>
              <p:cNvSpPr>
                <a:spLocks noChangeAspect="1" noChangeShapeType="1"/>
              </p:cNvSpPr>
              <p:nvPr/>
            </p:nvSpPr>
            <p:spPr bwMode="auto">
              <a:xfrm flipV="1">
                <a:off x="5340" y="1896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927" name="Line 394"/>
              <p:cNvSpPr>
                <a:spLocks noChangeAspect="1" noChangeShapeType="1"/>
              </p:cNvSpPr>
              <p:nvPr/>
            </p:nvSpPr>
            <p:spPr bwMode="auto">
              <a:xfrm flipV="1">
                <a:off x="6204" y="1896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928" name="Text Box 395"/>
              <p:cNvSpPr txBox="1">
                <a:spLocks noChangeAspect="1" noChangeArrowheads="1"/>
              </p:cNvSpPr>
              <p:nvPr/>
            </p:nvSpPr>
            <p:spPr bwMode="auto">
              <a:xfrm>
                <a:off x="6108" y="19056"/>
                <a:ext cx="240"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1600" b="1">
                    <a:ea typeface="SimSun" charset="0"/>
                  </a:rPr>
                  <a:t>j</a:t>
                </a:r>
                <a:endParaRPr lang="en-US" b="1">
                  <a:ea typeface="SimSun" charset="0"/>
                </a:endParaRPr>
              </a:p>
            </p:txBody>
          </p:sp>
          <p:sp>
            <p:nvSpPr>
              <p:cNvPr id="35929" name="AutoShape 396"/>
              <p:cNvSpPr>
                <a:spLocks noChangeAspect="1" noChangeArrowheads="1"/>
              </p:cNvSpPr>
              <p:nvPr/>
            </p:nvSpPr>
            <p:spPr bwMode="auto">
              <a:xfrm>
                <a:off x="4428" y="18624"/>
                <a:ext cx="96" cy="48"/>
              </a:xfrm>
              <a:prstGeom prst="flowChartSort">
                <a:avLst/>
              </a:prstGeom>
              <a:solidFill>
                <a:schemeClr val="accent1"/>
              </a:solidFill>
              <a:ln w="9525">
                <a:solidFill>
                  <a:schemeClr val="tx1"/>
                </a:solidFill>
                <a:miter lim="800000"/>
                <a:headEnd/>
                <a:tailEnd/>
              </a:ln>
            </p:spPr>
            <p:txBody>
              <a:bodyPr wrap="none" anchor="ctr"/>
              <a:lstStyle/>
              <a:p>
                <a:endParaRPr lang="en-US"/>
              </a:p>
            </p:txBody>
          </p:sp>
          <p:sp>
            <p:nvSpPr>
              <p:cNvPr id="35930" name="AutoShape 397"/>
              <p:cNvSpPr>
                <a:spLocks noChangeAspect="1" noChangeArrowheads="1"/>
              </p:cNvSpPr>
              <p:nvPr/>
            </p:nvSpPr>
            <p:spPr bwMode="auto">
              <a:xfrm>
                <a:off x="4524" y="18432"/>
                <a:ext cx="96" cy="48"/>
              </a:xfrm>
              <a:prstGeom prst="flowChartSort">
                <a:avLst/>
              </a:prstGeom>
              <a:solidFill>
                <a:srgbClr val="FFFF00"/>
              </a:solidFill>
              <a:ln w="9525">
                <a:solidFill>
                  <a:schemeClr val="tx1"/>
                </a:solidFill>
                <a:miter lim="800000"/>
                <a:headEnd/>
                <a:tailEnd/>
              </a:ln>
            </p:spPr>
            <p:txBody>
              <a:bodyPr wrap="none" anchor="ctr"/>
              <a:lstStyle/>
              <a:p>
                <a:endParaRPr lang="en-US"/>
              </a:p>
            </p:txBody>
          </p:sp>
          <p:sp>
            <p:nvSpPr>
              <p:cNvPr id="35931" name="AutoShape 398"/>
              <p:cNvSpPr>
                <a:spLocks noChangeAspect="1" noChangeArrowheads="1"/>
              </p:cNvSpPr>
              <p:nvPr/>
            </p:nvSpPr>
            <p:spPr bwMode="auto">
              <a:xfrm>
                <a:off x="4620" y="18624"/>
                <a:ext cx="96" cy="48"/>
              </a:xfrm>
              <a:prstGeom prst="flowChartSort">
                <a:avLst/>
              </a:prstGeom>
              <a:solidFill>
                <a:srgbClr val="FFFF00"/>
              </a:solidFill>
              <a:ln w="9525">
                <a:solidFill>
                  <a:schemeClr val="tx1"/>
                </a:solidFill>
                <a:miter lim="800000"/>
                <a:headEnd/>
                <a:tailEnd/>
              </a:ln>
            </p:spPr>
            <p:txBody>
              <a:bodyPr wrap="none" anchor="ctr"/>
              <a:lstStyle/>
              <a:p>
                <a:endParaRPr lang="en-US"/>
              </a:p>
            </p:txBody>
          </p:sp>
          <p:sp>
            <p:nvSpPr>
              <p:cNvPr id="35932" name="AutoShape 399"/>
              <p:cNvSpPr>
                <a:spLocks noChangeAspect="1" noChangeArrowheads="1"/>
              </p:cNvSpPr>
              <p:nvPr/>
            </p:nvSpPr>
            <p:spPr bwMode="auto">
              <a:xfrm>
                <a:off x="5004" y="18384"/>
                <a:ext cx="96" cy="48"/>
              </a:xfrm>
              <a:prstGeom prst="flowChartSort">
                <a:avLst/>
              </a:prstGeom>
              <a:solidFill>
                <a:srgbClr val="FFFF00"/>
              </a:solidFill>
              <a:ln w="9525">
                <a:solidFill>
                  <a:schemeClr val="tx1"/>
                </a:solidFill>
                <a:miter lim="800000"/>
                <a:headEnd/>
                <a:tailEnd/>
              </a:ln>
            </p:spPr>
            <p:txBody>
              <a:bodyPr wrap="none" anchor="ctr"/>
              <a:lstStyle/>
              <a:p>
                <a:endParaRPr lang="en-US"/>
              </a:p>
            </p:txBody>
          </p:sp>
          <p:sp>
            <p:nvSpPr>
              <p:cNvPr id="35933" name="AutoShape 400"/>
              <p:cNvSpPr>
                <a:spLocks noChangeAspect="1" noChangeArrowheads="1"/>
              </p:cNvSpPr>
              <p:nvPr/>
            </p:nvSpPr>
            <p:spPr bwMode="auto">
              <a:xfrm>
                <a:off x="5868" y="18288"/>
                <a:ext cx="96" cy="48"/>
              </a:xfrm>
              <a:prstGeom prst="flowChartSort">
                <a:avLst/>
              </a:prstGeom>
              <a:solidFill>
                <a:srgbClr val="FFFF00"/>
              </a:solidFill>
              <a:ln w="9525">
                <a:solidFill>
                  <a:schemeClr val="tx1"/>
                </a:solidFill>
                <a:miter lim="800000"/>
                <a:headEnd/>
                <a:tailEnd/>
              </a:ln>
            </p:spPr>
            <p:txBody>
              <a:bodyPr wrap="none" anchor="ctr"/>
              <a:lstStyle/>
              <a:p>
                <a:endParaRPr lang="en-US"/>
              </a:p>
            </p:txBody>
          </p:sp>
          <p:sp>
            <p:nvSpPr>
              <p:cNvPr id="35934" name="AutoShape 401"/>
              <p:cNvSpPr>
                <a:spLocks noChangeAspect="1" noChangeArrowheads="1"/>
              </p:cNvSpPr>
              <p:nvPr/>
            </p:nvSpPr>
            <p:spPr bwMode="auto">
              <a:xfrm>
                <a:off x="6060" y="18336"/>
                <a:ext cx="96" cy="48"/>
              </a:xfrm>
              <a:prstGeom prst="flowChartSort">
                <a:avLst/>
              </a:prstGeom>
              <a:solidFill>
                <a:srgbClr val="FFFF00"/>
              </a:solidFill>
              <a:ln w="9525">
                <a:solidFill>
                  <a:schemeClr val="tx1"/>
                </a:solidFill>
                <a:miter lim="800000"/>
                <a:headEnd/>
                <a:tailEnd/>
              </a:ln>
            </p:spPr>
            <p:txBody>
              <a:bodyPr wrap="none" anchor="ctr"/>
              <a:lstStyle/>
              <a:p>
                <a:endParaRPr lang="en-US"/>
              </a:p>
            </p:txBody>
          </p:sp>
          <p:sp>
            <p:nvSpPr>
              <p:cNvPr id="35935" name="AutoShape 402"/>
              <p:cNvSpPr>
                <a:spLocks noChangeAspect="1" noChangeArrowheads="1"/>
              </p:cNvSpPr>
              <p:nvPr/>
            </p:nvSpPr>
            <p:spPr bwMode="auto">
              <a:xfrm>
                <a:off x="5580" y="18000"/>
                <a:ext cx="96" cy="48"/>
              </a:xfrm>
              <a:prstGeom prst="flowChartSort">
                <a:avLst/>
              </a:prstGeom>
              <a:solidFill>
                <a:srgbClr val="FFFF00"/>
              </a:solidFill>
              <a:ln w="9525">
                <a:solidFill>
                  <a:schemeClr val="tx1"/>
                </a:solidFill>
                <a:miter lim="800000"/>
                <a:headEnd/>
                <a:tailEnd/>
              </a:ln>
            </p:spPr>
            <p:txBody>
              <a:bodyPr wrap="none" anchor="ctr"/>
              <a:lstStyle/>
              <a:p>
                <a:endParaRPr lang="en-US"/>
              </a:p>
            </p:txBody>
          </p:sp>
          <p:sp>
            <p:nvSpPr>
              <p:cNvPr id="35936" name="AutoShape 403"/>
              <p:cNvSpPr>
                <a:spLocks noChangeAspect="1" noChangeArrowheads="1"/>
              </p:cNvSpPr>
              <p:nvPr/>
            </p:nvSpPr>
            <p:spPr bwMode="auto">
              <a:xfrm>
                <a:off x="5100" y="18480"/>
                <a:ext cx="96" cy="48"/>
              </a:xfrm>
              <a:prstGeom prst="flowChartSort">
                <a:avLst/>
              </a:prstGeom>
              <a:solidFill>
                <a:srgbClr val="FFFF00"/>
              </a:solidFill>
              <a:ln w="9525">
                <a:solidFill>
                  <a:schemeClr val="tx1"/>
                </a:solidFill>
                <a:miter lim="800000"/>
                <a:headEnd/>
                <a:tailEnd/>
              </a:ln>
            </p:spPr>
            <p:txBody>
              <a:bodyPr wrap="none" anchor="ctr"/>
              <a:lstStyle/>
              <a:p>
                <a:endParaRPr lang="en-US"/>
              </a:p>
            </p:txBody>
          </p:sp>
          <p:sp>
            <p:nvSpPr>
              <p:cNvPr id="35937" name="AutoShape 404"/>
              <p:cNvSpPr>
                <a:spLocks noChangeAspect="1" noChangeArrowheads="1"/>
              </p:cNvSpPr>
              <p:nvPr/>
            </p:nvSpPr>
            <p:spPr bwMode="auto">
              <a:xfrm>
                <a:off x="5292" y="18240"/>
                <a:ext cx="96" cy="48"/>
              </a:xfrm>
              <a:prstGeom prst="flowChartSort">
                <a:avLst/>
              </a:prstGeom>
              <a:solidFill>
                <a:srgbClr val="FFFF00"/>
              </a:solidFill>
              <a:ln w="9525">
                <a:solidFill>
                  <a:schemeClr val="tx1"/>
                </a:solidFill>
                <a:miter lim="800000"/>
                <a:headEnd/>
                <a:tailEnd/>
              </a:ln>
            </p:spPr>
            <p:txBody>
              <a:bodyPr wrap="none" anchor="ctr"/>
              <a:lstStyle/>
              <a:p>
                <a:endParaRPr lang="en-US"/>
              </a:p>
            </p:txBody>
          </p:sp>
          <p:sp>
            <p:nvSpPr>
              <p:cNvPr id="35938" name="AutoShape 405"/>
              <p:cNvSpPr>
                <a:spLocks noChangeAspect="1" noChangeArrowheads="1"/>
              </p:cNvSpPr>
              <p:nvPr/>
            </p:nvSpPr>
            <p:spPr bwMode="auto">
              <a:xfrm>
                <a:off x="5196" y="18384"/>
                <a:ext cx="96" cy="48"/>
              </a:xfrm>
              <a:prstGeom prst="flowChartSort">
                <a:avLst/>
              </a:prstGeom>
              <a:solidFill>
                <a:srgbClr val="FFFF00"/>
              </a:solidFill>
              <a:ln w="9525">
                <a:solidFill>
                  <a:schemeClr val="tx1"/>
                </a:solidFill>
                <a:miter lim="800000"/>
                <a:headEnd/>
                <a:tailEnd/>
              </a:ln>
            </p:spPr>
            <p:txBody>
              <a:bodyPr wrap="none" anchor="ctr"/>
              <a:lstStyle/>
              <a:p>
                <a:endParaRPr lang="en-US"/>
              </a:p>
            </p:txBody>
          </p:sp>
          <p:sp>
            <p:nvSpPr>
              <p:cNvPr id="35939" name="AutoShape 406"/>
              <p:cNvSpPr>
                <a:spLocks noChangeAspect="1" noChangeArrowheads="1"/>
              </p:cNvSpPr>
              <p:nvPr/>
            </p:nvSpPr>
            <p:spPr bwMode="auto">
              <a:xfrm>
                <a:off x="5388" y="18480"/>
                <a:ext cx="96" cy="48"/>
              </a:xfrm>
              <a:prstGeom prst="flowChartSort">
                <a:avLst/>
              </a:prstGeom>
              <a:solidFill>
                <a:srgbClr val="FFFF00"/>
              </a:solidFill>
              <a:ln w="9525">
                <a:solidFill>
                  <a:schemeClr val="tx1"/>
                </a:solidFill>
                <a:miter lim="800000"/>
                <a:headEnd/>
                <a:tailEnd/>
              </a:ln>
            </p:spPr>
            <p:txBody>
              <a:bodyPr wrap="none" anchor="ctr"/>
              <a:lstStyle/>
              <a:p>
                <a:endParaRPr lang="en-US"/>
              </a:p>
            </p:txBody>
          </p:sp>
          <p:sp>
            <p:nvSpPr>
              <p:cNvPr id="35940" name="AutoShape 407"/>
              <p:cNvSpPr>
                <a:spLocks noChangeAspect="1" noChangeArrowheads="1"/>
              </p:cNvSpPr>
              <p:nvPr/>
            </p:nvSpPr>
            <p:spPr bwMode="auto">
              <a:xfrm>
                <a:off x="5676" y="18336"/>
                <a:ext cx="96" cy="48"/>
              </a:xfrm>
              <a:prstGeom prst="flowChartSort">
                <a:avLst/>
              </a:prstGeom>
              <a:solidFill>
                <a:srgbClr val="FFFF00"/>
              </a:solidFill>
              <a:ln w="9525">
                <a:solidFill>
                  <a:schemeClr val="tx1"/>
                </a:solidFill>
                <a:miter lim="800000"/>
                <a:headEnd/>
                <a:tailEnd/>
              </a:ln>
            </p:spPr>
            <p:txBody>
              <a:bodyPr wrap="none" anchor="ctr"/>
              <a:lstStyle/>
              <a:p>
                <a:endParaRPr lang="en-US"/>
              </a:p>
            </p:txBody>
          </p:sp>
          <p:sp>
            <p:nvSpPr>
              <p:cNvPr id="35941" name="AutoShape 408"/>
              <p:cNvSpPr>
                <a:spLocks noChangeAspect="1" noChangeArrowheads="1"/>
              </p:cNvSpPr>
              <p:nvPr/>
            </p:nvSpPr>
            <p:spPr bwMode="auto">
              <a:xfrm>
                <a:off x="5484" y="18288"/>
                <a:ext cx="96" cy="48"/>
              </a:xfrm>
              <a:prstGeom prst="flowChartSort">
                <a:avLst/>
              </a:prstGeom>
              <a:solidFill>
                <a:srgbClr val="FFFF00"/>
              </a:solidFill>
              <a:ln w="9525">
                <a:solidFill>
                  <a:schemeClr val="tx1"/>
                </a:solidFill>
                <a:miter lim="800000"/>
                <a:headEnd/>
                <a:tailEnd/>
              </a:ln>
            </p:spPr>
            <p:txBody>
              <a:bodyPr wrap="none" anchor="ctr"/>
              <a:lstStyle/>
              <a:p>
                <a:endParaRPr lang="en-US"/>
              </a:p>
            </p:txBody>
          </p:sp>
          <p:sp>
            <p:nvSpPr>
              <p:cNvPr id="35942" name="AutoShape 409"/>
              <p:cNvSpPr>
                <a:spLocks noChangeAspect="1" noChangeArrowheads="1"/>
              </p:cNvSpPr>
              <p:nvPr/>
            </p:nvSpPr>
            <p:spPr bwMode="auto">
              <a:xfrm>
                <a:off x="5772" y="18144"/>
                <a:ext cx="96" cy="48"/>
              </a:xfrm>
              <a:prstGeom prst="flowChartSort">
                <a:avLst/>
              </a:prstGeom>
              <a:solidFill>
                <a:srgbClr val="FFFF00"/>
              </a:solidFill>
              <a:ln w="9525">
                <a:solidFill>
                  <a:schemeClr val="tx1"/>
                </a:solidFill>
                <a:miter lim="800000"/>
                <a:headEnd/>
                <a:tailEnd/>
              </a:ln>
            </p:spPr>
            <p:txBody>
              <a:bodyPr wrap="none" anchor="ctr"/>
              <a:lstStyle/>
              <a:p>
                <a:endParaRPr lang="en-US"/>
              </a:p>
            </p:txBody>
          </p:sp>
          <p:sp>
            <p:nvSpPr>
              <p:cNvPr id="35943" name="AutoShape 410"/>
              <p:cNvSpPr>
                <a:spLocks noChangeAspect="1" noChangeArrowheads="1"/>
              </p:cNvSpPr>
              <p:nvPr/>
            </p:nvSpPr>
            <p:spPr bwMode="auto">
              <a:xfrm>
                <a:off x="5964" y="17952"/>
                <a:ext cx="96" cy="48"/>
              </a:xfrm>
              <a:prstGeom prst="flowChartSort">
                <a:avLst/>
              </a:prstGeom>
              <a:solidFill>
                <a:srgbClr val="FFFF00"/>
              </a:solidFill>
              <a:ln w="9525">
                <a:solidFill>
                  <a:schemeClr val="tx1"/>
                </a:solidFill>
                <a:miter lim="800000"/>
                <a:headEnd/>
                <a:tailEnd/>
              </a:ln>
            </p:spPr>
            <p:txBody>
              <a:bodyPr wrap="none" anchor="ctr"/>
              <a:lstStyle/>
              <a:p>
                <a:endParaRPr lang="en-US"/>
              </a:p>
            </p:txBody>
          </p:sp>
          <p:sp>
            <p:nvSpPr>
              <p:cNvPr id="35944" name="AutoShape 411"/>
              <p:cNvSpPr>
                <a:spLocks noChangeAspect="1" noChangeArrowheads="1"/>
              </p:cNvSpPr>
              <p:nvPr/>
            </p:nvSpPr>
            <p:spPr bwMode="auto">
              <a:xfrm>
                <a:off x="4716" y="18480"/>
                <a:ext cx="96" cy="48"/>
              </a:xfrm>
              <a:prstGeom prst="flowChartSort">
                <a:avLst/>
              </a:prstGeom>
              <a:solidFill>
                <a:srgbClr val="FFFF00"/>
              </a:solidFill>
              <a:ln w="9525">
                <a:solidFill>
                  <a:schemeClr val="tx1"/>
                </a:solidFill>
                <a:miter lim="800000"/>
                <a:headEnd/>
                <a:tailEnd/>
              </a:ln>
            </p:spPr>
            <p:txBody>
              <a:bodyPr wrap="none" anchor="ctr"/>
              <a:lstStyle/>
              <a:p>
                <a:endParaRPr lang="en-US"/>
              </a:p>
            </p:txBody>
          </p:sp>
          <p:sp>
            <p:nvSpPr>
              <p:cNvPr id="35945" name="AutoShape 412"/>
              <p:cNvSpPr>
                <a:spLocks noChangeAspect="1" noChangeArrowheads="1"/>
              </p:cNvSpPr>
              <p:nvPr/>
            </p:nvSpPr>
            <p:spPr bwMode="auto">
              <a:xfrm>
                <a:off x="4812" y="18576"/>
                <a:ext cx="96" cy="48"/>
              </a:xfrm>
              <a:prstGeom prst="flowChartSort">
                <a:avLst/>
              </a:prstGeom>
              <a:solidFill>
                <a:srgbClr val="FFFF00"/>
              </a:solidFill>
              <a:ln w="9525">
                <a:solidFill>
                  <a:schemeClr val="tx1"/>
                </a:solidFill>
                <a:miter lim="800000"/>
                <a:headEnd/>
                <a:tailEnd/>
              </a:ln>
            </p:spPr>
            <p:txBody>
              <a:bodyPr wrap="none" anchor="ctr"/>
              <a:lstStyle/>
              <a:p>
                <a:endParaRPr lang="en-US"/>
              </a:p>
            </p:txBody>
          </p:sp>
          <p:sp>
            <p:nvSpPr>
              <p:cNvPr id="35946" name="AutoShape 413"/>
              <p:cNvSpPr>
                <a:spLocks noChangeAspect="1" noChangeArrowheads="1"/>
              </p:cNvSpPr>
              <p:nvPr/>
            </p:nvSpPr>
            <p:spPr bwMode="auto">
              <a:xfrm>
                <a:off x="4908" y="18144"/>
                <a:ext cx="96" cy="48"/>
              </a:xfrm>
              <a:prstGeom prst="flowChartSort">
                <a:avLst/>
              </a:prstGeom>
              <a:solidFill>
                <a:srgbClr val="FFFF00"/>
              </a:solidFill>
              <a:ln w="9525">
                <a:solidFill>
                  <a:schemeClr val="tx1"/>
                </a:solidFill>
                <a:miter lim="800000"/>
                <a:headEnd/>
                <a:tailEnd/>
              </a:ln>
            </p:spPr>
            <p:txBody>
              <a:bodyPr wrap="none" anchor="ctr"/>
              <a:lstStyle/>
              <a:p>
                <a:endParaRPr lang="en-US"/>
              </a:p>
            </p:txBody>
          </p:sp>
          <p:sp>
            <p:nvSpPr>
              <p:cNvPr id="35947" name="AutoShape 414"/>
              <p:cNvSpPr>
                <a:spLocks noChangeAspect="1" noChangeArrowheads="1"/>
              </p:cNvSpPr>
              <p:nvPr/>
            </p:nvSpPr>
            <p:spPr bwMode="auto">
              <a:xfrm>
                <a:off x="6156" y="18096"/>
                <a:ext cx="96" cy="48"/>
              </a:xfrm>
              <a:prstGeom prst="flowChartSort">
                <a:avLst/>
              </a:prstGeom>
              <a:solidFill>
                <a:srgbClr val="FFFF00"/>
              </a:solidFill>
              <a:ln w="9525">
                <a:solidFill>
                  <a:schemeClr val="tx1"/>
                </a:solidFill>
                <a:miter lim="800000"/>
                <a:headEnd/>
                <a:tailEnd/>
              </a:ln>
            </p:spPr>
            <p:txBody>
              <a:bodyPr wrap="none" anchor="ctr"/>
              <a:lstStyle/>
              <a:p>
                <a:endParaRPr lang="en-US"/>
              </a:p>
            </p:txBody>
          </p:sp>
          <p:cxnSp>
            <p:nvCxnSpPr>
              <p:cNvPr id="35948" name="AutoShape 415"/>
              <p:cNvCxnSpPr>
                <a:cxnSpLocks noChangeAspect="1" noChangeShapeType="1"/>
                <a:stCxn id="35929" idx="0"/>
                <a:endCxn id="35930" idx="0"/>
              </p:cNvCxnSpPr>
              <p:nvPr/>
            </p:nvCxnSpPr>
            <p:spPr bwMode="auto">
              <a:xfrm flipV="1">
                <a:off x="4476" y="18432"/>
                <a:ext cx="96" cy="192"/>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5949" name="AutoShape 416"/>
              <p:cNvCxnSpPr>
                <a:cxnSpLocks noChangeAspect="1" noChangeShapeType="1"/>
                <a:stCxn id="35930" idx="0"/>
                <a:endCxn id="35931" idx="0"/>
              </p:cNvCxnSpPr>
              <p:nvPr/>
            </p:nvCxnSpPr>
            <p:spPr bwMode="auto">
              <a:xfrm>
                <a:off x="4572" y="18432"/>
                <a:ext cx="96" cy="192"/>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5950" name="AutoShape 417"/>
              <p:cNvCxnSpPr>
                <a:cxnSpLocks noChangeAspect="1" noChangeShapeType="1"/>
                <a:stCxn id="35931" idx="3"/>
                <a:endCxn id="35944" idx="0"/>
              </p:cNvCxnSpPr>
              <p:nvPr/>
            </p:nvCxnSpPr>
            <p:spPr bwMode="auto">
              <a:xfrm flipV="1">
                <a:off x="4716" y="18480"/>
                <a:ext cx="48" cy="16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5951" name="AutoShape 418"/>
              <p:cNvCxnSpPr>
                <a:cxnSpLocks noChangeAspect="1" noChangeShapeType="1"/>
                <a:stCxn id="35946" idx="2"/>
                <a:endCxn id="35945" idx="0"/>
              </p:cNvCxnSpPr>
              <p:nvPr/>
            </p:nvCxnSpPr>
            <p:spPr bwMode="auto">
              <a:xfrm flipH="1">
                <a:off x="4860" y="18192"/>
                <a:ext cx="96" cy="384"/>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5952" name="AutoShape 419"/>
              <p:cNvCxnSpPr>
                <a:cxnSpLocks noChangeAspect="1" noChangeShapeType="1"/>
                <a:stCxn id="35946" idx="2"/>
                <a:endCxn id="35932" idx="0"/>
              </p:cNvCxnSpPr>
              <p:nvPr/>
            </p:nvCxnSpPr>
            <p:spPr bwMode="auto">
              <a:xfrm>
                <a:off x="4956" y="18192"/>
                <a:ext cx="96" cy="192"/>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5953" name="AutoShape 420"/>
              <p:cNvCxnSpPr>
                <a:cxnSpLocks noChangeAspect="1" noChangeShapeType="1"/>
                <a:stCxn id="35936" idx="2"/>
                <a:endCxn id="35932" idx="0"/>
              </p:cNvCxnSpPr>
              <p:nvPr/>
            </p:nvCxnSpPr>
            <p:spPr bwMode="auto">
              <a:xfrm flipH="1" flipV="1">
                <a:off x="5052" y="18384"/>
                <a:ext cx="96" cy="144"/>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5954" name="AutoShape 421"/>
              <p:cNvCxnSpPr>
                <a:cxnSpLocks noChangeAspect="1" noChangeShapeType="1"/>
                <a:stCxn id="35938" idx="2"/>
                <a:endCxn id="35936" idx="0"/>
              </p:cNvCxnSpPr>
              <p:nvPr/>
            </p:nvCxnSpPr>
            <p:spPr bwMode="auto">
              <a:xfrm flipH="1">
                <a:off x="5148" y="18432"/>
                <a:ext cx="96" cy="4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5955" name="AutoShape 422"/>
              <p:cNvCxnSpPr>
                <a:cxnSpLocks noChangeAspect="1" noChangeShapeType="1"/>
                <a:stCxn id="35937" idx="2"/>
                <a:endCxn id="35938" idx="0"/>
              </p:cNvCxnSpPr>
              <p:nvPr/>
            </p:nvCxnSpPr>
            <p:spPr bwMode="auto">
              <a:xfrm flipH="1">
                <a:off x="5244" y="18288"/>
                <a:ext cx="96" cy="96"/>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5956" name="AutoShape 423"/>
              <p:cNvCxnSpPr>
                <a:cxnSpLocks noChangeAspect="1" noChangeShapeType="1"/>
                <a:stCxn id="35939" idx="0"/>
                <a:endCxn id="35937" idx="2"/>
              </p:cNvCxnSpPr>
              <p:nvPr/>
            </p:nvCxnSpPr>
            <p:spPr bwMode="auto">
              <a:xfrm flipH="1" flipV="1">
                <a:off x="5340" y="18288"/>
                <a:ext cx="96" cy="192"/>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5957" name="AutoShape 424"/>
              <p:cNvCxnSpPr>
                <a:cxnSpLocks noChangeAspect="1" noChangeShapeType="1"/>
                <a:stCxn id="35941" idx="2"/>
                <a:endCxn id="35939" idx="0"/>
              </p:cNvCxnSpPr>
              <p:nvPr/>
            </p:nvCxnSpPr>
            <p:spPr bwMode="auto">
              <a:xfrm flipH="1">
                <a:off x="5436" y="18336"/>
                <a:ext cx="96" cy="144"/>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5958" name="AutoShape 425"/>
              <p:cNvCxnSpPr>
                <a:cxnSpLocks noChangeAspect="1" noChangeShapeType="1"/>
                <a:stCxn id="35935" idx="2"/>
                <a:endCxn id="35941" idx="0"/>
              </p:cNvCxnSpPr>
              <p:nvPr/>
            </p:nvCxnSpPr>
            <p:spPr bwMode="auto">
              <a:xfrm flipH="1">
                <a:off x="5532" y="18048"/>
                <a:ext cx="96" cy="24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5959" name="AutoShape 426"/>
              <p:cNvCxnSpPr>
                <a:cxnSpLocks noChangeAspect="1" noChangeShapeType="1"/>
                <a:stCxn id="35940" idx="0"/>
                <a:endCxn id="35935" idx="2"/>
              </p:cNvCxnSpPr>
              <p:nvPr/>
            </p:nvCxnSpPr>
            <p:spPr bwMode="auto">
              <a:xfrm flipH="1" flipV="1">
                <a:off x="5628" y="18048"/>
                <a:ext cx="96" cy="28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5960" name="AutoShape 427"/>
              <p:cNvCxnSpPr>
                <a:cxnSpLocks noChangeAspect="1" noChangeShapeType="1"/>
                <a:stCxn id="35942" idx="2"/>
                <a:endCxn id="35940" idx="0"/>
              </p:cNvCxnSpPr>
              <p:nvPr/>
            </p:nvCxnSpPr>
            <p:spPr bwMode="auto">
              <a:xfrm flipH="1">
                <a:off x="5724" y="18192"/>
                <a:ext cx="96" cy="144"/>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5961" name="AutoShape 428"/>
              <p:cNvCxnSpPr>
                <a:cxnSpLocks noChangeAspect="1" noChangeShapeType="1"/>
                <a:stCxn id="35933" idx="0"/>
                <a:endCxn id="35942" idx="2"/>
              </p:cNvCxnSpPr>
              <p:nvPr/>
            </p:nvCxnSpPr>
            <p:spPr bwMode="auto">
              <a:xfrm flipH="1" flipV="1">
                <a:off x="5820" y="18192"/>
                <a:ext cx="96" cy="96"/>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5962" name="AutoShape 429"/>
              <p:cNvCxnSpPr>
                <a:cxnSpLocks noChangeAspect="1" noChangeShapeType="1"/>
                <a:stCxn id="35943" idx="2"/>
                <a:endCxn id="35933" idx="0"/>
              </p:cNvCxnSpPr>
              <p:nvPr/>
            </p:nvCxnSpPr>
            <p:spPr bwMode="auto">
              <a:xfrm flipH="1">
                <a:off x="5916" y="18000"/>
                <a:ext cx="96" cy="28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5963" name="AutoShape 430"/>
              <p:cNvCxnSpPr>
                <a:cxnSpLocks noChangeAspect="1" noChangeShapeType="1"/>
                <a:stCxn id="35947" idx="2"/>
                <a:endCxn id="35934" idx="0"/>
              </p:cNvCxnSpPr>
              <p:nvPr/>
            </p:nvCxnSpPr>
            <p:spPr bwMode="auto">
              <a:xfrm flipH="1">
                <a:off x="6108" y="18144"/>
                <a:ext cx="96" cy="192"/>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35964" name="Line 431"/>
              <p:cNvSpPr>
                <a:spLocks noChangeAspect="1" noChangeShapeType="1"/>
              </p:cNvSpPr>
              <p:nvPr/>
            </p:nvSpPr>
            <p:spPr bwMode="auto">
              <a:xfrm flipV="1">
                <a:off x="4428" y="17520"/>
                <a:ext cx="0" cy="144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cxnSp>
            <p:nvCxnSpPr>
              <p:cNvPr id="35965" name="AutoShape 432"/>
              <p:cNvCxnSpPr>
                <a:cxnSpLocks noChangeAspect="1" noChangeShapeType="1"/>
                <a:stCxn id="35943" idx="2"/>
                <a:endCxn id="35934" idx="0"/>
              </p:cNvCxnSpPr>
              <p:nvPr/>
            </p:nvCxnSpPr>
            <p:spPr bwMode="auto">
              <a:xfrm>
                <a:off x="6012" y="18000"/>
                <a:ext cx="96" cy="336"/>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5966" name="AutoShape 433"/>
              <p:cNvCxnSpPr>
                <a:cxnSpLocks noChangeAspect="1" noChangeShapeType="1"/>
                <a:stCxn id="35945" idx="1"/>
                <a:endCxn id="35945" idx="0"/>
              </p:cNvCxnSpPr>
              <p:nvPr/>
            </p:nvCxnSpPr>
            <p:spPr bwMode="auto">
              <a:xfrm flipV="1">
                <a:off x="4812" y="18576"/>
                <a:ext cx="48" cy="24"/>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5967" name="AutoShape 434"/>
              <p:cNvCxnSpPr>
                <a:cxnSpLocks noChangeAspect="1" noChangeShapeType="1"/>
                <a:stCxn id="35945" idx="0"/>
                <a:endCxn id="35944" idx="2"/>
              </p:cNvCxnSpPr>
              <p:nvPr/>
            </p:nvCxnSpPr>
            <p:spPr bwMode="auto">
              <a:xfrm flipH="1" flipV="1">
                <a:off x="4764" y="18528"/>
                <a:ext cx="96" cy="4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35968" name="Line 435"/>
              <p:cNvSpPr>
                <a:spLocks noChangeAspect="1" noChangeShapeType="1"/>
              </p:cNvSpPr>
              <p:nvPr/>
            </p:nvSpPr>
            <p:spPr bwMode="auto">
              <a:xfrm>
                <a:off x="4812" y="19152"/>
                <a:ext cx="192" cy="0"/>
              </a:xfrm>
              <a:prstGeom prst="line">
                <a:avLst/>
              </a:prstGeom>
              <a:noFill/>
              <a:ln w="5080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969" name="Line 436"/>
              <p:cNvSpPr>
                <a:spLocks noChangeAspect="1" noChangeShapeType="1"/>
              </p:cNvSpPr>
              <p:nvPr/>
            </p:nvSpPr>
            <p:spPr bwMode="auto">
              <a:xfrm>
                <a:off x="5724" y="19152"/>
                <a:ext cx="192" cy="0"/>
              </a:xfrm>
              <a:prstGeom prst="line">
                <a:avLst/>
              </a:prstGeom>
              <a:noFill/>
              <a:ln w="5080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graphicFrame>
            <p:nvGraphicFramePr>
              <p:cNvPr id="35844" name="Object 4"/>
              <p:cNvGraphicFramePr>
                <a:graphicFrameLocks noChangeAspect="1"/>
              </p:cNvGraphicFramePr>
              <p:nvPr/>
            </p:nvGraphicFramePr>
            <p:xfrm>
              <a:off x="4733" y="17575"/>
              <a:ext cx="703" cy="253"/>
            </p:xfrm>
            <a:graphic>
              <a:graphicData uri="http://schemas.openxmlformats.org/presentationml/2006/ole">
                <mc:AlternateContent xmlns:mc="http://schemas.openxmlformats.org/markup-compatibility/2006">
                  <mc:Choice xmlns:v="urn:schemas-microsoft-com:vml" Requires="v">
                    <p:oleObj spid="_x0000_s12318" name="Equation" r:id="rId6" imgW="634680" imgH="228600" progId="Equation.3">
                      <p:embed/>
                    </p:oleObj>
                  </mc:Choice>
                  <mc:Fallback>
                    <p:oleObj name="Equation" r:id="rId6" imgW="634680" imgH="228600" progId="Equation.3">
                      <p:embed/>
                      <p:pic>
                        <p:nvPicPr>
                          <p:cNvPr id="0" name=""/>
                          <p:cNvPicPr preferRelativeResize="0">
                            <a:picLocks noChangeAspect="1" noChangeArrowheads="1"/>
                          </p:cNvPicPr>
                          <p:nvPr/>
                        </p:nvPicPr>
                        <p:blipFill>
                          <a:blip r:embed="rId7">
                            <a:alphaModFix amt="59000"/>
                            <a:extLst>
                              <a:ext uri="{28A0092B-C50C-407E-A947-70E740481C1C}">
                                <a14:useLocalDpi xmlns:a14="http://schemas.microsoft.com/office/drawing/2010/main" val="0"/>
                              </a:ext>
                            </a:extLst>
                          </a:blip>
                          <a:srcRect/>
                          <a:stretch>
                            <a:fillRect/>
                          </a:stretch>
                        </p:blipFill>
                        <p:spPr bwMode="auto">
                          <a:xfrm>
                            <a:off x="4733" y="17575"/>
                            <a:ext cx="703" cy="253"/>
                          </a:xfrm>
                          <a:prstGeom prst="rect">
                            <a:avLst/>
                          </a:prstGeom>
                          <a:solidFill>
                            <a:srgbClr val="FF9900">
                              <a:alpha val="59000"/>
                            </a:srgbClr>
                          </a:solidFill>
                          <a:ln>
                            <a:noFill/>
                          </a:ln>
                          <a:effectLst/>
                          <a:extLst>
                            <a:ext uri="{91240B29-F687-4f45-9708-019B960494DF}">
                              <a14:hiddenLine xmlns:a14="http://schemas.microsoft.com/office/drawing/2010/main" xmlns="" w="50800">
                                <a:solidFill>
                                  <a:srgbClr val="FF99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5970" name="Freeform 438"/>
              <p:cNvSpPr>
                <a:spLocks noChangeAspect="1"/>
              </p:cNvSpPr>
              <p:nvPr/>
            </p:nvSpPr>
            <p:spPr bwMode="auto">
              <a:xfrm>
                <a:off x="5148" y="17808"/>
                <a:ext cx="192" cy="384"/>
              </a:xfrm>
              <a:custGeom>
                <a:avLst/>
                <a:gdLst>
                  <a:gd name="T0" fmla="*/ 0 w 296"/>
                  <a:gd name="T1" fmla="*/ 0 h 96"/>
                  <a:gd name="T2" fmla="*/ 125 w 296"/>
                  <a:gd name="T3" fmla="*/ 192 h 96"/>
                  <a:gd name="T4" fmla="*/ 187 w 296"/>
                  <a:gd name="T5" fmla="*/ 384 h 96"/>
                  <a:gd name="T6" fmla="*/ 0 60000 65536"/>
                  <a:gd name="T7" fmla="*/ 0 60000 65536"/>
                  <a:gd name="T8" fmla="*/ 0 60000 65536"/>
                  <a:gd name="T9" fmla="*/ 0 w 296"/>
                  <a:gd name="T10" fmla="*/ 0 h 96"/>
                  <a:gd name="T11" fmla="*/ 296 w 296"/>
                  <a:gd name="T12" fmla="*/ 96 h 96"/>
                </a:gdLst>
                <a:ahLst/>
                <a:cxnLst>
                  <a:cxn ang="T6">
                    <a:pos x="T0" y="T1"/>
                  </a:cxn>
                  <a:cxn ang="T7">
                    <a:pos x="T2" y="T3"/>
                  </a:cxn>
                  <a:cxn ang="T8">
                    <a:pos x="T4" y="T5"/>
                  </a:cxn>
                </a:cxnLst>
                <a:rect l="T9" t="T10" r="T11" b="T12"/>
                <a:pathLst>
                  <a:path w="296" h="96">
                    <a:moveTo>
                      <a:pt x="0" y="0"/>
                    </a:moveTo>
                    <a:cubicBezTo>
                      <a:pt x="72" y="16"/>
                      <a:pt x="144" y="32"/>
                      <a:pt x="192" y="48"/>
                    </a:cubicBezTo>
                    <a:cubicBezTo>
                      <a:pt x="240" y="64"/>
                      <a:pt x="296" y="96"/>
                      <a:pt x="288" y="96"/>
                    </a:cubicBezTo>
                  </a:path>
                </a:pathLst>
              </a:custGeom>
              <a:noFill/>
              <a:ln w="254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35919" name="Text Box 439"/>
            <p:cNvSpPr txBox="1">
              <a:spLocks noChangeArrowheads="1"/>
            </p:cNvSpPr>
            <p:nvPr/>
          </p:nvSpPr>
          <p:spPr bwMode="auto">
            <a:xfrm rot="10800000">
              <a:off x="2923" y="1062"/>
              <a:ext cx="308" cy="7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2000" b="1">
                  <a:solidFill>
                    <a:srgbClr val="000099"/>
                  </a:solidFill>
                  <a:latin typeface="Arial" charset="0"/>
                  <a:ea typeface="SimSun" charset="0"/>
                </a:rPr>
                <a:t>E(index)</a:t>
              </a:r>
            </a:p>
          </p:txBody>
        </p:sp>
        <p:sp>
          <p:nvSpPr>
            <p:cNvPr id="35920" name="AutoShape 440"/>
            <p:cNvSpPr>
              <a:spLocks noChangeAspect="1" noChangeArrowheads="1"/>
            </p:cNvSpPr>
            <p:nvPr/>
          </p:nvSpPr>
          <p:spPr bwMode="auto">
            <a:xfrm>
              <a:off x="2448" y="2736"/>
              <a:ext cx="208" cy="869"/>
            </a:xfrm>
            <a:prstGeom prst="rightArrow">
              <a:avLst>
                <a:gd name="adj1" fmla="val 50000"/>
                <a:gd name="adj2" fmla="val 25000"/>
              </a:avLst>
            </a:prstGeom>
            <a:gradFill rotWithShape="1">
              <a:gsLst>
                <a:gs pos="0">
                  <a:srgbClr val="FFCC00"/>
                </a:gs>
                <a:gs pos="100000">
                  <a:srgbClr val="8B6F00"/>
                </a:gs>
              </a:gsLst>
              <a:lin ang="5400000" scaled="1"/>
            </a:gradFill>
            <a:ln>
              <a:noFill/>
            </a:ln>
            <a:extLst>
              <a:ext uri="{91240B29-F687-4f45-9708-019B960494DF}">
                <a14:hiddenLine xmlns:a14="http://schemas.microsoft.com/office/drawing/2010/main" xmlns="" w="25400">
                  <a:solidFill>
                    <a:srgbClr val="000000"/>
                  </a:solidFill>
                  <a:miter lim="800000"/>
                  <a:headEnd/>
                  <a:tailEnd type="none" w="sm" len="lg"/>
                </a14:hiddenLine>
              </a:ext>
            </a:extLst>
          </p:spPr>
          <p:txBody>
            <a:bodyPr anchor="ctr">
              <a:spAutoFit/>
            </a:bodyPr>
            <a:lstStyle/>
            <a:p>
              <a:endParaRPr lang="en-US"/>
            </a:p>
          </p:txBody>
        </p:sp>
        <p:sp>
          <p:nvSpPr>
            <p:cNvPr id="35921" name="AutoShape 441"/>
            <p:cNvSpPr>
              <a:spLocks noChangeArrowheads="1"/>
            </p:cNvSpPr>
            <p:nvPr/>
          </p:nvSpPr>
          <p:spPr bwMode="auto">
            <a:xfrm>
              <a:off x="4019" y="2562"/>
              <a:ext cx="691" cy="204"/>
            </a:xfrm>
            <a:prstGeom prst="upArrow">
              <a:avLst>
                <a:gd name="adj1" fmla="val 50000"/>
                <a:gd name="adj2" fmla="val 25000"/>
              </a:avLst>
            </a:prstGeom>
            <a:gradFill rotWithShape="1">
              <a:gsLst>
                <a:gs pos="0">
                  <a:srgbClr val="AA8800"/>
                </a:gs>
                <a:gs pos="100000">
                  <a:srgbClr val="FFCC00"/>
                </a:gs>
              </a:gsLst>
              <a:lin ang="5400000" scaled="1"/>
            </a:gradFill>
            <a:ln w="25400">
              <a:solidFill>
                <a:schemeClr val="bg1"/>
              </a:solidFill>
              <a:miter lim="800000"/>
              <a:headEnd/>
              <a:tailEnd type="none" w="sm" len="lg"/>
            </a:ln>
          </p:spPr>
          <p:txBody>
            <a:bodyPr anchor="ctr">
              <a:spAutoFit/>
            </a:bodyPr>
            <a:lstStyle/>
            <a:p>
              <a:endParaRPr lang="en-US"/>
            </a:p>
          </p:txBody>
        </p:sp>
      </p:grpSp>
      <p:grpSp>
        <p:nvGrpSpPr>
          <p:cNvPr id="26" name="Group 442"/>
          <p:cNvGrpSpPr>
            <a:grpSpLocks/>
          </p:cNvGrpSpPr>
          <p:nvPr/>
        </p:nvGrpSpPr>
        <p:grpSpPr bwMode="auto">
          <a:xfrm>
            <a:off x="0" y="3962400"/>
            <a:ext cx="4800600" cy="2590800"/>
            <a:chOff x="184" y="2381"/>
            <a:chExt cx="2840" cy="1632"/>
          </a:xfrm>
        </p:grpSpPr>
        <p:grpSp>
          <p:nvGrpSpPr>
            <p:cNvPr id="35867" name="Group 443"/>
            <p:cNvGrpSpPr>
              <a:grpSpLocks/>
            </p:cNvGrpSpPr>
            <p:nvPr/>
          </p:nvGrpSpPr>
          <p:grpSpPr bwMode="auto">
            <a:xfrm>
              <a:off x="184" y="2381"/>
              <a:ext cx="2840" cy="1632"/>
              <a:chOff x="184" y="2381"/>
              <a:chExt cx="2840" cy="1632"/>
            </a:xfrm>
          </p:grpSpPr>
          <p:grpSp>
            <p:nvGrpSpPr>
              <p:cNvPr id="35869" name="Group 444"/>
              <p:cNvGrpSpPr>
                <a:grpSpLocks noChangeAspect="1"/>
              </p:cNvGrpSpPr>
              <p:nvPr/>
            </p:nvGrpSpPr>
            <p:grpSpPr bwMode="auto">
              <a:xfrm>
                <a:off x="1341" y="2453"/>
                <a:ext cx="93" cy="1488"/>
                <a:chOff x="2784" y="1632"/>
                <a:chExt cx="96" cy="1440"/>
              </a:xfrm>
            </p:grpSpPr>
            <p:sp>
              <p:nvSpPr>
                <p:cNvPr id="35901" name="Rectangle 445"/>
                <p:cNvSpPr>
                  <a:spLocks noChangeAspect="1" noChangeArrowheads="1"/>
                </p:cNvSpPr>
                <p:nvPr/>
              </p:nvSpPr>
              <p:spPr bwMode="auto">
                <a:xfrm>
                  <a:off x="2784" y="1632"/>
                  <a:ext cx="96" cy="144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5902" name="Line 446"/>
                <p:cNvSpPr>
                  <a:spLocks noChangeAspect="1" noChangeShapeType="1"/>
                </p:cNvSpPr>
                <p:nvPr/>
              </p:nvSpPr>
              <p:spPr bwMode="auto">
                <a:xfrm>
                  <a:off x="2784" y="1728"/>
                  <a:ext cx="9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903" name="Line 447"/>
                <p:cNvSpPr>
                  <a:spLocks noChangeAspect="1" noChangeShapeType="1"/>
                </p:cNvSpPr>
                <p:nvPr/>
              </p:nvSpPr>
              <p:spPr bwMode="auto">
                <a:xfrm>
                  <a:off x="2784" y="1824"/>
                  <a:ext cx="9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904" name="Line 448"/>
                <p:cNvSpPr>
                  <a:spLocks noChangeAspect="1" noChangeShapeType="1"/>
                </p:cNvSpPr>
                <p:nvPr/>
              </p:nvSpPr>
              <p:spPr bwMode="auto">
                <a:xfrm>
                  <a:off x="2784" y="1920"/>
                  <a:ext cx="9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905" name="Line 449"/>
                <p:cNvSpPr>
                  <a:spLocks noChangeAspect="1" noChangeShapeType="1"/>
                </p:cNvSpPr>
                <p:nvPr/>
              </p:nvSpPr>
              <p:spPr bwMode="auto">
                <a:xfrm>
                  <a:off x="2784" y="2016"/>
                  <a:ext cx="9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906" name="Line 450"/>
                <p:cNvSpPr>
                  <a:spLocks noChangeAspect="1" noChangeShapeType="1"/>
                </p:cNvSpPr>
                <p:nvPr/>
              </p:nvSpPr>
              <p:spPr bwMode="auto">
                <a:xfrm>
                  <a:off x="2784" y="2112"/>
                  <a:ext cx="9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907" name="Line 451"/>
                <p:cNvSpPr>
                  <a:spLocks noChangeAspect="1" noChangeShapeType="1"/>
                </p:cNvSpPr>
                <p:nvPr/>
              </p:nvSpPr>
              <p:spPr bwMode="auto">
                <a:xfrm>
                  <a:off x="2784" y="2208"/>
                  <a:ext cx="9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908" name="Line 452"/>
                <p:cNvSpPr>
                  <a:spLocks noChangeAspect="1" noChangeShapeType="1"/>
                </p:cNvSpPr>
                <p:nvPr/>
              </p:nvSpPr>
              <p:spPr bwMode="auto">
                <a:xfrm>
                  <a:off x="2784" y="2304"/>
                  <a:ext cx="9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909" name="Line 453"/>
                <p:cNvSpPr>
                  <a:spLocks noChangeAspect="1" noChangeShapeType="1"/>
                </p:cNvSpPr>
                <p:nvPr/>
              </p:nvSpPr>
              <p:spPr bwMode="auto">
                <a:xfrm>
                  <a:off x="2784" y="2400"/>
                  <a:ext cx="9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910" name="Line 454"/>
                <p:cNvSpPr>
                  <a:spLocks noChangeAspect="1" noChangeShapeType="1"/>
                </p:cNvSpPr>
                <p:nvPr/>
              </p:nvSpPr>
              <p:spPr bwMode="auto">
                <a:xfrm>
                  <a:off x="2784" y="2496"/>
                  <a:ext cx="9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911" name="Line 455"/>
                <p:cNvSpPr>
                  <a:spLocks noChangeAspect="1" noChangeShapeType="1"/>
                </p:cNvSpPr>
                <p:nvPr/>
              </p:nvSpPr>
              <p:spPr bwMode="auto">
                <a:xfrm>
                  <a:off x="2784" y="2592"/>
                  <a:ext cx="9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912" name="Line 456"/>
                <p:cNvSpPr>
                  <a:spLocks noChangeAspect="1" noChangeShapeType="1"/>
                </p:cNvSpPr>
                <p:nvPr/>
              </p:nvSpPr>
              <p:spPr bwMode="auto">
                <a:xfrm>
                  <a:off x="2784" y="2688"/>
                  <a:ext cx="9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913" name="Line 457"/>
                <p:cNvSpPr>
                  <a:spLocks noChangeAspect="1" noChangeShapeType="1"/>
                </p:cNvSpPr>
                <p:nvPr/>
              </p:nvSpPr>
              <p:spPr bwMode="auto">
                <a:xfrm>
                  <a:off x="2784" y="2784"/>
                  <a:ext cx="9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914" name="Line 458"/>
                <p:cNvSpPr>
                  <a:spLocks noChangeAspect="1" noChangeShapeType="1"/>
                </p:cNvSpPr>
                <p:nvPr/>
              </p:nvSpPr>
              <p:spPr bwMode="auto">
                <a:xfrm>
                  <a:off x="2784" y="2880"/>
                  <a:ext cx="9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915" name="Line 459"/>
                <p:cNvSpPr>
                  <a:spLocks noChangeAspect="1" noChangeShapeType="1"/>
                </p:cNvSpPr>
                <p:nvPr/>
              </p:nvSpPr>
              <p:spPr bwMode="auto">
                <a:xfrm>
                  <a:off x="2784" y="2976"/>
                  <a:ext cx="9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916" name="Line 460"/>
                <p:cNvSpPr>
                  <a:spLocks noChangeAspect="1" noChangeShapeType="1"/>
                </p:cNvSpPr>
                <p:nvPr/>
              </p:nvSpPr>
              <p:spPr bwMode="auto">
                <a:xfrm>
                  <a:off x="2784" y="3072"/>
                  <a:ext cx="9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35870" name="Text Box 461"/>
              <p:cNvSpPr txBox="1">
                <a:spLocks noChangeAspect="1" noChangeArrowheads="1"/>
              </p:cNvSpPr>
              <p:nvPr/>
            </p:nvSpPr>
            <p:spPr bwMode="auto">
              <a:xfrm>
                <a:off x="1712" y="2382"/>
                <a:ext cx="232" cy="212"/>
              </a:xfrm>
              <a:prstGeom prst="rect">
                <a:avLst/>
              </a:prstGeom>
              <a:solidFill>
                <a:schemeClr val="accent1">
                  <a:alpha val="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1600" b="1">
                    <a:ea typeface="SimSun" charset="0"/>
                  </a:rPr>
                  <a:t>1</a:t>
                </a:r>
                <a:endParaRPr lang="en-US" b="1">
                  <a:ea typeface="SimSun" charset="0"/>
                </a:endParaRPr>
              </a:p>
            </p:txBody>
          </p:sp>
          <p:sp>
            <p:nvSpPr>
              <p:cNvPr id="35871" name="Text Box 462"/>
              <p:cNvSpPr txBox="1">
                <a:spLocks noChangeAspect="1" noChangeArrowheads="1"/>
              </p:cNvSpPr>
              <p:nvPr/>
            </p:nvSpPr>
            <p:spPr bwMode="auto">
              <a:xfrm>
                <a:off x="1712" y="3801"/>
                <a:ext cx="232"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1600" b="1">
                    <a:ea typeface="SimSun" charset="0"/>
                  </a:rPr>
                  <a:t>N</a:t>
                </a:r>
                <a:endParaRPr lang="en-US" b="1">
                  <a:ea typeface="SimSun" charset="0"/>
                </a:endParaRPr>
              </a:p>
            </p:txBody>
          </p:sp>
          <p:sp>
            <p:nvSpPr>
              <p:cNvPr id="35872" name="Text Box 463"/>
              <p:cNvSpPr txBox="1">
                <a:spLocks noChangeAspect="1" noChangeArrowheads="1"/>
              </p:cNvSpPr>
              <p:nvPr/>
            </p:nvSpPr>
            <p:spPr bwMode="auto">
              <a:xfrm>
                <a:off x="1712" y="3375"/>
                <a:ext cx="232" cy="212"/>
              </a:xfrm>
              <a:prstGeom prst="rect">
                <a:avLst/>
              </a:prstGeom>
              <a:solidFill>
                <a:schemeClr val="accent1">
                  <a:alpha val="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1600" b="1">
                    <a:ea typeface="SimSun" charset="0"/>
                  </a:rPr>
                  <a:t>k</a:t>
                </a:r>
                <a:endParaRPr lang="en-US" b="1">
                  <a:ea typeface="SimSun" charset="0"/>
                </a:endParaRPr>
              </a:p>
            </p:txBody>
          </p:sp>
          <p:grpSp>
            <p:nvGrpSpPr>
              <p:cNvPr id="35873" name="Group 464"/>
              <p:cNvGrpSpPr>
                <a:grpSpLocks noChangeAspect="1"/>
              </p:cNvGrpSpPr>
              <p:nvPr/>
            </p:nvGrpSpPr>
            <p:grpSpPr bwMode="auto">
              <a:xfrm>
                <a:off x="1341" y="3339"/>
                <a:ext cx="92" cy="411"/>
                <a:chOff x="1584" y="3360"/>
                <a:chExt cx="103" cy="384"/>
              </a:xfrm>
            </p:grpSpPr>
            <p:sp>
              <p:nvSpPr>
                <p:cNvPr id="35897" name="Rectangle 465"/>
                <p:cNvSpPr>
                  <a:spLocks noChangeAspect="1" noChangeArrowheads="1"/>
                </p:cNvSpPr>
                <p:nvPr/>
              </p:nvSpPr>
              <p:spPr bwMode="auto">
                <a:xfrm>
                  <a:off x="1584" y="3456"/>
                  <a:ext cx="102" cy="96"/>
                </a:xfrm>
                <a:prstGeom prst="rect">
                  <a:avLst/>
                </a:prstGeom>
                <a:solidFill>
                  <a:srgbClr val="C0C0C0">
                    <a:alpha val="83920"/>
                  </a:srgbClr>
                </a:solidFill>
                <a:ln w="9525">
                  <a:solidFill>
                    <a:schemeClr val="tx1"/>
                  </a:solidFill>
                  <a:miter lim="800000"/>
                  <a:headEnd/>
                  <a:tailEnd/>
                </a:ln>
              </p:spPr>
              <p:txBody>
                <a:bodyPr wrap="none" anchor="ctr"/>
                <a:lstStyle/>
                <a:p>
                  <a:endParaRPr lang="en-US"/>
                </a:p>
              </p:txBody>
            </p:sp>
            <p:sp>
              <p:nvSpPr>
                <p:cNvPr id="35898" name="Rectangle 466"/>
                <p:cNvSpPr>
                  <a:spLocks noChangeAspect="1" noChangeArrowheads="1"/>
                </p:cNvSpPr>
                <p:nvPr/>
              </p:nvSpPr>
              <p:spPr bwMode="auto">
                <a:xfrm>
                  <a:off x="1584" y="3360"/>
                  <a:ext cx="103" cy="96"/>
                </a:xfrm>
                <a:prstGeom prst="rect">
                  <a:avLst/>
                </a:prstGeom>
                <a:solidFill>
                  <a:srgbClr val="FFFFFF">
                    <a:alpha val="83920"/>
                  </a:srgbClr>
                </a:solidFill>
                <a:ln w="9525">
                  <a:solidFill>
                    <a:schemeClr val="tx1"/>
                  </a:solidFill>
                  <a:miter lim="800000"/>
                  <a:headEnd/>
                  <a:tailEnd/>
                </a:ln>
              </p:spPr>
              <p:txBody>
                <a:bodyPr wrap="none" anchor="ctr"/>
                <a:lstStyle/>
                <a:p>
                  <a:endParaRPr lang="en-US"/>
                </a:p>
              </p:txBody>
            </p:sp>
            <p:sp>
              <p:nvSpPr>
                <p:cNvPr id="35899" name="Rectangle 467"/>
                <p:cNvSpPr>
                  <a:spLocks noChangeAspect="1" noChangeArrowheads="1"/>
                </p:cNvSpPr>
                <p:nvPr/>
              </p:nvSpPr>
              <p:spPr bwMode="auto">
                <a:xfrm>
                  <a:off x="1584" y="3552"/>
                  <a:ext cx="103" cy="96"/>
                </a:xfrm>
                <a:prstGeom prst="rect">
                  <a:avLst/>
                </a:prstGeom>
                <a:solidFill>
                  <a:srgbClr val="969696">
                    <a:alpha val="83920"/>
                  </a:srgbClr>
                </a:solidFill>
                <a:ln w="9525">
                  <a:solidFill>
                    <a:schemeClr val="tx1"/>
                  </a:solidFill>
                  <a:miter lim="800000"/>
                  <a:headEnd/>
                  <a:tailEnd/>
                </a:ln>
              </p:spPr>
              <p:txBody>
                <a:bodyPr wrap="none" anchor="ctr"/>
                <a:lstStyle/>
                <a:p>
                  <a:endParaRPr lang="en-US"/>
                </a:p>
              </p:txBody>
            </p:sp>
            <p:sp>
              <p:nvSpPr>
                <p:cNvPr id="35900" name="Rectangle 468"/>
                <p:cNvSpPr>
                  <a:spLocks noChangeAspect="1" noChangeArrowheads="1"/>
                </p:cNvSpPr>
                <p:nvPr/>
              </p:nvSpPr>
              <p:spPr bwMode="auto">
                <a:xfrm>
                  <a:off x="1584" y="3648"/>
                  <a:ext cx="103" cy="96"/>
                </a:xfrm>
                <a:prstGeom prst="rect">
                  <a:avLst/>
                </a:prstGeom>
                <a:solidFill>
                  <a:srgbClr val="FFFFFF">
                    <a:alpha val="83920"/>
                  </a:srgbClr>
                </a:solidFill>
                <a:ln w="9525">
                  <a:solidFill>
                    <a:schemeClr val="tx1"/>
                  </a:solidFill>
                  <a:miter lim="800000"/>
                  <a:headEnd/>
                  <a:tailEnd/>
                </a:ln>
              </p:spPr>
              <p:txBody>
                <a:bodyPr wrap="none" anchor="ctr"/>
                <a:lstStyle/>
                <a:p>
                  <a:endParaRPr lang="en-US"/>
                </a:p>
              </p:txBody>
            </p:sp>
          </p:grpSp>
          <p:sp>
            <p:nvSpPr>
              <p:cNvPr id="35874" name="Line 469"/>
              <p:cNvSpPr>
                <a:spLocks noChangeAspect="1" noChangeShapeType="1"/>
              </p:cNvSpPr>
              <p:nvPr/>
            </p:nvSpPr>
            <p:spPr bwMode="auto">
              <a:xfrm>
                <a:off x="1804" y="2879"/>
                <a:ext cx="0" cy="198"/>
              </a:xfrm>
              <a:prstGeom prst="line">
                <a:avLst/>
              </a:prstGeom>
              <a:noFill/>
              <a:ln w="5080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75" name="Line 470"/>
              <p:cNvSpPr>
                <a:spLocks noChangeAspect="1" noChangeShapeType="1"/>
              </p:cNvSpPr>
              <p:nvPr/>
            </p:nvSpPr>
            <p:spPr bwMode="auto">
              <a:xfrm flipH="1">
                <a:off x="1480" y="2482"/>
                <a:ext cx="139"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1"/>
              <p:cNvSpPr>
                <a:spLocks noChangeAspect="1" noChangeShapeType="1"/>
              </p:cNvSpPr>
              <p:nvPr/>
            </p:nvSpPr>
            <p:spPr bwMode="auto">
              <a:xfrm flipH="1">
                <a:off x="1480" y="3474"/>
                <a:ext cx="139"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Line 472"/>
              <p:cNvSpPr>
                <a:spLocks noChangeAspect="1" noChangeShapeType="1"/>
              </p:cNvSpPr>
              <p:nvPr/>
            </p:nvSpPr>
            <p:spPr bwMode="auto">
              <a:xfrm>
                <a:off x="1804" y="3623"/>
                <a:ext cx="0" cy="198"/>
              </a:xfrm>
              <a:prstGeom prst="line">
                <a:avLst/>
              </a:prstGeom>
              <a:noFill/>
              <a:ln w="50800" cap="rnd">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35878" name="Group 473"/>
              <p:cNvGrpSpPr>
                <a:grpSpLocks noChangeAspect="1"/>
              </p:cNvGrpSpPr>
              <p:nvPr/>
            </p:nvGrpSpPr>
            <p:grpSpPr bwMode="auto">
              <a:xfrm>
                <a:off x="184" y="2447"/>
                <a:ext cx="1018" cy="1488"/>
                <a:chOff x="384" y="2522"/>
                <a:chExt cx="1056" cy="1440"/>
              </a:xfrm>
            </p:grpSpPr>
            <p:graphicFrame>
              <p:nvGraphicFramePr>
                <p:cNvPr id="35842" name="Object 2"/>
                <p:cNvGraphicFramePr>
                  <a:graphicFrameLocks noChangeAspect="1"/>
                </p:cNvGraphicFramePr>
                <p:nvPr/>
              </p:nvGraphicFramePr>
              <p:xfrm>
                <a:off x="384" y="3264"/>
                <a:ext cx="537" cy="346"/>
              </p:xfrm>
              <a:graphic>
                <a:graphicData uri="http://schemas.openxmlformats.org/presentationml/2006/ole">
                  <mc:AlternateContent xmlns:mc="http://schemas.openxmlformats.org/markup-compatibility/2006">
                    <mc:Choice xmlns:v="urn:schemas-microsoft-com:vml" Requires="v">
                      <p:oleObj spid="_x0000_s12319" name="Equation" r:id="rId8" imgW="355320" imgH="228600" progId="Equation.3">
                        <p:embed/>
                      </p:oleObj>
                    </mc:Choice>
                    <mc:Fallback>
                      <p:oleObj name="Equation" r:id="rId8" imgW="35532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4" y="3264"/>
                              <a:ext cx="537" cy="34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35880" name="Group 475"/>
                <p:cNvGrpSpPr>
                  <a:grpSpLocks noChangeAspect="1"/>
                </p:cNvGrpSpPr>
                <p:nvPr/>
              </p:nvGrpSpPr>
              <p:grpSpPr bwMode="auto">
                <a:xfrm flipH="1">
                  <a:off x="1008" y="2522"/>
                  <a:ext cx="432" cy="1440"/>
                  <a:chOff x="1680" y="2496"/>
                  <a:chExt cx="432" cy="1440"/>
                </a:xfrm>
              </p:grpSpPr>
              <p:sp>
                <p:nvSpPr>
                  <p:cNvPr id="35882" name="Rectangle 476"/>
                  <p:cNvSpPr>
                    <a:spLocks noChangeAspect="1" noChangeArrowheads="1"/>
                  </p:cNvSpPr>
                  <p:nvPr/>
                </p:nvSpPr>
                <p:spPr bwMode="auto">
                  <a:xfrm>
                    <a:off x="1680" y="3456"/>
                    <a:ext cx="288" cy="96"/>
                  </a:xfrm>
                  <a:prstGeom prst="rect">
                    <a:avLst/>
                  </a:prstGeom>
                  <a:solidFill>
                    <a:srgbClr val="C0C0C0">
                      <a:alpha val="83920"/>
                    </a:srgbClr>
                  </a:solidFill>
                  <a:ln w="9525">
                    <a:solidFill>
                      <a:schemeClr val="tx1"/>
                    </a:solidFill>
                    <a:miter lim="800000"/>
                    <a:headEnd/>
                    <a:tailEnd/>
                  </a:ln>
                </p:spPr>
                <p:txBody>
                  <a:bodyPr wrap="none" anchor="ctr"/>
                  <a:lstStyle/>
                  <a:p>
                    <a:endParaRPr lang="en-US"/>
                  </a:p>
                </p:txBody>
              </p:sp>
              <p:sp>
                <p:nvSpPr>
                  <p:cNvPr id="35883" name="Rectangle 477"/>
                  <p:cNvSpPr>
                    <a:spLocks noChangeAspect="1" noChangeArrowheads="1"/>
                  </p:cNvSpPr>
                  <p:nvPr/>
                </p:nvSpPr>
                <p:spPr bwMode="auto">
                  <a:xfrm>
                    <a:off x="1680" y="3360"/>
                    <a:ext cx="192" cy="96"/>
                  </a:xfrm>
                  <a:prstGeom prst="rect">
                    <a:avLst/>
                  </a:prstGeom>
                  <a:solidFill>
                    <a:srgbClr val="FFFFFF">
                      <a:alpha val="83920"/>
                    </a:srgbClr>
                  </a:solidFill>
                  <a:ln w="9525">
                    <a:solidFill>
                      <a:schemeClr val="tx1"/>
                    </a:solidFill>
                    <a:miter lim="800000"/>
                    <a:headEnd/>
                    <a:tailEnd/>
                  </a:ln>
                </p:spPr>
                <p:txBody>
                  <a:bodyPr wrap="none" anchor="ctr"/>
                  <a:lstStyle/>
                  <a:p>
                    <a:endParaRPr lang="en-US"/>
                  </a:p>
                </p:txBody>
              </p:sp>
              <p:sp>
                <p:nvSpPr>
                  <p:cNvPr id="35884" name="Rectangle 478"/>
                  <p:cNvSpPr>
                    <a:spLocks noChangeAspect="1" noChangeArrowheads="1"/>
                  </p:cNvSpPr>
                  <p:nvPr/>
                </p:nvSpPr>
                <p:spPr bwMode="auto">
                  <a:xfrm>
                    <a:off x="1680" y="3552"/>
                    <a:ext cx="432" cy="96"/>
                  </a:xfrm>
                  <a:prstGeom prst="rect">
                    <a:avLst/>
                  </a:prstGeom>
                  <a:solidFill>
                    <a:srgbClr val="969696">
                      <a:alpha val="83920"/>
                    </a:srgbClr>
                  </a:solidFill>
                  <a:ln w="9525">
                    <a:solidFill>
                      <a:schemeClr val="tx1"/>
                    </a:solidFill>
                    <a:miter lim="800000"/>
                    <a:headEnd/>
                    <a:tailEnd/>
                  </a:ln>
                </p:spPr>
                <p:txBody>
                  <a:bodyPr wrap="none" anchor="ctr"/>
                  <a:lstStyle/>
                  <a:p>
                    <a:endParaRPr lang="en-US"/>
                  </a:p>
                </p:txBody>
              </p:sp>
              <p:sp>
                <p:nvSpPr>
                  <p:cNvPr id="35885" name="Rectangle 479"/>
                  <p:cNvSpPr>
                    <a:spLocks noChangeAspect="1" noChangeArrowheads="1"/>
                  </p:cNvSpPr>
                  <p:nvPr/>
                </p:nvSpPr>
                <p:spPr bwMode="auto">
                  <a:xfrm>
                    <a:off x="1680" y="3648"/>
                    <a:ext cx="192" cy="96"/>
                  </a:xfrm>
                  <a:prstGeom prst="rect">
                    <a:avLst/>
                  </a:prstGeom>
                  <a:solidFill>
                    <a:srgbClr val="FFFFFF">
                      <a:alpha val="83920"/>
                    </a:srgbClr>
                  </a:solidFill>
                  <a:ln w="9525">
                    <a:solidFill>
                      <a:schemeClr val="tx1"/>
                    </a:solidFill>
                    <a:miter lim="800000"/>
                    <a:headEnd/>
                    <a:tailEnd/>
                  </a:ln>
                </p:spPr>
                <p:txBody>
                  <a:bodyPr wrap="none" anchor="ctr"/>
                  <a:lstStyle/>
                  <a:p>
                    <a:endParaRPr lang="en-US"/>
                  </a:p>
                </p:txBody>
              </p:sp>
              <p:sp>
                <p:nvSpPr>
                  <p:cNvPr id="35886" name="Rectangle 480"/>
                  <p:cNvSpPr>
                    <a:spLocks noChangeAspect="1" noChangeArrowheads="1"/>
                  </p:cNvSpPr>
                  <p:nvPr/>
                </p:nvSpPr>
                <p:spPr bwMode="auto">
                  <a:xfrm>
                    <a:off x="1680" y="3264"/>
                    <a:ext cx="48" cy="96"/>
                  </a:xfrm>
                  <a:prstGeom prst="rect">
                    <a:avLst/>
                  </a:prstGeom>
                  <a:solidFill>
                    <a:srgbClr val="FFFF99">
                      <a:alpha val="83920"/>
                    </a:srgbClr>
                  </a:solidFill>
                  <a:ln w="9525">
                    <a:solidFill>
                      <a:schemeClr val="tx1"/>
                    </a:solidFill>
                    <a:miter lim="800000"/>
                    <a:headEnd/>
                    <a:tailEnd/>
                  </a:ln>
                </p:spPr>
                <p:txBody>
                  <a:bodyPr wrap="none" anchor="ctr"/>
                  <a:lstStyle/>
                  <a:p>
                    <a:endParaRPr lang="en-US"/>
                  </a:p>
                </p:txBody>
              </p:sp>
              <p:sp>
                <p:nvSpPr>
                  <p:cNvPr id="35887" name="Rectangle 481"/>
                  <p:cNvSpPr>
                    <a:spLocks noChangeAspect="1" noChangeArrowheads="1"/>
                  </p:cNvSpPr>
                  <p:nvPr/>
                </p:nvSpPr>
                <p:spPr bwMode="auto">
                  <a:xfrm>
                    <a:off x="1680" y="2976"/>
                    <a:ext cx="48" cy="96"/>
                  </a:xfrm>
                  <a:prstGeom prst="rect">
                    <a:avLst/>
                  </a:prstGeom>
                  <a:solidFill>
                    <a:srgbClr val="FFFF99">
                      <a:alpha val="83920"/>
                    </a:srgbClr>
                  </a:solidFill>
                  <a:ln w="9525">
                    <a:solidFill>
                      <a:schemeClr val="tx1"/>
                    </a:solidFill>
                    <a:miter lim="800000"/>
                    <a:headEnd/>
                    <a:tailEnd/>
                  </a:ln>
                </p:spPr>
                <p:txBody>
                  <a:bodyPr wrap="none" anchor="ctr"/>
                  <a:lstStyle/>
                  <a:p>
                    <a:endParaRPr lang="en-US"/>
                  </a:p>
                </p:txBody>
              </p:sp>
              <p:sp>
                <p:nvSpPr>
                  <p:cNvPr id="35888" name="Rectangle 482"/>
                  <p:cNvSpPr>
                    <a:spLocks noChangeAspect="1" noChangeArrowheads="1"/>
                  </p:cNvSpPr>
                  <p:nvPr/>
                </p:nvSpPr>
                <p:spPr bwMode="auto">
                  <a:xfrm>
                    <a:off x="1680" y="3072"/>
                    <a:ext cx="48" cy="96"/>
                  </a:xfrm>
                  <a:prstGeom prst="rect">
                    <a:avLst/>
                  </a:prstGeom>
                  <a:solidFill>
                    <a:srgbClr val="FFFF99">
                      <a:alpha val="83920"/>
                    </a:srgbClr>
                  </a:solidFill>
                  <a:ln w="9525">
                    <a:solidFill>
                      <a:schemeClr val="tx1"/>
                    </a:solidFill>
                    <a:miter lim="800000"/>
                    <a:headEnd/>
                    <a:tailEnd/>
                  </a:ln>
                </p:spPr>
                <p:txBody>
                  <a:bodyPr wrap="none" anchor="ctr"/>
                  <a:lstStyle/>
                  <a:p>
                    <a:endParaRPr lang="en-US"/>
                  </a:p>
                </p:txBody>
              </p:sp>
              <p:sp>
                <p:nvSpPr>
                  <p:cNvPr id="35889" name="Rectangle 483"/>
                  <p:cNvSpPr>
                    <a:spLocks noChangeAspect="1" noChangeArrowheads="1"/>
                  </p:cNvSpPr>
                  <p:nvPr/>
                </p:nvSpPr>
                <p:spPr bwMode="auto">
                  <a:xfrm>
                    <a:off x="1680" y="2880"/>
                    <a:ext cx="48" cy="96"/>
                  </a:xfrm>
                  <a:prstGeom prst="rect">
                    <a:avLst/>
                  </a:prstGeom>
                  <a:solidFill>
                    <a:srgbClr val="FFFF99">
                      <a:alpha val="83920"/>
                    </a:srgbClr>
                  </a:solidFill>
                  <a:ln w="9525">
                    <a:solidFill>
                      <a:schemeClr val="tx1"/>
                    </a:solidFill>
                    <a:miter lim="800000"/>
                    <a:headEnd/>
                    <a:tailEnd/>
                  </a:ln>
                </p:spPr>
                <p:txBody>
                  <a:bodyPr wrap="none" anchor="ctr"/>
                  <a:lstStyle/>
                  <a:p>
                    <a:endParaRPr lang="en-US"/>
                  </a:p>
                </p:txBody>
              </p:sp>
              <p:sp>
                <p:nvSpPr>
                  <p:cNvPr id="35890" name="Rectangle 484"/>
                  <p:cNvSpPr>
                    <a:spLocks noChangeAspect="1" noChangeArrowheads="1"/>
                  </p:cNvSpPr>
                  <p:nvPr/>
                </p:nvSpPr>
                <p:spPr bwMode="auto">
                  <a:xfrm>
                    <a:off x="1680" y="3168"/>
                    <a:ext cx="48" cy="96"/>
                  </a:xfrm>
                  <a:prstGeom prst="rect">
                    <a:avLst/>
                  </a:prstGeom>
                  <a:solidFill>
                    <a:srgbClr val="FFFF99">
                      <a:alpha val="83920"/>
                    </a:srgbClr>
                  </a:solidFill>
                  <a:ln w="9525">
                    <a:solidFill>
                      <a:schemeClr val="tx1"/>
                    </a:solidFill>
                    <a:miter lim="800000"/>
                    <a:headEnd/>
                    <a:tailEnd/>
                  </a:ln>
                </p:spPr>
                <p:txBody>
                  <a:bodyPr wrap="none" anchor="ctr"/>
                  <a:lstStyle/>
                  <a:p>
                    <a:endParaRPr lang="en-US"/>
                  </a:p>
                </p:txBody>
              </p:sp>
              <p:sp>
                <p:nvSpPr>
                  <p:cNvPr id="35891" name="Rectangle 485"/>
                  <p:cNvSpPr>
                    <a:spLocks noChangeAspect="1" noChangeArrowheads="1"/>
                  </p:cNvSpPr>
                  <p:nvPr/>
                </p:nvSpPr>
                <p:spPr bwMode="auto">
                  <a:xfrm>
                    <a:off x="1680" y="2784"/>
                    <a:ext cx="48" cy="96"/>
                  </a:xfrm>
                  <a:prstGeom prst="rect">
                    <a:avLst/>
                  </a:prstGeom>
                  <a:solidFill>
                    <a:srgbClr val="FFFF99">
                      <a:alpha val="83920"/>
                    </a:srgbClr>
                  </a:solidFill>
                  <a:ln w="9525">
                    <a:solidFill>
                      <a:schemeClr val="tx1"/>
                    </a:solidFill>
                    <a:miter lim="800000"/>
                    <a:headEnd/>
                    <a:tailEnd/>
                  </a:ln>
                </p:spPr>
                <p:txBody>
                  <a:bodyPr wrap="none" anchor="ctr"/>
                  <a:lstStyle/>
                  <a:p>
                    <a:endParaRPr lang="en-US"/>
                  </a:p>
                </p:txBody>
              </p:sp>
              <p:sp>
                <p:nvSpPr>
                  <p:cNvPr id="35892" name="Rectangle 486"/>
                  <p:cNvSpPr>
                    <a:spLocks noChangeAspect="1" noChangeArrowheads="1"/>
                  </p:cNvSpPr>
                  <p:nvPr/>
                </p:nvSpPr>
                <p:spPr bwMode="auto">
                  <a:xfrm>
                    <a:off x="1680" y="2688"/>
                    <a:ext cx="48" cy="96"/>
                  </a:xfrm>
                  <a:prstGeom prst="rect">
                    <a:avLst/>
                  </a:prstGeom>
                  <a:solidFill>
                    <a:srgbClr val="FFFF99">
                      <a:alpha val="83920"/>
                    </a:srgbClr>
                  </a:solidFill>
                  <a:ln w="9525">
                    <a:solidFill>
                      <a:schemeClr val="tx1"/>
                    </a:solidFill>
                    <a:miter lim="800000"/>
                    <a:headEnd/>
                    <a:tailEnd/>
                  </a:ln>
                </p:spPr>
                <p:txBody>
                  <a:bodyPr wrap="none" anchor="ctr"/>
                  <a:lstStyle/>
                  <a:p>
                    <a:endParaRPr lang="en-US"/>
                  </a:p>
                </p:txBody>
              </p:sp>
              <p:sp>
                <p:nvSpPr>
                  <p:cNvPr id="35893" name="Rectangle 487"/>
                  <p:cNvSpPr>
                    <a:spLocks noChangeAspect="1" noChangeArrowheads="1"/>
                  </p:cNvSpPr>
                  <p:nvPr/>
                </p:nvSpPr>
                <p:spPr bwMode="auto">
                  <a:xfrm>
                    <a:off x="1680" y="2592"/>
                    <a:ext cx="48" cy="96"/>
                  </a:xfrm>
                  <a:prstGeom prst="rect">
                    <a:avLst/>
                  </a:prstGeom>
                  <a:solidFill>
                    <a:srgbClr val="FFFF99">
                      <a:alpha val="83920"/>
                    </a:srgbClr>
                  </a:solidFill>
                  <a:ln w="9525">
                    <a:solidFill>
                      <a:schemeClr val="tx1"/>
                    </a:solidFill>
                    <a:miter lim="800000"/>
                    <a:headEnd/>
                    <a:tailEnd/>
                  </a:ln>
                </p:spPr>
                <p:txBody>
                  <a:bodyPr wrap="none" anchor="ctr"/>
                  <a:lstStyle/>
                  <a:p>
                    <a:endParaRPr lang="en-US"/>
                  </a:p>
                </p:txBody>
              </p:sp>
              <p:sp>
                <p:nvSpPr>
                  <p:cNvPr id="35894" name="Rectangle 488"/>
                  <p:cNvSpPr>
                    <a:spLocks noChangeAspect="1" noChangeArrowheads="1"/>
                  </p:cNvSpPr>
                  <p:nvPr/>
                </p:nvSpPr>
                <p:spPr bwMode="auto">
                  <a:xfrm>
                    <a:off x="1680" y="2496"/>
                    <a:ext cx="48" cy="96"/>
                  </a:xfrm>
                  <a:prstGeom prst="rect">
                    <a:avLst/>
                  </a:prstGeom>
                  <a:solidFill>
                    <a:srgbClr val="FFFF99">
                      <a:alpha val="83920"/>
                    </a:srgbClr>
                  </a:solidFill>
                  <a:ln w="9525">
                    <a:solidFill>
                      <a:schemeClr val="tx1"/>
                    </a:solidFill>
                    <a:miter lim="800000"/>
                    <a:headEnd/>
                    <a:tailEnd/>
                  </a:ln>
                </p:spPr>
                <p:txBody>
                  <a:bodyPr wrap="none" anchor="ctr"/>
                  <a:lstStyle/>
                  <a:p>
                    <a:endParaRPr lang="en-US"/>
                  </a:p>
                </p:txBody>
              </p:sp>
              <p:sp>
                <p:nvSpPr>
                  <p:cNvPr id="35895" name="Rectangle 489"/>
                  <p:cNvSpPr>
                    <a:spLocks noChangeAspect="1" noChangeArrowheads="1"/>
                  </p:cNvSpPr>
                  <p:nvPr/>
                </p:nvSpPr>
                <p:spPr bwMode="auto">
                  <a:xfrm>
                    <a:off x="1680" y="3744"/>
                    <a:ext cx="48" cy="96"/>
                  </a:xfrm>
                  <a:prstGeom prst="rect">
                    <a:avLst/>
                  </a:prstGeom>
                  <a:solidFill>
                    <a:srgbClr val="FFFF99">
                      <a:alpha val="83920"/>
                    </a:srgbClr>
                  </a:solidFill>
                  <a:ln w="9525">
                    <a:solidFill>
                      <a:schemeClr val="tx1"/>
                    </a:solidFill>
                    <a:miter lim="800000"/>
                    <a:headEnd/>
                    <a:tailEnd/>
                  </a:ln>
                </p:spPr>
                <p:txBody>
                  <a:bodyPr wrap="none" anchor="ctr"/>
                  <a:lstStyle/>
                  <a:p>
                    <a:endParaRPr lang="en-US"/>
                  </a:p>
                </p:txBody>
              </p:sp>
              <p:sp>
                <p:nvSpPr>
                  <p:cNvPr id="35896" name="Rectangle 490"/>
                  <p:cNvSpPr>
                    <a:spLocks noChangeAspect="1" noChangeArrowheads="1"/>
                  </p:cNvSpPr>
                  <p:nvPr/>
                </p:nvSpPr>
                <p:spPr bwMode="auto">
                  <a:xfrm>
                    <a:off x="1680" y="3840"/>
                    <a:ext cx="48" cy="96"/>
                  </a:xfrm>
                  <a:prstGeom prst="rect">
                    <a:avLst/>
                  </a:prstGeom>
                  <a:solidFill>
                    <a:srgbClr val="FFFF99">
                      <a:alpha val="83920"/>
                    </a:srgbClr>
                  </a:solidFill>
                  <a:ln w="9525">
                    <a:solidFill>
                      <a:schemeClr val="tx1"/>
                    </a:solidFill>
                    <a:miter lim="800000"/>
                    <a:headEnd/>
                    <a:tailEnd/>
                  </a:ln>
                </p:spPr>
                <p:txBody>
                  <a:bodyPr wrap="none" anchor="ctr"/>
                  <a:lstStyle/>
                  <a:p>
                    <a:endParaRPr lang="en-US"/>
                  </a:p>
                </p:txBody>
              </p:sp>
            </p:grpSp>
            <p:sp>
              <p:nvSpPr>
                <p:cNvPr id="35881" name="Freeform 491"/>
                <p:cNvSpPr>
                  <a:spLocks noChangeAspect="1"/>
                </p:cNvSpPr>
                <p:nvPr/>
              </p:nvSpPr>
              <p:spPr bwMode="auto">
                <a:xfrm>
                  <a:off x="864" y="3408"/>
                  <a:ext cx="296" cy="96"/>
                </a:xfrm>
                <a:custGeom>
                  <a:avLst/>
                  <a:gdLst>
                    <a:gd name="T0" fmla="*/ 0 w 296"/>
                    <a:gd name="T1" fmla="*/ 0 h 96"/>
                    <a:gd name="T2" fmla="*/ 192 w 296"/>
                    <a:gd name="T3" fmla="*/ 48 h 96"/>
                    <a:gd name="T4" fmla="*/ 288 w 296"/>
                    <a:gd name="T5" fmla="*/ 96 h 96"/>
                    <a:gd name="T6" fmla="*/ 0 60000 65536"/>
                    <a:gd name="T7" fmla="*/ 0 60000 65536"/>
                    <a:gd name="T8" fmla="*/ 0 60000 65536"/>
                    <a:gd name="T9" fmla="*/ 0 w 296"/>
                    <a:gd name="T10" fmla="*/ 0 h 96"/>
                    <a:gd name="T11" fmla="*/ 296 w 296"/>
                    <a:gd name="T12" fmla="*/ 96 h 96"/>
                  </a:gdLst>
                  <a:ahLst/>
                  <a:cxnLst>
                    <a:cxn ang="T6">
                      <a:pos x="T0" y="T1"/>
                    </a:cxn>
                    <a:cxn ang="T7">
                      <a:pos x="T2" y="T3"/>
                    </a:cxn>
                    <a:cxn ang="T8">
                      <a:pos x="T4" y="T5"/>
                    </a:cxn>
                  </a:cxnLst>
                  <a:rect l="T9" t="T10" r="T11" b="T12"/>
                  <a:pathLst>
                    <a:path w="296" h="96">
                      <a:moveTo>
                        <a:pt x="0" y="0"/>
                      </a:moveTo>
                      <a:cubicBezTo>
                        <a:pt x="72" y="16"/>
                        <a:pt x="144" y="32"/>
                        <a:pt x="192" y="48"/>
                      </a:cubicBezTo>
                      <a:cubicBezTo>
                        <a:pt x="240" y="64"/>
                        <a:pt x="296" y="96"/>
                        <a:pt x="288" y="96"/>
                      </a:cubicBezTo>
                    </a:path>
                  </a:pathLst>
                </a:custGeom>
                <a:noFill/>
                <a:ln w="254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35879" name="Text Box 492"/>
              <p:cNvSpPr txBox="1">
                <a:spLocks noChangeArrowheads="1"/>
              </p:cNvSpPr>
              <p:nvPr/>
            </p:nvSpPr>
            <p:spPr bwMode="auto">
              <a:xfrm>
                <a:off x="1942" y="2381"/>
                <a:ext cx="1082" cy="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spcBef>
                    <a:spcPct val="50000"/>
                  </a:spcBef>
                </a:pPr>
                <a:r>
                  <a:rPr lang="en-US" sz="2000" b="1">
                    <a:latin typeface="Arial" charset="0"/>
                    <a:ea typeface="SimSun" charset="0"/>
                    <a:cs typeface="SimSun" charset="0"/>
                  </a:rPr>
                  <a:t>ith column in match matrix</a:t>
                </a:r>
              </a:p>
            </p:txBody>
          </p:sp>
        </p:grpSp>
        <p:cxnSp>
          <p:nvCxnSpPr>
            <p:cNvPr id="35868" name="AutoShape 493"/>
            <p:cNvCxnSpPr>
              <a:cxnSpLocks noChangeShapeType="1"/>
              <a:stCxn id="35879" idx="1"/>
              <a:endCxn id="35901" idx="0"/>
            </p:cNvCxnSpPr>
            <p:nvPr/>
          </p:nvCxnSpPr>
          <p:spPr bwMode="auto">
            <a:xfrm rot="10800000">
              <a:off x="1388" y="2453"/>
              <a:ext cx="554" cy="149"/>
            </a:xfrm>
            <a:prstGeom prst="curvedConnector4">
              <a:avLst>
                <a:gd name="adj1" fmla="val 45847"/>
                <a:gd name="adj2" fmla="val 196644"/>
              </a:avLst>
            </a:prstGeom>
            <a:noFill/>
            <a:ln w="25400">
              <a:solidFill>
                <a:srgbClr val="FF0000"/>
              </a:solidFill>
              <a:round/>
              <a:headEnd/>
              <a:tailEnd type="triangle" w="sm" len="lg"/>
            </a:ln>
            <a:extLst>
              <a:ext uri="{909E8E84-426E-40dd-AFC4-6F175D3DCCD1}">
                <a14:hiddenFill xmlns:a14="http://schemas.microsoft.com/office/drawing/2010/main" xmlns="">
                  <a:noFill/>
                </a14:hiddenFill>
              </a:ext>
            </a:extLst>
          </p:spPr>
        </p:cxnSp>
      </p:grpSp>
      <p:sp>
        <p:nvSpPr>
          <p:cNvPr id="35866" name="Rectangle 494"/>
          <p:cNvSpPr>
            <a:spLocks noGrp="1" noChangeArrowheads="1"/>
          </p:cNvSpPr>
          <p:nvPr>
            <p:ph type="title"/>
          </p:nvPr>
        </p:nvSpPr>
        <p:spPr>
          <a:xfrm>
            <a:off x="1524000" y="0"/>
            <a:ext cx="7467600" cy="654050"/>
          </a:xfrm>
          <a:noFill/>
        </p:spPr>
        <p:txBody>
          <a:bodyPr/>
          <a:lstStyle/>
          <a:p>
            <a:pPr eaLnBrk="1" hangingPunct="1"/>
            <a:r>
              <a:rPr lang="en-US" sz="2400" b="1" dirty="0">
                <a:latin typeface="Arial" charset="0"/>
              </a:rPr>
              <a:t>Similarity Analysis Using Expected Indices of the Best Match</a:t>
            </a:r>
          </a:p>
        </p:txBody>
      </p:sp>
    </p:spTree>
    <p:extLst>
      <p:ext uri="{BB962C8B-B14F-4D97-AF65-F5344CB8AC3E}">
        <p14:creationId xmlns:p14="http://schemas.microsoft.com/office/powerpoint/2010/main" val="3444830897"/>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ox(in)">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6" name="Rectangle 38"/>
          <p:cNvSpPr>
            <a:spLocks noChangeArrowheads="1"/>
          </p:cNvSpPr>
          <p:nvPr/>
        </p:nvSpPr>
        <p:spPr bwMode="auto">
          <a:xfrm>
            <a:off x="76200" y="6248400"/>
            <a:ext cx="8991600" cy="6096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nvGrpSpPr>
          <p:cNvPr id="2" name="Group 64"/>
          <p:cNvGrpSpPr>
            <a:grpSpLocks/>
          </p:cNvGrpSpPr>
          <p:nvPr/>
        </p:nvGrpSpPr>
        <p:grpSpPr bwMode="auto">
          <a:xfrm>
            <a:off x="0" y="3429000"/>
            <a:ext cx="5884863" cy="3198813"/>
            <a:chOff x="0" y="2160"/>
            <a:chExt cx="3707" cy="2015"/>
          </a:xfrm>
        </p:grpSpPr>
        <p:grpSp>
          <p:nvGrpSpPr>
            <p:cNvPr id="37926" name="Group 59"/>
            <p:cNvGrpSpPr>
              <a:grpSpLocks/>
            </p:cNvGrpSpPr>
            <p:nvPr/>
          </p:nvGrpSpPr>
          <p:grpSpPr bwMode="auto">
            <a:xfrm>
              <a:off x="0" y="2208"/>
              <a:ext cx="3707" cy="1967"/>
              <a:chOff x="0" y="2208"/>
              <a:chExt cx="3707" cy="1967"/>
            </a:xfrm>
          </p:grpSpPr>
          <p:sp>
            <p:nvSpPr>
              <p:cNvPr id="37927" name="AutoShape 60"/>
              <p:cNvSpPr>
                <a:spLocks noChangeAspect="1" noChangeArrowheads="1"/>
              </p:cNvSpPr>
              <p:nvPr/>
            </p:nvSpPr>
            <p:spPr bwMode="auto">
              <a:xfrm>
                <a:off x="576" y="2208"/>
                <a:ext cx="551" cy="146"/>
              </a:xfrm>
              <a:prstGeom prst="downArrow">
                <a:avLst>
                  <a:gd name="adj1" fmla="val 50000"/>
                  <a:gd name="adj2" fmla="val 25000"/>
                </a:avLst>
              </a:prstGeom>
              <a:solidFill>
                <a:srgbClr val="C0C0C0"/>
              </a:solidFill>
              <a:ln w="9525">
                <a:solidFill>
                  <a:srgbClr val="C0C0C0"/>
                </a:solidFill>
                <a:miter lim="800000"/>
                <a:headEnd/>
                <a:tailEnd/>
              </a:ln>
            </p:spPr>
            <p:txBody>
              <a:bodyPr wrap="none" anchor="ctr"/>
              <a:lstStyle/>
              <a:p>
                <a:endParaRPr lang="en-US"/>
              </a:p>
            </p:txBody>
          </p:sp>
          <p:pic>
            <p:nvPicPr>
              <p:cNvPr id="37928" name="Picture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1" y="2333"/>
                <a:ext cx="1728" cy="1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37895" name="Object 62"/>
              <p:cNvGraphicFramePr>
                <a:graphicFrameLocks noChangeAspect="1"/>
              </p:cNvGraphicFramePr>
              <p:nvPr/>
            </p:nvGraphicFramePr>
            <p:xfrm>
              <a:off x="99" y="2455"/>
              <a:ext cx="1748" cy="1145"/>
            </p:xfrm>
            <a:graphic>
              <a:graphicData uri="http://schemas.openxmlformats.org/presentationml/2006/ole">
                <mc:AlternateContent xmlns:mc="http://schemas.openxmlformats.org/markup-compatibility/2006">
                  <mc:Choice xmlns:v="urn:schemas-microsoft-com:vml" Requires="v">
                    <p:oleObj spid="_x0000_s14392" name="Equation" r:id="rId5" imgW="1955520" imgH="1346040" progId="Equation.3">
                      <p:embed/>
                    </p:oleObj>
                  </mc:Choice>
                  <mc:Fallback>
                    <p:oleObj name="Equation" r:id="rId5" imgW="1955520" imgH="1346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 y="2455"/>
                            <a:ext cx="1748" cy="1145"/>
                          </a:xfrm>
                          <a:prstGeom prst="rect">
                            <a:avLst/>
                          </a:prstGeom>
                          <a:noFill/>
                          <a:ln w="38100">
                            <a:solidFill>
                              <a:srgbClr val="FF99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7929" name="Text Box 63"/>
              <p:cNvSpPr txBox="1">
                <a:spLocks noChangeAspect="1" noChangeArrowheads="1"/>
              </p:cNvSpPr>
              <p:nvPr/>
            </p:nvSpPr>
            <p:spPr bwMode="auto">
              <a:xfrm>
                <a:off x="0" y="3733"/>
                <a:ext cx="3707" cy="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spcBef>
                    <a:spcPct val="50000"/>
                  </a:spcBef>
                </a:pPr>
                <a:r>
                  <a:rPr lang="en-US" sz="1600" b="1">
                    <a:solidFill>
                      <a:srgbClr val="000099"/>
                    </a:solidFill>
                    <a:latin typeface="Arial" charset="0"/>
                    <a:ea typeface="SimSun" charset="0"/>
                    <a:cs typeface="SimSun" charset="0"/>
                  </a:rPr>
                  <a:t>Approximate the distribution of feature vectors using mixtures of multivariate Gaussian distribution at each step</a:t>
                </a:r>
                <a:r>
                  <a:rPr lang="en-US" b="1">
                    <a:latin typeface="Arial" charset="0"/>
                    <a:ea typeface="SimSun" charset="0"/>
                    <a:cs typeface="SimSun" charset="0"/>
                  </a:rPr>
                  <a:t> </a:t>
                </a:r>
              </a:p>
            </p:txBody>
          </p:sp>
        </p:grpSp>
        <p:graphicFrame>
          <p:nvGraphicFramePr>
            <p:cNvPr id="37894" name="Object 53"/>
            <p:cNvGraphicFramePr>
              <a:graphicFrameLocks noChangeAspect="1"/>
            </p:cNvGraphicFramePr>
            <p:nvPr/>
          </p:nvGraphicFramePr>
          <p:xfrm>
            <a:off x="2352" y="2160"/>
            <a:ext cx="816" cy="174"/>
          </p:xfrm>
          <a:graphic>
            <a:graphicData uri="http://schemas.openxmlformats.org/presentationml/2006/ole">
              <mc:AlternateContent xmlns:mc="http://schemas.openxmlformats.org/markup-compatibility/2006">
                <mc:Choice xmlns:v="urn:schemas-microsoft-com:vml" Requires="v">
                  <p:oleObj spid="_x0000_s14393" name="Equation" r:id="rId7" imgW="965160" imgH="228600" progId="Equation.3">
                    <p:embed/>
                  </p:oleObj>
                </mc:Choice>
                <mc:Fallback>
                  <p:oleObj name="Equation" r:id="rId7" imgW="96516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2" y="2160"/>
                          <a:ext cx="816" cy="1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FF99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pic>
        <p:nvPicPr>
          <p:cNvPr id="37898"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2600" y="990600"/>
            <a:ext cx="3194050" cy="1417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7899"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4273550"/>
            <a:ext cx="3194050" cy="1419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790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62600" y="2422525"/>
            <a:ext cx="3194050" cy="1431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901" name="Line 11"/>
          <p:cNvSpPr>
            <a:spLocks noChangeShapeType="1"/>
          </p:cNvSpPr>
          <p:nvPr/>
        </p:nvSpPr>
        <p:spPr bwMode="auto">
          <a:xfrm>
            <a:off x="7199313" y="3917950"/>
            <a:ext cx="14287" cy="307975"/>
          </a:xfrm>
          <a:prstGeom prst="line">
            <a:avLst/>
          </a:prstGeom>
          <a:noFill/>
          <a:ln w="76200" cap="rnd">
            <a:solidFill>
              <a:schemeClr val="tx1"/>
            </a:solidFill>
            <a:prstDash val="sysDot"/>
            <a:round/>
            <a:headEnd/>
            <a:tailEnd type="none" w="sm" len="lg"/>
          </a:ln>
          <a:extLst>
            <a:ext uri="{909E8E84-426E-40dd-AFC4-6F175D3DCCD1}">
              <a14:hiddenFill xmlns:a14="http://schemas.microsoft.com/office/drawing/2010/main" xmlns="">
                <a:noFill/>
              </a14:hiddenFill>
            </a:ext>
          </a:extLst>
        </p:spPr>
        <p:txBody>
          <a:bodyPr anchor="ctr">
            <a:spAutoFit/>
          </a:bodyPr>
          <a:lstStyle/>
          <a:p>
            <a:endParaRPr lang="en-US"/>
          </a:p>
        </p:txBody>
      </p:sp>
      <p:grpSp>
        <p:nvGrpSpPr>
          <p:cNvPr id="4" name="Group 55"/>
          <p:cNvGrpSpPr>
            <a:grpSpLocks/>
          </p:cNvGrpSpPr>
          <p:nvPr/>
        </p:nvGrpSpPr>
        <p:grpSpPr bwMode="auto">
          <a:xfrm>
            <a:off x="5967413" y="1546225"/>
            <a:ext cx="2306637" cy="3352800"/>
            <a:chOff x="3759" y="974"/>
            <a:chExt cx="1453" cy="2112"/>
          </a:xfrm>
        </p:grpSpPr>
        <p:sp>
          <p:nvSpPr>
            <p:cNvPr id="37923" name="Line 12"/>
            <p:cNvSpPr>
              <a:spLocks noChangeShapeType="1"/>
            </p:cNvSpPr>
            <p:nvPr/>
          </p:nvSpPr>
          <p:spPr bwMode="auto">
            <a:xfrm flipH="1">
              <a:off x="3759" y="974"/>
              <a:ext cx="1453" cy="0"/>
            </a:xfrm>
            <a:prstGeom prst="line">
              <a:avLst/>
            </a:prstGeom>
            <a:noFill/>
            <a:ln w="50800">
              <a:solidFill>
                <a:srgbClr val="00FFFF"/>
              </a:solidFill>
              <a:round/>
              <a:headEnd/>
              <a:tailEnd type="none" w="sm" len="lg"/>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37924" name="Line 13"/>
            <p:cNvSpPr>
              <a:spLocks noChangeShapeType="1"/>
            </p:cNvSpPr>
            <p:nvPr/>
          </p:nvSpPr>
          <p:spPr bwMode="auto">
            <a:xfrm flipH="1">
              <a:off x="3759" y="1905"/>
              <a:ext cx="1453" cy="0"/>
            </a:xfrm>
            <a:prstGeom prst="line">
              <a:avLst/>
            </a:prstGeom>
            <a:noFill/>
            <a:ln w="50800">
              <a:solidFill>
                <a:srgbClr val="00FFFF"/>
              </a:solidFill>
              <a:round/>
              <a:headEnd/>
              <a:tailEnd type="none" w="sm" len="lg"/>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37925" name="Line 14"/>
            <p:cNvSpPr>
              <a:spLocks noChangeShapeType="1"/>
            </p:cNvSpPr>
            <p:nvPr/>
          </p:nvSpPr>
          <p:spPr bwMode="auto">
            <a:xfrm flipH="1">
              <a:off x="3759" y="3086"/>
              <a:ext cx="1453" cy="0"/>
            </a:xfrm>
            <a:prstGeom prst="line">
              <a:avLst/>
            </a:prstGeom>
            <a:noFill/>
            <a:ln w="50800">
              <a:solidFill>
                <a:srgbClr val="00FFFF"/>
              </a:solidFill>
              <a:round/>
              <a:headEnd/>
              <a:tailEnd type="none" w="sm" len="lg"/>
            </a:ln>
            <a:extLst>
              <a:ext uri="{909E8E84-426E-40dd-AFC4-6F175D3DCCD1}">
                <a14:hiddenFill xmlns:a14="http://schemas.microsoft.com/office/drawing/2010/main" xmlns="">
                  <a:noFill/>
                </a14:hiddenFill>
              </a:ext>
            </a:extLst>
          </p:spPr>
          <p:txBody>
            <a:bodyPr anchor="ctr">
              <a:spAutoFit/>
            </a:bodyPr>
            <a:lstStyle/>
            <a:p>
              <a:endParaRPr lang="en-US"/>
            </a:p>
          </p:txBody>
        </p:sp>
      </p:grpSp>
      <p:cxnSp>
        <p:nvCxnSpPr>
          <p:cNvPr id="37903" name="AutoShape 15"/>
          <p:cNvCxnSpPr>
            <a:cxnSpLocks noChangeShapeType="1"/>
            <a:stCxn id="37907" idx="0"/>
            <a:endCxn id="37922" idx="4"/>
          </p:cNvCxnSpPr>
          <p:nvPr/>
        </p:nvCxnSpPr>
        <p:spPr bwMode="auto">
          <a:xfrm rot="-5400000">
            <a:off x="7213600" y="4946651"/>
            <a:ext cx="1076325" cy="1085850"/>
          </a:xfrm>
          <a:prstGeom prst="curvedConnector3">
            <a:avLst>
              <a:gd name="adj1" fmla="val 50588"/>
            </a:avLst>
          </a:prstGeom>
          <a:noFill/>
          <a:ln w="25400">
            <a:solidFill>
              <a:srgbClr val="FF0000"/>
            </a:solidFill>
            <a:round/>
            <a:headEnd/>
            <a:tailEnd type="stealth" w="sm" len="lg"/>
          </a:ln>
          <a:extLst>
            <a:ext uri="{909E8E84-426E-40dd-AFC4-6F175D3DCCD1}">
              <a14:hiddenFill xmlns:a14="http://schemas.microsoft.com/office/drawing/2010/main" xmlns="">
                <a:noFill/>
              </a14:hiddenFill>
            </a:ext>
          </a:extLst>
        </p:spPr>
      </p:cxnSp>
      <p:sp>
        <p:nvSpPr>
          <p:cNvPr id="498704" name="Line 16"/>
          <p:cNvSpPr>
            <a:spLocks noChangeShapeType="1"/>
          </p:cNvSpPr>
          <p:nvPr/>
        </p:nvSpPr>
        <p:spPr bwMode="auto">
          <a:xfrm>
            <a:off x="8304213" y="1106488"/>
            <a:ext cx="0" cy="4583112"/>
          </a:xfrm>
          <a:prstGeom prst="line">
            <a:avLst/>
          </a:prstGeom>
          <a:noFill/>
          <a:ln w="25400">
            <a:solidFill>
              <a:srgbClr val="FF0000"/>
            </a:solidFill>
            <a:round/>
            <a:headEnd/>
            <a:tailEnd type="none" w="sm" len="lg"/>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37905" name="Line 17"/>
          <p:cNvSpPr>
            <a:spLocks noChangeShapeType="1"/>
          </p:cNvSpPr>
          <p:nvPr/>
        </p:nvSpPr>
        <p:spPr bwMode="auto">
          <a:xfrm>
            <a:off x="7931150" y="1106488"/>
            <a:ext cx="0" cy="4597400"/>
          </a:xfrm>
          <a:prstGeom prst="line">
            <a:avLst/>
          </a:prstGeom>
          <a:noFill/>
          <a:ln w="25400">
            <a:solidFill>
              <a:srgbClr val="FF0000"/>
            </a:solidFill>
            <a:round/>
            <a:headEnd/>
            <a:tailEnd type="none" w="sm" len="lg"/>
          </a:ln>
          <a:extLst>
            <a:ext uri="{909E8E84-426E-40dd-AFC4-6F175D3DCCD1}">
              <a14:hiddenFill xmlns:a14="http://schemas.microsoft.com/office/drawing/2010/main" xmlns="">
                <a:noFill/>
              </a14:hiddenFill>
            </a:ext>
          </a:extLst>
        </p:spPr>
        <p:txBody>
          <a:bodyPr anchor="ctr">
            <a:spAutoFit/>
          </a:bodyPr>
          <a:lstStyle/>
          <a:p>
            <a:endParaRPr lang="en-US"/>
          </a:p>
        </p:txBody>
      </p:sp>
      <p:grpSp>
        <p:nvGrpSpPr>
          <p:cNvPr id="5" name="Group 54"/>
          <p:cNvGrpSpPr>
            <a:grpSpLocks/>
          </p:cNvGrpSpPr>
          <p:nvPr/>
        </p:nvGrpSpPr>
        <p:grpSpPr bwMode="auto">
          <a:xfrm>
            <a:off x="8242300" y="1516063"/>
            <a:ext cx="355600" cy="4533900"/>
            <a:chOff x="5192" y="955"/>
            <a:chExt cx="224" cy="2856"/>
          </a:xfrm>
        </p:grpSpPr>
        <p:sp>
          <p:nvSpPr>
            <p:cNvPr id="37920" name="Oval 8"/>
            <p:cNvSpPr>
              <a:spLocks noChangeArrowheads="1"/>
            </p:cNvSpPr>
            <p:nvPr/>
          </p:nvSpPr>
          <p:spPr bwMode="auto">
            <a:xfrm>
              <a:off x="5202" y="955"/>
              <a:ext cx="46" cy="52"/>
            </a:xfrm>
            <a:prstGeom prst="ellipse">
              <a:avLst/>
            </a:prstGeom>
            <a:gradFill rotWithShape="0">
              <a:gsLst>
                <a:gs pos="0">
                  <a:srgbClr val="FFCC00"/>
                </a:gs>
                <a:gs pos="100000">
                  <a:srgbClr val="AA8800"/>
                </a:gs>
              </a:gsLst>
              <a:lin ang="5400000" scaled="1"/>
            </a:gradFill>
            <a:ln w="25400">
              <a:solidFill>
                <a:srgbClr val="FF0000"/>
              </a:solidFill>
              <a:round/>
              <a:headEnd/>
              <a:tailEnd type="none" w="sm" len="lg"/>
            </a:ln>
          </p:spPr>
          <p:txBody>
            <a:bodyPr wrap="none" anchor="ctr">
              <a:spAutoFit/>
            </a:bodyPr>
            <a:lstStyle/>
            <a:p>
              <a:endParaRPr lang="en-US"/>
            </a:p>
          </p:txBody>
        </p:sp>
        <p:sp>
          <p:nvSpPr>
            <p:cNvPr id="37921" name="Oval 9"/>
            <p:cNvSpPr>
              <a:spLocks noChangeArrowheads="1"/>
            </p:cNvSpPr>
            <p:nvPr/>
          </p:nvSpPr>
          <p:spPr bwMode="auto">
            <a:xfrm>
              <a:off x="5212" y="1874"/>
              <a:ext cx="46" cy="51"/>
            </a:xfrm>
            <a:prstGeom prst="ellipse">
              <a:avLst/>
            </a:prstGeom>
            <a:gradFill rotWithShape="0">
              <a:gsLst>
                <a:gs pos="0">
                  <a:srgbClr val="FFCC00"/>
                </a:gs>
                <a:gs pos="100000">
                  <a:srgbClr val="AA8800"/>
                </a:gs>
              </a:gsLst>
              <a:lin ang="5400000" scaled="1"/>
            </a:gradFill>
            <a:ln w="25400">
              <a:solidFill>
                <a:srgbClr val="FF0000"/>
              </a:solidFill>
              <a:round/>
              <a:headEnd/>
              <a:tailEnd type="none" w="sm" len="lg"/>
            </a:ln>
          </p:spPr>
          <p:txBody>
            <a:bodyPr wrap="none" anchor="ctr">
              <a:spAutoFit/>
            </a:bodyPr>
            <a:lstStyle/>
            <a:p>
              <a:endParaRPr lang="en-US"/>
            </a:p>
          </p:txBody>
        </p:sp>
        <p:sp>
          <p:nvSpPr>
            <p:cNvPr id="37922" name="Oval 10"/>
            <p:cNvSpPr>
              <a:spLocks noChangeArrowheads="1"/>
            </p:cNvSpPr>
            <p:nvPr/>
          </p:nvSpPr>
          <p:spPr bwMode="auto">
            <a:xfrm>
              <a:off x="5202" y="3060"/>
              <a:ext cx="46" cy="51"/>
            </a:xfrm>
            <a:prstGeom prst="ellipse">
              <a:avLst/>
            </a:prstGeom>
            <a:gradFill rotWithShape="0">
              <a:gsLst>
                <a:gs pos="0">
                  <a:srgbClr val="FFCC00"/>
                </a:gs>
                <a:gs pos="100000">
                  <a:srgbClr val="AA8800"/>
                </a:gs>
              </a:gsLst>
              <a:lin ang="5400000" scaled="1"/>
            </a:gradFill>
            <a:ln w="25400">
              <a:solidFill>
                <a:srgbClr val="FF0000"/>
              </a:solidFill>
              <a:round/>
              <a:headEnd/>
              <a:tailEnd type="none" w="sm" len="lg"/>
            </a:ln>
          </p:spPr>
          <p:txBody>
            <a:bodyPr wrap="none" anchor="ctr">
              <a:spAutoFit/>
            </a:bodyPr>
            <a:lstStyle/>
            <a:p>
              <a:endParaRPr lang="en-US"/>
            </a:p>
          </p:txBody>
        </p:sp>
        <p:graphicFrame>
          <p:nvGraphicFramePr>
            <p:cNvPr id="37893" name="Object 18"/>
            <p:cNvGraphicFramePr>
              <a:graphicFrameLocks noChangeAspect="1"/>
            </p:cNvGraphicFramePr>
            <p:nvPr/>
          </p:nvGraphicFramePr>
          <p:xfrm>
            <a:off x="5192" y="3580"/>
            <a:ext cx="224" cy="231"/>
          </p:xfrm>
          <a:graphic>
            <a:graphicData uri="http://schemas.openxmlformats.org/presentationml/2006/ole">
              <mc:AlternateContent xmlns:mc="http://schemas.openxmlformats.org/markup-compatibility/2006">
                <mc:Choice xmlns:v="urn:schemas-microsoft-com:vml" Requires="v">
                  <p:oleObj spid="_x0000_s14394" name="Equation" r:id="rId12" imgW="177480" imgH="203040" progId="Equation.3">
                    <p:embed/>
                  </p:oleObj>
                </mc:Choice>
                <mc:Fallback>
                  <p:oleObj name="Equation" r:id="rId12" imgW="177480" imgH="2030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92" y="3580"/>
                          <a:ext cx="224" cy="2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FF99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graphicFrame>
        <p:nvGraphicFramePr>
          <p:cNvPr id="37890" name="Object 19"/>
          <p:cNvGraphicFramePr>
            <a:graphicFrameLocks noChangeAspect="1"/>
          </p:cNvGraphicFramePr>
          <p:nvPr/>
        </p:nvGraphicFramePr>
        <p:xfrm>
          <a:off x="7835900" y="5745163"/>
          <a:ext cx="185738" cy="287337"/>
        </p:xfrm>
        <a:graphic>
          <a:graphicData uri="http://schemas.openxmlformats.org/presentationml/2006/ole">
            <mc:AlternateContent xmlns:mc="http://schemas.openxmlformats.org/markup-compatibility/2006">
              <mc:Choice xmlns:v="urn:schemas-microsoft-com:vml" Requires="v">
                <p:oleObj spid="_x0000_s14395" name="Equation" r:id="rId14" imgW="88560" imgH="152280" progId="Equation.3">
                  <p:embed/>
                </p:oleObj>
              </mc:Choice>
              <mc:Fallback>
                <p:oleObj name="Equation" r:id="rId14" imgW="88560" imgH="1522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35900" y="5745163"/>
                        <a:ext cx="185738" cy="2873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FF99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7907" name="Text Box 34"/>
          <p:cNvSpPr txBox="1">
            <a:spLocks noChangeAspect="1" noChangeArrowheads="1"/>
          </p:cNvSpPr>
          <p:nvPr/>
        </p:nvSpPr>
        <p:spPr bwMode="auto">
          <a:xfrm>
            <a:off x="5957888" y="6027738"/>
            <a:ext cx="2500312"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spcBef>
                <a:spcPct val="50000"/>
              </a:spcBef>
            </a:pPr>
            <a:r>
              <a:rPr lang="en-US" sz="1600" b="1">
                <a:solidFill>
                  <a:srgbClr val="000099"/>
                </a:solidFill>
                <a:latin typeface="Arial" charset="0"/>
                <a:ea typeface="SimSun" charset="0"/>
                <a:cs typeface="SimSun" charset="0"/>
              </a:rPr>
              <a:t>Random sampling inside of the confidence interval</a:t>
            </a:r>
          </a:p>
        </p:txBody>
      </p:sp>
      <p:sp>
        <p:nvSpPr>
          <p:cNvPr id="37908" name="Rectangle 39"/>
          <p:cNvSpPr>
            <a:spLocks noGrp="1" noChangeArrowheads="1"/>
          </p:cNvSpPr>
          <p:nvPr>
            <p:ph type="title"/>
          </p:nvPr>
        </p:nvSpPr>
        <p:spPr>
          <a:xfrm>
            <a:off x="1524000" y="76200"/>
            <a:ext cx="7772400" cy="457200"/>
          </a:xfrm>
          <a:noFill/>
        </p:spPr>
        <p:txBody>
          <a:bodyPr/>
          <a:lstStyle/>
          <a:p>
            <a:pPr eaLnBrk="1" hangingPunct="1"/>
            <a:r>
              <a:rPr lang="en-US" sz="2800" b="1" dirty="0">
                <a:latin typeface="Arial" charset="0"/>
              </a:rPr>
              <a:t>Predicting Feature Distributions</a:t>
            </a:r>
          </a:p>
        </p:txBody>
      </p:sp>
      <p:sp>
        <p:nvSpPr>
          <p:cNvPr id="37909" name="Text Box 40"/>
          <p:cNvSpPr txBox="1">
            <a:spLocks noChangeArrowheads="1"/>
          </p:cNvSpPr>
          <p:nvPr/>
        </p:nvSpPr>
        <p:spPr bwMode="auto">
          <a:xfrm>
            <a:off x="8458200" y="1295400"/>
            <a:ext cx="914400" cy="703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600">
                <a:solidFill>
                  <a:srgbClr val="000099"/>
                </a:solidFill>
                <a:latin typeface="Arial" charset="0"/>
              </a:rPr>
              <a:t>Past</a:t>
            </a:r>
          </a:p>
          <a:p>
            <a:pPr>
              <a:spcBef>
                <a:spcPct val="50000"/>
              </a:spcBef>
            </a:pPr>
            <a:r>
              <a:rPr lang="en-US" sz="1600">
                <a:solidFill>
                  <a:srgbClr val="000099"/>
                </a:solidFill>
                <a:latin typeface="Arial" charset="0"/>
              </a:rPr>
              <a:t>Run1</a:t>
            </a:r>
          </a:p>
        </p:txBody>
      </p:sp>
      <p:sp>
        <p:nvSpPr>
          <p:cNvPr id="37910" name="Text Box 42"/>
          <p:cNvSpPr txBox="1">
            <a:spLocks noChangeArrowheads="1"/>
          </p:cNvSpPr>
          <p:nvPr/>
        </p:nvSpPr>
        <p:spPr bwMode="auto">
          <a:xfrm>
            <a:off x="8458200" y="2743200"/>
            <a:ext cx="914400" cy="703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600">
                <a:solidFill>
                  <a:srgbClr val="000099"/>
                </a:solidFill>
                <a:latin typeface="Arial" charset="0"/>
              </a:rPr>
              <a:t>Past</a:t>
            </a:r>
          </a:p>
          <a:p>
            <a:pPr>
              <a:spcBef>
                <a:spcPct val="50000"/>
              </a:spcBef>
            </a:pPr>
            <a:r>
              <a:rPr lang="en-US" sz="1600">
                <a:solidFill>
                  <a:srgbClr val="000099"/>
                </a:solidFill>
                <a:latin typeface="Arial" charset="0"/>
              </a:rPr>
              <a:t>Run2</a:t>
            </a:r>
          </a:p>
        </p:txBody>
      </p:sp>
      <p:sp>
        <p:nvSpPr>
          <p:cNvPr id="37911" name="Text Box 43"/>
          <p:cNvSpPr txBox="1">
            <a:spLocks noChangeArrowheads="1"/>
          </p:cNvSpPr>
          <p:nvPr/>
        </p:nvSpPr>
        <p:spPr bwMode="auto">
          <a:xfrm>
            <a:off x="8412163" y="4554538"/>
            <a:ext cx="914400" cy="703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600">
                <a:solidFill>
                  <a:srgbClr val="000099"/>
                </a:solidFill>
                <a:latin typeface="Arial" charset="0"/>
              </a:rPr>
              <a:t>Past</a:t>
            </a:r>
          </a:p>
          <a:p>
            <a:pPr>
              <a:spcBef>
                <a:spcPct val="50000"/>
              </a:spcBef>
            </a:pPr>
            <a:r>
              <a:rPr lang="en-US" sz="1600">
                <a:solidFill>
                  <a:srgbClr val="000099"/>
                </a:solidFill>
                <a:latin typeface="Arial" charset="0"/>
              </a:rPr>
              <a:t>Run m</a:t>
            </a:r>
          </a:p>
        </p:txBody>
      </p:sp>
      <p:sp>
        <p:nvSpPr>
          <p:cNvPr id="37912" name="Line 44"/>
          <p:cNvSpPr>
            <a:spLocks noChangeShapeType="1"/>
          </p:cNvSpPr>
          <p:nvPr/>
        </p:nvSpPr>
        <p:spPr bwMode="auto">
          <a:xfrm>
            <a:off x="8763000" y="3810000"/>
            <a:ext cx="14288" cy="307975"/>
          </a:xfrm>
          <a:prstGeom prst="line">
            <a:avLst/>
          </a:prstGeom>
          <a:noFill/>
          <a:ln w="76200" cap="rnd">
            <a:solidFill>
              <a:schemeClr val="tx1"/>
            </a:solidFill>
            <a:prstDash val="sysDot"/>
            <a:round/>
            <a:headEnd/>
            <a:tailEnd type="none" w="sm" len="lg"/>
          </a:ln>
          <a:extLst>
            <a:ext uri="{909E8E84-426E-40dd-AFC4-6F175D3DCCD1}">
              <a14:hiddenFill xmlns:a14="http://schemas.microsoft.com/office/drawing/2010/main" xmlns="">
                <a:noFill/>
              </a14:hiddenFill>
            </a:ext>
          </a:extLst>
        </p:spPr>
        <p:txBody>
          <a:bodyPr anchor="ctr">
            <a:spAutoFit/>
          </a:bodyPr>
          <a:lstStyle/>
          <a:p>
            <a:endParaRPr lang="en-US"/>
          </a:p>
        </p:txBody>
      </p:sp>
      <p:grpSp>
        <p:nvGrpSpPr>
          <p:cNvPr id="6" name="Group 56"/>
          <p:cNvGrpSpPr>
            <a:grpSpLocks/>
          </p:cNvGrpSpPr>
          <p:nvPr/>
        </p:nvGrpSpPr>
        <p:grpSpPr bwMode="auto">
          <a:xfrm>
            <a:off x="152400" y="1016000"/>
            <a:ext cx="5816600" cy="3908425"/>
            <a:chOff x="96" y="640"/>
            <a:chExt cx="3664" cy="2462"/>
          </a:xfrm>
        </p:grpSpPr>
        <p:graphicFrame>
          <p:nvGraphicFramePr>
            <p:cNvPr id="37891" name="Object 21"/>
            <p:cNvGraphicFramePr>
              <a:graphicFrameLocks noChangeAspect="1"/>
            </p:cNvGraphicFramePr>
            <p:nvPr/>
          </p:nvGraphicFramePr>
          <p:xfrm>
            <a:off x="2077" y="1344"/>
            <a:ext cx="1193" cy="485"/>
          </p:xfrm>
          <a:graphic>
            <a:graphicData uri="http://schemas.openxmlformats.org/presentationml/2006/ole">
              <mc:AlternateContent xmlns:mc="http://schemas.openxmlformats.org/markup-compatibility/2006">
                <mc:Choice xmlns:v="urn:schemas-microsoft-com:vml" Requires="v">
                  <p:oleObj spid="_x0000_s14396" name="Equation" r:id="rId16" imgW="1358640" imgH="533160" progId="Equation.3">
                    <p:embed/>
                  </p:oleObj>
                </mc:Choice>
                <mc:Fallback>
                  <p:oleObj name="Equation" r:id="rId16" imgW="1358640" imgH="53316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77" y="1344"/>
                          <a:ext cx="1193" cy="485"/>
                        </a:xfrm>
                        <a:prstGeom prst="rect">
                          <a:avLst/>
                        </a:prstGeom>
                        <a:noFill/>
                        <a:ln w="38100">
                          <a:solidFill>
                            <a:srgbClr val="FF99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7914" name="Text Box 23"/>
            <p:cNvSpPr txBox="1">
              <a:spLocks noChangeAspect="1" noChangeArrowheads="1"/>
            </p:cNvSpPr>
            <p:nvPr/>
          </p:nvSpPr>
          <p:spPr bwMode="auto">
            <a:xfrm>
              <a:off x="1776" y="680"/>
              <a:ext cx="1813" cy="5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spcBef>
                  <a:spcPct val="50000"/>
                </a:spcBef>
              </a:pPr>
              <a:r>
                <a:rPr lang="en-US" sz="1600" b="1">
                  <a:solidFill>
                    <a:srgbClr val="000099"/>
                  </a:solidFill>
                  <a:latin typeface="Arial" charset="0"/>
                  <a:ea typeface="SimSun" charset="0"/>
                  <a:cs typeface="SimSun" charset="0"/>
                </a:rPr>
                <a:t>Calculate possible linear combinations of feature vectors at each step ahead</a:t>
              </a:r>
            </a:p>
          </p:txBody>
        </p:sp>
        <p:pic>
          <p:nvPicPr>
            <p:cNvPr id="37915" name="Picture 24"/>
            <p:cNvPicPr>
              <a:picLocks noChangeAspect="1" noChangeArrowheads="1"/>
            </p:cNvPicPr>
            <p:nvPr/>
          </p:nvPicPr>
          <p:blipFill>
            <a:blip r:embed="rId18">
              <a:lum contrast="20000"/>
              <a:extLst>
                <a:ext uri="{28A0092B-C50C-407E-A947-70E740481C1C}">
                  <a14:useLocalDpi xmlns:a14="http://schemas.microsoft.com/office/drawing/2010/main" val="0"/>
                </a:ext>
              </a:extLst>
            </a:blip>
            <a:srcRect/>
            <a:stretch>
              <a:fillRect/>
            </a:stretch>
          </p:blipFill>
          <p:spPr bwMode="auto">
            <a:xfrm>
              <a:off x="96" y="640"/>
              <a:ext cx="1618" cy="1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916" name="AutoShape 26"/>
            <p:cNvSpPr>
              <a:spLocks noChangeAspect="1" noChangeArrowheads="1"/>
            </p:cNvSpPr>
            <p:nvPr/>
          </p:nvSpPr>
          <p:spPr bwMode="auto">
            <a:xfrm rot="10800000">
              <a:off x="1784" y="1380"/>
              <a:ext cx="184" cy="451"/>
            </a:xfrm>
            <a:prstGeom prst="rightArrow">
              <a:avLst>
                <a:gd name="adj1" fmla="val 50000"/>
                <a:gd name="adj2" fmla="val 25000"/>
              </a:avLst>
            </a:prstGeom>
            <a:solidFill>
              <a:srgbClr val="C0C0C0"/>
            </a:solidFill>
            <a:ln w="9525">
              <a:solidFill>
                <a:srgbClr val="C0C0C0"/>
              </a:solidFill>
              <a:miter lim="800000"/>
              <a:headEnd/>
              <a:tailEnd/>
            </a:ln>
          </p:spPr>
          <p:txBody>
            <a:bodyPr wrap="none" anchor="ctr"/>
            <a:lstStyle/>
            <a:p>
              <a:endParaRPr lang="en-US"/>
            </a:p>
          </p:txBody>
        </p:sp>
        <p:cxnSp>
          <p:nvCxnSpPr>
            <p:cNvPr id="37917" name="AutoShape 31"/>
            <p:cNvCxnSpPr>
              <a:cxnSpLocks noChangeShapeType="1"/>
              <a:stCxn id="37923" idx="1"/>
            </p:cNvCxnSpPr>
            <p:nvPr/>
          </p:nvCxnSpPr>
          <p:spPr bwMode="auto">
            <a:xfrm flipH="1">
              <a:off x="3344" y="990"/>
              <a:ext cx="416" cy="597"/>
            </a:xfrm>
            <a:prstGeom prst="straightConnector1">
              <a:avLst/>
            </a:prstGeom>
            <a:noFill/>
            <a:ln w="25400">
              <a:solidFill>
                <a:schemeClr val="accent2"/>
              </a:solidFill>
              <a:round/>
              <a:headEnd/>
              <a:tailEnd type="stealth" w="sm" len="lg"/>
            </a:ln>
            <a:extLst>
              <a:ext uri="{909E8E84-426E-40dd-AFC4-6F175D3DCCD1}">
                <a14:hiddenFill xmlns:a14="http://schemas.microsoft.com/office/drawing/2010/main" xmlns="">
                  <a:noFill/>
                </a14:hiddenFill>
              </a:ext>
            </a:extLst>
          </p:spPr>
        </p:cxnSp>
        <p:cxnSp>
          <p:nvCxnSpPr>
            <p:cNvPr id="37918" name="AutoShape 32"/>
            <p:cNvCxnSpPr>
              <a:cxnSpLocks noChangeShapeType="1"/>
              <a:stCxn id="37924" idx="1"/>
            </p:cNvCxnSpPr>
            <p:nvPr/>
          </p:nvCxnSpPr>
          <p:spPr bwMode="auto">
            <a:xfrm flipH="1" flipV="1">
              <a:off x="3344" y="1587"/>
              <a:ext cx="416" cy="334"/>
            </a:xfrm>
            <a:prstGeom prst="straightConnector1">
              <a:avLst/>
            </a:prstGeom>
            <a:noFill/>
            <a:ln w="25400">
              <a:solidFill>
                <a:schemeClr val="accent2"/>
              </a:solidFill>
              <a:round/>
              <a:headEnd/>
              <a:tailEnd type="stealth" w="sm" len="lg"/>
            </a:ln>
            <a:extLst>
              <a:ext uri="{909E8E84-426E-40dd-AFC4-6F175D3DCCD1}">
                <a14:hiddenFill xmlns:a14="http://schemas.microsoft.com/office/drawing/2010/main" xmlns="">
                  <a:noFill/>
                </a14:hiddenFill>
              </a:ext>
            </a:extLst>
          </p:spPr>
        </p:cxnSp>
        <p:cxnSp>
          <p:nvCxnSpPr>
            <p:cNvPr id="37919" name="AutoShape 33"/>
            <p:cNvCxnSpPr>
              <a:cxnSpLocks noChangeShapeType="1"/>
              <a:stCxn id="37925" idx="1"/>
            </p:cNvCxnSpPr>
            <p:nvPr/>
          </p:nvCxnSpPr>
          <p:spPr bwMode="auto">
            <a:xfrm flipH="1" flipV="1">
              <a:off x="3344" y="1587"/>
              <a:ext cx="416" cy="1515"/>
            </a:xfrm>
            <a:prstGeom prst="straightConnector1">
              <a:avLst/>
            </a:prstGeom>
            <a:noFill/>
            <a:ln w="25400">
              <a:solidFill>
                <a:schemeClr val="accent2"/>
              </a:solidFill>
              <a:round/>
              <a:headEnd/>
              <a:tailEnd type="stealth" w="sm" len="lg"/>
            </a:ln>
            <a:extLst>
              <a:ext uri="{909E8E84-426E-40dd-AFC4-6F175D3DCCD1}">
                <a14:hiddenFill xmlns:a14="http://schemas.microsoft.com/office/drawing/2010/main" xmlns="">
                  <a:noFill/>
                </a14:hiddenFill>
              </a:ext>
            </a:extLst>
          </p:spPr>
        </p:cxnSp>
        <p:graphicFrame>
          <p:nvGraphicFramePr>
            <p:cNvPr id="37892" name="Object 48"/>
            <p:cNvGraphicFramePr>
              <a:graphicFrameLocks noChangeAspect="1"/>
            </p:cNvGraphicFramePr>
            <p:nvPr/>
          </p:nvGraphicFramePr>
          <p:xfrm>
            <a:off x="528" y="1968"/>
            <a:ext cx="816" cy="174"/>
          </p:xfrm>
          <a:graphic>
            <a:graphicData uri="http://schemas.openxmlformats.org/presentationml/2006/ole">
              <mc:AlternateContent xmlns:mc="http://schemas.openxmlformats.org/markup-compatibility/2006">
                <mc:Choice xmlns:v="urn:schemas-microsoft-com:vml" Requires="v">
                  <p:oleObj spid="_x0000_s14397" name="Equation" r:id="rId19" imgW="965160" imgH="228600" progId="Equation.3">
                    <p:embed/>
                  </p:oleObj>
                </mc:Choice>
                <mc:Fallback>
                  <p:oleObj name="Equation" r:id="rId19" imgW="96516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 y="1968"/>
                          <a:ext cx="816" cy="1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FF99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spTree>
    <p:extLst>
      <p:ext uri="{BB962C8B-B14F-4D97-AF65-F5344CB8AC3E}">
        <p14:creationId xmlns:p14="http://schemas.microsoft.com/office/powerpoint/2010/main" val="510030022"/>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par>
                          <p:cTn id="8" fill="hold" nodeType="afterGroup">
                            <p:stCondLst>
                              <p:cond delay="500"/>
                            </p:stCondLst>
                            <p:childTnLst>
                              <p:par>
                                <p:cTn id="9" presetID="4" presetClass="entr" presetSubtype="16" fill="hold" grpId="0" nodeType="afterEffect">
                                  <p:stCondLst>
                                    <p:cond delay="1000"/>
                                  </p:stCondLst>
                                  <p:childTnLst>
                                    <p:set>
                                      <p:cBhvr>
                                        <p:cTn id="10" dur="1" fill="hold">
                                          <p:stCondLst>
                                            <p:cond delay="0"/>
                                          </p:stCondLst>
                                        </p:cTn>
                                        <p:tgtEl>
                                          <p:spTgt spid="498704"/>
                                        </p:tgtEl>
                                        <p:attrNameLst>
                                          <p:attrName>style.visibility</p:attrName>
                                        </p:attrNameLst>
                                      </p:cBhvr>
                                      <p:to>
                                        <p:strVal val="visible"/>
                                      </p:to>
                                    </p:set>
                                    <p:animEffect transition="in" filter="box(in)">
                                      <p:cBhvr>
                                        <p:cTn id="11" dur="500"/>
                                        <p:tgtEl>
                                          <p:spTgt spid="49870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ox(in)">
                                      <p:cBhvr>
                                        <p:cTn id="16" dur="500"/>
                                        <p:tgtEl>
                                          <p:spTgt spid="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ox(in)">
                                      <p:cBhvr>
                                        <p:cTn id="21" dur="500"/>
                                        <p:tgtEl>
                                          <p:spTgt spid="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ox(in)">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70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IMS Center">
      <a:dk1>
        <a:srgbClr val="282828"/>
      </a:dk1>
      <a:lt1>
        <a:srgbClr val="FFFFFF"/>
      </a:lt1>
      <a:dk2>
        <a:srgbClr val="E1904B"/>
      </a:dk2>
      <a:lt2>
        <a:srgbClr val="FFFFFF"/>
      </a:lt2>
      <a:accent1>
        <a:srgbClr val="529734"/>
      </a:accent1>
      <a:accent2>
        <a:srgbClr val="A51F22"/>
      </a:accent2>
      <a:accent3>
        <a:srgbClr val="3676A2"/>
      </a:accent3>
      <a:accent4>
        <a:srgbClr val="E1904B"/>
      </a:accent4>
      <a:accent5>
        <a:srgbClr val="4B4B4B"/>
      </a:accent5>
      <a:accent6>
        <a:srgbClr val="646464"/>
      </a:accent6>
      <a:hlink>
        <a:srgbClr val="969696"/>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2523</TotalTime>
  <Words>954</Words>
  <Application>Microsoft Macintosh PowerPoint</Application>
  <PresentationFormat>On-screen Show (4:3)</PresentationFormat>
  <Paragraphs>200</Paragraphs>
  <Slides>18</Slides>
  <Notes>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9" baseType="lpstr">
      <vt:lpstr>Arial</vt:lpstr>
      <vt:lpstr>Arial Black</vt:lpstr>
      <vt:lpstr>Calibri</vt:lpstr>
      <vt:lpstr>Courier New</vt:lpstr>
      <vt:lpstr>Lucida Grande</vt:lpstr>
      <vt:lpstr>Tahoma</vt:lpstr>
      <vt:lpstr>Times New Roman</vt:lpstr>
      <vt:lpstr>Wingdings</vt:lpstr>
      <vt:lpstr>Essential</vt:lpstr>
      <vt:lpstr>Equation</vt:lpstr>
      <vt:lpstr>Bitmap Image</vt:lpstr>
      <vt:lpstr>Performance Similarity Based Method for Enhanced Prediction of Manufacturing Process Performance</vt:lpstr>
      <vt:lpstr>Presentation Outline</vt:lpstr>
      <vt:lpstr>The Concept of Feature Based Prediction</vt:lpstr>
      <vt:lpstr>Motivation</vt:lpstr>
      <vt:lpstr>Problem Statement </vt:lpstr>
      <vt:lpstr>Creation of Match Matrix</vt:lpstr>
      <vt:lpstr>Concept of a “Match Matrix”</vt:lpstr>
      <vt:lpstr>Similarity Analysis Using Expected Indices of the Best Match</vt:lpstr>
      <vt:lpstr>Predicting Feature Distributions</vt:lpstr>
      <vt:lpstr>Predicting Performance Confidence Value Using Predicted Feature Distributions</vt:lpstr>
      <vt:lpstr>Presentation Outline</vt:lpstr>
      <vt:lpstr>PowerPoint Presentation</vt:lpstr>
      <vt:lpstr>Performance Confidence Values (CV-s)</vt:lpstr>
      <vt:lpstr>Most Likely Value for the Predicted Features</vt:lpstr>
      <vt:lpstr>Mean squared error (MSE) Comparison with ARMA Prediction</vt:lpstr>
      <vt:lpstr>MSE Comparison with Elman Recurrent Neural Network (ERNN) Prediction</vt:lpstr>
      <vt:lpstr>Conclusions </vt:lpstr>
      <vt:lpstr>Thank you!</vt:lpstr>
    </vt:vector>
  </TitlesOfParts>
  <Manager>IMS Center</Manager>
  <Company>University of Cincinnati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Brown</dc:creator>
  <dc:description>Please use this with the Intelligence Theme</dc:description>
  <cp:lastModifiedBy>Djurdjanovic, Dragan</cp:lastModifiedBy>
  <cp:revision>167</cp:revision>
  <cp:lastPrinted>2012-05-02T21:54:07Z</cp:lastPrinted>
  <dcterms:created xsi:type="dcterms:W3CDTF">2011-09-20T14:54:18Z</dcterms:created>
  <dcterms:modified xsi:type="dcterms:W3CDTF">2019-03-12T18:34:57Z</dcterms:modified>
</cp:coreProperties>
</file>