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e9c5b23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e9c5b2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e9c5b23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e9c5b2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51113bc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51113bc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51113bc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51113bc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e9c5b23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e9c5b23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751113bc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751113b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e9c5b23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e9c5b23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8e9c5b23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8e9c5b23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e9c5b23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e9c5b23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751113bc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751113bc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e9c5b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e9c5b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8e9c5b23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8e9c5b23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751113bc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751113b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751113b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751113b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751113bc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751113bc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751113b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751113b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751113bc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751113bc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e9c5b23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e9c5b2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e9c5b2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e9c5b2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e9c5b2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e9c5b2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e9c5b2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e9c5b2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51113b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51113b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e9c5b2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e9c5b2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e9c5b2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e9c5b2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e9c5b23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e9c5b23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grubenm/austin-weath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series Project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Prediction of Austin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Akshay Kumar Varanasi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MSE: 26.83 STD: 5.1798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RSS: 1.7235e+04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125" y="566725"/>
            <a:ext cx="5429250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</a:t>
            </a:r>
            <a:r>
              <a:rPr lang="en"/>
              <a:t>Stationary Model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Curve  a1*sin(b1*x+c1) + a2*sin(b2*x+c2) was fitted	and RMSE = 7.2470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ARMA(2n,2n-1) Technique, F-test was used on the detrended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AR(3) model is adequate and RSS is 1.6763e+04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63" y="1981200"/>
            <a:ext cx="33432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trend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08" y="1017725"/>
            <a:ext cx="5340968" cy="40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Detrended data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99" y="1152474"/>
            <a:ext cx="5149226" cy="38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Correlation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575" y="1320600"/>
            <a:ext cx="4338625" cy="3253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75" y="1320598"/>
            <a:ext cx="4338626" cy="33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Auto-regressive roots 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76369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3 roots, 1 roots are real and 2 are complex.</a:t>
            </a:r>
            <a:endParaRPr/>
          </a:p>
          <a:p>
            <a:pPr indent="-342900" lvl="0" marL="457200" marR="376369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root is </a:t>
            </a:r>
            <a:r>
              <a:rPr lang="en"/>
              <a:t>0.7345 </a:t>
            </a:r>
            <a:r>
              <a:rPr lang="en"/>
              <a:t>so stochastic trend was not checked </a:t>
            </a:r>
            <a:endParaRPr/>
          </a:p>
          <a:p>
            <a:pPr indent="-342900" lvl="0" marL="457200" marR="376369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roots give period </a:t>
            </a:r>
            <a:r>
              <a:rPr lang="en"/>
              <a:t>4.3701</a:t>
            </a:r>
            <a:r>
              <a:rPr lang="en"/>
              <a:t> ≅ 4 or 4.5. Seasonality was checked and it was found that it does not exists. 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10661" r="12745" t="1107"/>
          <a:stretch/>
        </p:blipFill>
        <p:spPr>
          <a:xfrm>
            <a:off x="4985625" y="603075"/>
            <a:ext cx="4158375" cy="39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17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81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AR(3) model along with the deterministic trend </a:t>
            </a:r>
            <a:r>
              <a:rPr lang="en"/>
              <a:t>a1*sin(b1*x+c1) + a2*sin(b2*x+c2) was used.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425" y="1566500"/>
            <a:ext cx="4613575" cy="34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MSE: 25.69  STD: 5.0685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RSS:  1.6550e+04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125" y="566725"/>
            <a:ext cx="5429250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ARMAV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Percentage humidity along with temperature data was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was selected based on (n,n,n-1) modelling strategy with AIC criterion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temperature as the output, we get (25,25,24) as the optimum model with RSS = 1.1785e+04 and for humidity as the output, we get (23,23,22) as the optimum model with RSS = </a:t>
            </a:r>
            <a:r>
              <a:rPr lang="en"/>
              <a:t>3.9469e+04</a:t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Humidity</a:t>
            </a:r>
            <a:r>
              <a:rPr lang="en"/>
              <a:t> Data of Austin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675" y="1017713"/>
            <a:ext cx="5429250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Stationary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Stationary Model Forecast (1-step rolling)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Non-Stationary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Non-Stationary Model Forecast (1-step rolling)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ARMAV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ARMAV (1-step rolling)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700" y="1435075"/>
            <a:ext cx="6519802" cy="32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017725"/>
            <a:ext cx="53340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Forecast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MSE: 17.86  , STD = 4.2261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RSS = 4.3771e+05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200" y="1020650"/>
            <a:ext cx="4982475" cy="36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Forecast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MSE: 17.86  , STD = 4.2261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200" y="917200"/>
            <a:ext cx="5429250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Humidity Forecast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MSE: 59.8 , STD = 7.7330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RSS = 1.3996e+05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050" y="661463"/>
            <a:ext cx="5429250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Humidity Forecast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MSE: 59.8 , STD = 7.7330</a:t>
            </a: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300" y="571500"/>
            <a:ext cx="53340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Among the models,  Non-stationary model seems to be the best model as it has the lowest forecast RSS of </a:t>
            </a:r>
            <a:r>
              <a:rPr lang="en"/>
              <a:t>1.6550e+04.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ARMAV model under performs compared to other models which needs to be analysed.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try n-step prediction like weekly prediction and compare with theory.</a:t>
            </a:r>
            <a:endParaRPr/>
          </a:p>
        </p:txBody>
      </p:sp>
      <p:sp>
        <p:nvSpPr>
          <p:cNvPr id="258" name="Google Shape;258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data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 weather prediction is important for planning our day to day activities.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case, we are predicting Temperature (whether it will be cool or hot tomorrow? Do we need </a:t>
            </a:r>
            <a:r>
              <a:rPr lang="en"/>
              <a:t>to wear </a:t>
            </a:r>
            <a:r>
              <a:rPr lang="en"/>
              <a:t>sweater or T-shirt?)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Austin Weather Dataset from Kaggle was used which was obtained from WeatherUnderground.com, at the Austin KATT station.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https://www.kaggle.com/grubenm/austin-weather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dataset contains data for every date from 2013-12-21 to 2017-07-31. (1319 data points)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training we used 50% data, which is around 660 data points and validated on the remaining data.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Data of Austin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5402" l="7568" r="6030" t="3331"/>
          <a:stretch/>
        </p:blipFill>
        <p:spPr>
          <a:xfrm>
            <a:off x="1081425" y="1152463"/>
            <a:ext cx="6810648" cy="36308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 Model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ARMA(2n,2n-1) Technique, F-test was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ARMA(6,3) model was found adequate with RSS was 1.7312e+04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 Model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4025" l="8715" r="6337" t="2786"/>
          <a:stretch/>
        </p:blipFill>
        <p:spPr>
          <a:xfrm>
            <a:off x="1030860" y="1017725"/>
            <a:ext cx="7306416" cy="40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plot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152475"/>
            <a:ext cx="4271000" cy="32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4022" l="8305" r="4993" t="3921"/>
          <a:stretch/>
        </p:blipFill>
        <p:spPr>
          <a:xfrm>
            <a:off x="4698550" y="1152475"/>
            <a:ext cx="4316722" cy="32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Auto-regressive roots 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76369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6 roots, 2 roots are real and 4 are complex.</a:t>
            </a:r>
            <a:endParaRPr/>
          </a:p>
          <a:p>
            <a:pPr indent="-342900" lvl="0" marL="457200" marR="376369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root is 0.9903 ≅ 1 so stochastic trend was checked it was found that it exits. RSS=1.7374e+04</a:t>
            </a:r>
            <a:endParaRPr/>
          </a:p>
          <a:p>
            <a:pPr indent="-342900" lvl="0" marL="457200" marR="376369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roots give period 3.9748 ≅ 4 and 4.4614 ≅ 4.5. Seasonality was checked and it was found that it does not exists. 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10638" r="10677" t="-1853"/>
          <a:stretch/>
        </p:blipFill>
        <p:spPr>
          <a:xfrm>
            <a:off x="4965100" y="803600"/>
            <a:ext cx="41205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18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697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used was that of </a:t>
            </a:r>
            <a:r>
              <a:rPr lang="en"/>
              <a:t>parsimonious</a:t>
            </a:r>
            <a:r>
              <a:rPr lang="en"/>
              <a:t> one i.e ARMA(5,3).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8696" r="5540" t="0"/>
          <a:stretch/>
        </p:blipFill>
        <p:spPr>
          <a:xfrm>
            <a:off x="1365600" y="1189450"/>
            <a:ext cx="6526450" cy="38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