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19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DD15-D713-4A21-8814-7DCC0697A5B6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FC17-9F11-4C25-AE8A-3BE673A53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DD15-D713-4A21-8814-7DCC0697A5B6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FC17-9F11-4C25-AE8A-3BE673A53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DD15-D713-4A21-8814-7DCC0697A5B6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FC17-9F11-4C25-AE8A-3BE673A53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DD15-D713-4A21-8814-7DCC0697A5B6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FC17-9F11-4C25-AE8A-3BE673A53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DD15-D713-4A21-8814-7DCC0697A5B6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FC17-9F11-4C25-AE8A-3BE673A53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DD15-D713-4A21-8814-7DCC0697A5B6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FC17-9F11-4C25-AE8A-3BE673A53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DD15-D713-4A21-8814-7DCC0697A5B6}" type="datetimeFigureOut">
              <a:rPr lang="en-US" smtClean="0"/>
              <a:t>4/16/13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FC17-9F11-4C25-AE8A-3BE673A53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DD15-D713-4A21-8814-7DCC0697A5B6}" type="datetimeFigureOut">
              <a:rPr lang="en-US" smtClean="0"/>
              <a:t>4/16/13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FC17-9F11-4C25-AE8A-3BE673A53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DD15-D713-4A21-8814-7DCC0697A5B6}" type="datetimeFigureOut">
              <a:rPr lang="en-US" smtClean="0"/>
              <a:t>4/16/13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FC17-9F11-4C25-AE8A-3BE673A53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DD15-D713-4A21-8814-7DCC0697A5B6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FC17-9F11-4C25-AE8A-3BE673A53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DD15-D713-4A21-8814-7DCC0697A5B6}" type="datetimeFigureOut">
              <a:rPr lang="en-US" smtClean="0"/>
              <a:t>4/16/13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FC17-9F11-4C25-AE8A-3BE673A53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DD15-D713-4A21-8814-7DCC0697A5B6}" type="datetimeFigureOut">
              <a:rPr lang="en-US" smtClean="0"/>
              <a:t>4/16/13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FC17-9F11-4C25-AE8A-3BE673A533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038600"/>
            <a:ext cx="2209800" cy="191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50" y="685800"/>
            <a:ext cx="44767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8" t="4121"/>
          <a:stretch/>
        </p:blipFill>
        <p:spPr bwMode="auto">
          <a:xfrm>
            <a:off x="457200" y="304800"/>
            <a:ext cx="3505200" cy="3581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3"/>
          <a:stretch/>
        </p:blipFill>
        <p:spPr bwMode="auto">
          <a:xfrm>
            <a:off x="381001" y="4114800"/>
            <a:ext cx="4343400" cy="25393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9800"/>
            <a:ext cx="44005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209800"/>
            <a:ext cx="4572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60000"/>
            </a:camera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1676400" y="8382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Crack Length Propagation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6400" y="8382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Temperature Change</a:t>
            </a:r>
            <a:endParaRPr lang="en-US" sz="2800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4"/>
          <a:stretch/>
        </p:blipFill>
        <p:spPr bwMode="auto">
          <a:xfrm>
            <a:off x="1600200" y="1752600"/>
            <a:ext cx="5485765" cy="3759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902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Dragan</dc:creator>
  <cp:lastModifiedBy>Dragan Djurdjanovic</cp:lastModifiedBy>
  <cp:revision>4</cp:revision>
  <dcterms:created xsi:type="dcterms:W3CDTF">2008-03-25T18:29:39Z</dcterms:created>
  <dcterms:modified xsi:type="dcterms:W3CDTF">2013-04-16T15:12:03Z</dcterms:modified>
</cp:coreProperties>
</file>