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0e3461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0e3461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0e3461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0e3461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0e3461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f0e3461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0e3461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0e3461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0e3461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0e3461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0e3461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0e3461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0e3461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0e3461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0e3461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0e3461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23025" y="1265656"/>
            <a:ext cx="7148100" cy="16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and Simulation of Hospital Management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9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Varaprasad Kurra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Sravanthi Malepati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736100" cy="27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Problem Statement and Background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Modelling and Simulation goals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Overview and Description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Results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15700" y="80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and Background	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56800"/>
            <a:ext cx="8520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One of the key issues in the </a:t>
            </a:r>
            <a:r>
              <a:rPr b="1" i="1" lang="en-GB" sz="1700">
                <a:solidFill>
                  <a:srgbClr val="000000"/>
                </a:solidFill>
              </a:rPr>
              <a:t>HealthCare system</a:t>
            </a:r>
            <a:r>
              <a:rPr lang="en-GB" sz="1700">
                <a:solidFill>
                  <a:srgbClr val="000000"/>
                </a:solidFill>
              </a:rPr>
              <a:t> is managing the hospital resources. </a:t>
            </a:r>
            <a:r>
              <a:rPr lang="en-GB" sz="1700">
                <a:solidFill>
                  <a:srgbClr val="000000"/>
                </a:solidFill>
              </a:rPr>
              <a:t>Particularly</a:t>
            </a:r>
            <a:r>
              <a:rPr lang="en-GB" sz="1700">
                <a:solidFill>
                  <a:srgbClr val="000000"/>
                </a:solidFill>
              </a:rPr>
              <a:t> utilizing the Doctors to treat different patients.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Many models have come to address this issue in different fields of Computer Science </a:t>
            </a:r>
            <a:r>
              <a:rPr lang="en-GB" sz="1700">
                <a:solidFill>
                  <a:srgbClr val="000000"/>
                </a:solidFill>
              </a:rPr>
              <a:t>discipline</a:t>
            </a:r>
            <a:r>
              <a:rPr lang="en-GB" sz="1700">
                <a:solidFill>
                  <a:srgbClr val="000000"/>
                </a:solidFill>
              </a:rPr>
              <a:t>. For example Data </a:t>
            </a:r>
            <a:r>
              <a:rPr lang="en-GB" sz="1700">
                <a:solidFill>
                  <a:srgbClr val="000000"/>
                </a:solidFill>
              </a:rPr>
              <a:t>Analytics, Operations Research etc</a:t>
            </a:r>
            <a:r>
              <a:rPr lang="en-GB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But to give a visual explanation of how to address the issues in the HealthCare system, Modelling and Simulation is most helpful.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We aim to address the </a:t>
            </a:r>
            <a:r>
              <a:rPr b="1" i="1" lang="en-GB" sz="1700">
                <a:solidFill>
                  <a:srgbClr val="000000"/>
                </a:solidFill>
              </a:rPr>
              <a:t>queuing issue</a:t>
            </a:r>
            <a:r>
              <a:rPr lang="en-GB" sz="1700">
                <a:solidFill>
                  <a:srgbClr val="000000"/>
                </a:solidFill>
              </a:rPr>
              <a:t> of the patients and utilizing the doctor </a:t>
            </a:r>
            <a:r>
              <a:rPr b="1" i="1" lang="en-GB" sz="1700">
                <a:solidFill>
                  <a:srgbClr val="000000"/>
                </a:solidFill>
              </a:rPr>
              <a:t>resources</a:t>
            </a:r>
            <a:r>
              <a:rPr lang="en-GB" sz="1700">
                <a:solidFill>
                  <a:srgbClr val="000000"/>
                </a:solidFill>
              </a:rPr>
              <a:t> </a:t>
            </a:r>
            <a:r>
              <a:rPr b="1" i="1" lang="en-GB" sz="1700">
                <a:solidFill>
                  <a:srgbClr val="000000"/>
                </a:solidFill>
              </a:rPr>
              <a:t>optimally</a:t>
            </a:r>
            <a:r>
              <a:rPr lang="en-GB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84425"/>
            <a:ext cx="553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and Simulation Goals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17675"/>
            <a:ext cx="85206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Our modelling goal is to model a </a:t>
            </a:r>
            <a:r>
              <a:rPr lang="en-GB">
                <a:solidFill>
                  <a:srgbClr val="000000"/>
                </a:solidFill>
              </a:rPr>
              <a:t>Hospital</a:t>
            </a:r>
            <a:r>
              <a:rPr lang="en-GB">
                <a:solidFill>
                  <a:srgbClr val="000000"/>
                </a:solidFill>
              </a:rPr>
              <a:t> system that will help to utilize the resources of the hospital like doctors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aim to handle the dynamic flow of patients by </a:t>
            </a:r>
            <a:r>
              <a:rPr lang="en-GB">
                <a:solidFill>
                  <a:srgbClr val="000000"/>
                </a:solidFill>
              </a:rPr>
              <a:t>utilizing</a:t>
            </a:r>
            <a:r>
              <a:rPr lang="en-GB">
                <a:solidFill>
                  <a:srgbClr val="000000"/>
                </a:solidFill>
              </a:rPr>
              <a:t> the doctor resource so as to help in treating the patient.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 Modelling and Simulation goals is to draft a M&amp;S system to handle the queuing of patients and </a:t>
            </a:r>
            <a:r>
              <a:rPr lang="en-GB">
                <a:solidFill>
                  <a:srgbClr val="000000"/>
                </a:solidFill>
              </a:rPr>
              <a:t>utilize</a:t>
            </a:r>
            <a:r>
              <a:rPr lang="en-GB">
                <a:solidFill>
                  <a:srgbClr val="000000"/>
                </a:solidFill>
              </a:rPr>
              <a:t> the doctors in treating the patients depending upon the </a:t>
            </a:r>
            <a:r>
              <a:rPr lang="en-GB">
                <a:solidFill>
                  <a:srgbClr val="000000"/>
                </a:solidFill>
              </a:rPr>
              <a:t>condition </a:t>
            </a:r>
            <a:r>
              <a:rPr lang="en-GB">
                <a:solidFill>
                  <a:srgbClr val="000000"/>
                </a:solidFill>
              </a:rPr>
              <a:t>[say </a:t>
            </a:r>
            <a:r>
              <a:rPr b="1" i="1" lang="en-GB">
                <a:solidFill>
                  <a:srgbClr val="000000"/>
                </a:solidFill>
              </a:rPr>
              <a:t>N</a:t>
            </a:r>
            <a:r>
              <a:rPr b="1" i="1" lang="en-GB">
                <a:solidFill>
                  <a:srgbClr val="000000"/>
                </a:solidFill>
              </a:rPr>
              <a:t>ormal Patient</a:t>
            </a:r>
            <a:r>
              <a:rPr lang="en-GB">
                <a:solidFill>
                  <a:srgbClr val="000000"/>
                </a:solidFill>
              </a:rPr>
              <a:t> or </a:t>
            </a:r>
            <a:r>
              <a:rPr b="1" i="1" lang="en-GB">
                <a:solidFill>
                  <a:srgbClr val="000000"/>
                </a:solidFill>
              </a:rPr>
              <a:t>Emergency Patient</a:t>
            </a:r>
            <a:r>
              <a:rPr lang="en-GB">
                <a:solidFill>
                  <a:srgbClr val="000000"/>
                </a:solidFill>
              </a:rPr>
              <a:t>].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39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and Description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4300"/>
            <a:ext cx="85206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</a:t>
            </a:r>
            <a:r>
              <a:rPr lang="en-GB">
                <a:solidFill>
                  <a:srgbClr val="000000"/>
                </a:solidFill>
              </a:rPr>
              <a:t>wo categories of patients namely </a:t>
            </a:r>
            <a:r>
              <a:rPr b="1" i="1" lang="en-GB">
                <a:solidFill>
                  <a:srgbClr val="000000"/>
                </a:solidFill>
              </a:rPr>
              <a:t>Normal Patients</a:t>
            </a:r>
            <a:r>
              <a:rPr lang="en-GB">
                <a:solidFill>
                  <a:srgbClr val="000000"/>
                </a:solidFill>
              </a:rPr>
              <a:t> who come for Annual Physical or general treatment and </a:t>
            </a:r>
            <a:r>
              <a:rPr b="1" i="1" lang="en-GB">
                <a:solidFill>
                  <a:srgbClr val="000000"/>
                </a:solidFill>
              </a:rPr>
              <a:t>Emergency Patients </a:t>
            </a:r>
            <a:r>
              <a:rPr lang="en-GB">
                <a:solidFill>
                  <a:srgbClr val="000000"/>
                </a:solidFill>
              </a:rPr>
              <a:t>who needs doctor care immediately.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have used a Data Structure to hold the patient's inflow and then adjust the patients' list depending upon the condition.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An Emergency Patient will be added to first place and will be assigned a doctor at the earliest.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 component called receptionist will hold the Doctor’s and Patient’s information and finally a controller component </a:t>
            </a:r>
            <a:r>
              <a:rPr lang="en-GB">
                <a:solidFill>
                  <a:srgbClr val="000000"/>
                </a:solidFill>
              </a:rPr>
              <a:t>coordinates</a:t>
            </a:r>
            <a:r>
              <a:rPr lang="en-GB">
                <a:solidFill>
                  <a:srgbClr val="000000"/>
                </a:solidFill>
              </a:rPr>
              <a:t> with doctors and receptionist.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4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Model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38" y="995475"/>
            <a:ext cx="7664924" cy="37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</a:t>
            </a:r>
            <a:endParaRPr sz="1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</a:t>
            </a:r>
            <a:r>
              <a:rPr lang="en-GB">
                <a:solidFill>
                  <a:srgbClr val="000000"/>
                </a:solidFill>
              </a:rPr>
              <a:t> see that patients are queued at Receptionist component. The sorting of the patients is done depending upon the condition of the patient.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This model will help the patients with the highest priority to get consulted first with the available doctor.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b="1" i="1" lang="en-GB">
                <a:solidFill>
                  <a:srgbClr val="000000"/>
                </a:solidFill>
              </a:rPr>
              <a:t>PatientDoctorController</a:t>
            </a:r>
            <a:r>
              <a:rPr lang="en-GB">
                <a:solidFill>
                  <a:srgbClr val="000000"/>
                </a:solidFill>
              </a:rPr>
              <a:t> is the key component that manages and </a:t>
            </a:r>
            <a:r>
              <a:rPr lang="en-GB">
                <a:solidFill>
                  <a:srgbClr val="000000"/>
                </a:solidFill>
              </a:rPr>
              <a:t>coordinates</a:t>
            </a:r>
            <a:r>
              <a:rPr lang="en-GB">
                <a:solidFill>
                  <a:srgbClr val="000000"/>
                </a:solidFill>
              </a:rPr>
              <a:t> the flow of patients by connecting doctors to patients.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With its applications in different fields </a:t>
            </a:r>
            <a:r>
              <a:rPr b="1" i="1" lang="en-GB">
                <a:solidFill>
                  <a:srgbClr val="000000"/>
                </a:solidFill>
              </a:rPr>
              <a:t>Modelling &amp; Simulation </a:t>
            </a:r>
            <a:r>
              <a:rPr lang="en-GB">
                <a:solidFill>
                  <a:srgbClr val="000000"/>
                </a:solidFill>
              </a:rPr>
              <a:t>can be adopted as an visuallying concept to track, understand and model an optimal solution.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M&amp;S </a:t>
            </a:r>
            <a:r>
              <a:rPr lang="en-GB">
                <a:solidFill>
                  <a:srgbClr val="000000"/>
                </a:solidFill>
              </a:rPr>
              <a:t>diagrammatic</a:t>
            </a:r>
            <a:r>
              <a:rPr lang="en-GB">
                <a:solidFill>
                  <a:srgbClr val="000000"/>
                </a:solidFill>
              </a:rPr>
              <a:t> representations will be helpful to understand how we can optimally draft a solution to the problem.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