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8B62-A170-F07B-04AB-E4BABFE1E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5E21AE-CB36-38C2-E54B-C7F3BFA44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C06C4-1AC1-2F52-A44C-F597CB9B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02538C-E31C-0714-A9DD-8DEA4C18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0ED9A-36E7-B831-9203-9C980AA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60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A64F8-E060-42CA-4260-736286F3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4F56EE-F6F1-8784-D997-F7CD0046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12503D-CD8B-DC51-6B24-45F2CB82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F71AE3-4C79-1346-0BD9-312DCB70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5B41D4-A247-5CD5-2C61-D31BB32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21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702905-A595-DB91-7FDA-3A8C95B68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F3EFAB-AD7F-9D78-7547-D2414C0F9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D7B9B-3C4E-D661-1E5A-FD4B1818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DA07F-6CDE-CA2B-E303-1381B65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6C936-F0BC-A4C4-433F-8648F850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3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CA91B-CA82-D893-A000-F62537B1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9F2CF-8E5C-C861-B647-09CFC06A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E91441-5935-05BC-EC1A-019B890E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3FFCD-D550-DEE8-D392-696A8EB9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FE917F-A9B3-C9C6-F876-A8A80EB2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79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7CC2A-D7B1-6482-6D46-42D818F8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F0E9F6-9B3B-58F9-7E1D-0C69356B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7DDE0-424E-F586-D1EA-3B8015C4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64B12-F8DF-44A8-549A-0677EDD2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8ADBD-C594-CA3B-8648-A9354C4D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2B38C-C82F-B7E2-179F-57ACABCB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F07E7-FE6B-0E7C-CAD3-402FD0DC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9B5BD9-55BD-2530-5D90-E5EE0B04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C3798E-CB13-7F88-5916-82CA164D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E7980D-0B7F-F127-5778-0056D942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EC6765-507B-4CCA-5211-28840342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27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600DC-883D-0BBF-9E41-4FE5F6B5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B0FD2-67E4-7E0E-8E5A-B8A8BEEB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A3689-EF37-A79C-FAC5-2405C291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C2D280-4CCB-4DAC-0922-584B2B7CA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3C983F-CB72-1549-4D94-B9A018D9A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3F4D0F-ACCF-5483-AF8E-A4A6792A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1DDC4-C671-9518-5F8A-BCAE187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DBC5B-E8E6-303B-0136-C11B59CA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1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2CC25-D98C-7767-55B8-65B2FD98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FE5278-DB85-7DAD-29ED-29AB36F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694DE2-17BC-ADDC-14D2-BFB8FCD0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3911B8-2CC0-3BFD-341A-41C71B6B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6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BF4E7A-F91B-E501-9422-884B0B1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93EB24-62BE-B08C-278C-B1E8934B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0B9CD-E26E-796E-A432-EA645B11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38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7560-5F68-A53F-C1E8-748BB481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991DF-040D-1492-D9A6-037F2FE0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3D0ED5-838E-EA6B-83F3-34C7B296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B4ACA7-B8D9-014E-1905-CFC445D9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4BA087-479B-08A3-E1BA-9D13D2F0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F8B514-8770-6138-ACF2-ABCE68C9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82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A4321-3517-BD81-5840-89251E01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27C49C-E5D2-BB86-E6FD-6EAFCFE77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2EBB9-AF47-998B-A6EE-4B5320BE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7E1BEC-DFB3-EDA6-781B-5F44BCD4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6BA90B-785F-622D-B806-2C77F3CA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C1C46E-F97A-AAB4-2697-C4A85E40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0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BCB46B-E3F0-A725-4FAF-71B23D91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F6E08-7EEC-4F1A-206E-DCE08C1C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03F06-00EC-BF2B-428D-3DDEBE584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3174F-8F6E-4FC6-8D0E-DC0A17F7F282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F5441-302C-1C78-EB55-B244C5CF5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64E98-EED4-B420-4308-3463653E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6AED9-2ECD-44D8-8262-C32CA47DA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ADE1505-31F0-4AFA-F6FC-793D5364F0D8}"/>
              </a:ext>
            </a:extLst>
          </p:cNvPr>
          <p:cNvSpPr/>
          <p:nvPr/>
        </p:nvSpPr>
        <p:spPr>
          <a:xfrm>
            <a:off x="4095455" y="2421112"/>
            <a:ext cx="3744416" cy="201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fr-FR" dirty="0"/>
              <a:t>Suivre une ligne de manière autonome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629FA55-2B0C-1F5C-72F0-76A8178B3B74}"/>
              </a:ext>
            </a:extLst>
          </p:cNvPr>
          <p:cNvCxnSpPr/>
          <p:nvPr/>
        </p:nvCxnSpPr>
        <p:spPr>
          <a:xfrm>
            <a:off x="3199462" y="2781152"/>
            <a:ext cx="895993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2BB754-8325-B1DC-E50B-7212F306C2D8}"/>
              </a:ext>
            </a:extLst>
          </p:cNvPr>
          <p:cNvCxnSpPr/>
          <p:nvPr/>
        </p:nvCxnSpPr>
        <p:spPr>
          <a:xfrm>
            <a:off x="3199462" y="3645248"/>
            <a:ext cx="895993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0F9BAB4-815D-DD06-C336-58CD54B193D8}"/>
              </a:ext>
            </a:extLst>
          </p:cNvPr>
          <p:cNvCxnSpPr/>
          <p:nvPr/>
        </p:nvCxnSpPr>
        <p:spPr>
          <a:xfrm>
            <a:off x="7839871" y="3429224"/>
            <a:ext cx="895993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8074BDA-7D47-73B1-DFF3-9D0A58F1FD5B}"/>
              </a:ext>
            </a:extLst>
          </p:cNvPr>
          <p:cNvCxnSpPr/>
          <p:nvPr/>
        </p:nvCxnSpPr>
        <p:spPr>
          <a:xfrm>
            <a:off x="3204682" y="4005288"/>
            <a:ext cx="895993" cy="0"/>
          </a:xfrm>
          <a:prstGeom prst="straightConnector1">
            <a:avLst/>
          </a:prstGeom>
          <a:ln w="63500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39AD736-26ED-B3A7-9DD6-6C472BB2AF2E}"/>
              </a:ext>
            </a:extLst>
          </p:cNvPr>
          <p:cNvCxnSpPr/>
          <p:nvPr/>
        </p:nvCxnSpPr>
        <p:spPr>
          <a:xfrm>
            <a:off x="7839871" y="2709144"/>
            <a:ext cx="895993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8698DC0-8CEA-8EB9-5A7A-73938920897F}"/>
              </a:ext>
            </a:extLst>
          </p:cNvPr>
          <p:cNvCxnSpPr/>
          <p:nvPr/>
        </p:nvCxnSpPr>
        <p:spPr>
          <a:xfrm>
            <a:off x="7839871" y="4149304"/>
            <a:ext cx="895993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D00B0FF-EBC7-BFA9-68C0-12EB00A5E08F}"/>
              </a:ext>
            </a:extLst>
          </p:cNvPr>
          <p:cNvSpPr txBox="1"/>
          <p:nvPr/>
        </p:nvSpPr>
        <p:spPr>
          <a:xfrm>
            <a:off x="8867741" y="2524028"/>
            <a:ext cx="31192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 lumineuse  d’état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488E5D0-E804-C4C5-E286-1F09D9EDE7BB}"/>
              </a:ext>
            </a:extLst>
          </p:cNvPr>
          <p:cNvSpPr txBox="1"/>
          <p:nvPr/>
        </p:nvSpPr>
        <p:spPr>
          <a:xfrm>
            <a:off x="8864200" y="3244334"/>
            <a:ext cx="15631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Déplacement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634B297-0944-1998-365B-437D2175A18E}"/>
              </a:ext>
            </a:extLst>
          </p:cNvPr>
          <p:cNvSpPr txBox="1"/>
          <p:nvPr/>
        </p:nvSpPr>
        <p:spPr>
          <a:xfrm>
            <a:off x="8867741" y="3826138"/>
            <a:ext cx="311925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Informations lumineuses de positon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5EA0D3-29BF-F0B8-C068-AA0EF7D2E19E}"/>
              </a:ext>
            </a:extLst>
          </p:cNvPr>
          <p:cNvSpPr txBox="1"/>
          <p:nvPr/>
        </p:nvSpPr>
        <p:spPr>
          <a:xfrm>
            <a:off x="796037" y="2596486"/>
            <a:ext cx="22435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 sonore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BB25EE3-02C9-6E32-5AE1-25B39009FEB8}"/>
              </a:ext>
            </a:extLst>
          </p:cNvPr>
          <p:cNvSpPr txBox="1"/>
          <p:nvPr/>
        </p:nvSpPr>
        <p:spPr>
          <a:xfrm>
            <a:off x="335667" y="3429000"/>
            <a:ext cx="27319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Informations lumineuses (ou de position)</a:t>
            </a:r>
          </a:p>
        </p:txBody>
      </p:sp>
    </p:spTree>
    <p:extLst>
      <p:ext uri="{BB962C8B-B14F-4D97-AF65-F5344CB8AC3E}">
        <p14:creationId xmlns:p14="http://schemas.microsoft.com/office/powerpoint/2010/main" val="241453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ZoneTexte 117">
            <a:extLst>
              <a:ext uri="{FF2B5EF4-FFF2-40B4-BE49-F238E27FC236}">
                <a16:creationId xmlns:a16="http://schemas.microsoft.com/office/drawing/2014/main" id="{4DA917FF-9586-03E4-46EE-AD9F0D4A7F6A}"/>
              </a:ext>
            </a:extLst>
          </p:cNvPr>
          <p:cNvSpPr txBox="1"/>
          <p:nvPr/>
        </p:nvSpPr>
        <p:spPr>
          <a:xfrm>
            <a:off x="203882" y="2782669"/>
            <a:ext cx="177734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 sonore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27CBCAD0-5BC9-52DF-FE39-D0E63F5AEA54}"/>
              </a:ext>
            </a:extLst>
          </p:cNvPr>
          <p:cNvSpPr txBox="1"/>
          <p:nvPr/>
        </p:nvSpPr>
        <p:spPr>
          <a:xfrm>
            <a:off x="54536" y="4035817"/>
            <a:ext cx="160936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Informations lumineuses de repérage</a:t>
            </a:r>
          </a:p>
        </p:txBody>
      </p: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BD2BD76C-45AC-800C-A2CF-931A11780F06}"/>
              </a:ext>
            </a:extLst>
          </p:cNvPr>
          <p:cNvGrpSpPr/>
          <p:nvPr/>
        </p:nvGrpSpPr>
        <p:grpSpPr>
          <a:xfrm>
            <a:off x="2748868" y="1664368"/>
            <a:ext cx="9191612" cy="4121736"/>
            <a:chOff x="1500194" y="1371144"/>
            <a:chExt cx="9191612" cy="4121736"/>
          </a:xfrm>
        </p:grpSpPr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EB57CB0E-0671-CD80-F6C7-B04146E31E29}"/>
                </a:ext>
              </a:extLst>
            </p:cNvPr>
            <p:cNvGrpSpPr/>
            <p:nvPr/>
          </p:nvGrpSpPr>
          <p:grpSpPr>
            <a:xfrm>
              <a:off x="1500194" y="1371144"/>
              <a:ext cx="7097693" cy="4121736"/>
              <a:chOff x="1500194" y="1371144"/>
              <a:chExt cx="7097693" cy="4121736"/>
            </a:xfrm>
          </p:grpSpPr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CE4B388-C696-A65E-A25F-76D81B36050F}"/>
                  </a:ext>
                </a:extLst>
              </p:cNvPr>
              <p:cNvSpPr txBox="1"/>
              <p:nvPr/>
            </p:nvSpPr>
            <p:spPr>
              <a:xfrm>
                <a:off x="1500194" y="1371144"/>
                <a:ext cx="6414892" cy="4121736"/>
              </a:xfrm>
              <a:custGeom>
                <a:avLst/>
                <a:gdLst>
                  <a:gd name="connsiteX0" fmla="*/ 0 w 8901418"/>
                  <a:gd name="connsiteY0" fmla="*/ 0 h 369332"/>
                  <a:gd name="connsiteX1" fmla="*/ 8901418 w 8901418"/>
                  <a:gd name="connsiteY1" fmla="*/ 0 h 369332"/>
                  <a:gd name="connsiteX2" fmla="*/ 8901418 w 8901418"/>
                  <a:gd name="connsiteY2" fmla="*/ 369332 h 369332"/>
                  <a:gd name="connsiteX3" fmla="*/ 0 w 8901418"/>
                  <a:gd name="connsiteY3" fmla="*/ 369332 h 369332"/>
                  <a:gd name="connsiteX4" fmla="*/ 0 w 8901418"/>
                  <a:gd name="connsiteY4" fmla="*/ 0 h 369332"/>
                  <a:gd name="connsiteX0" fmla="*/ 0 w 8997671"/>
                  <a:gd name="connsiteY0" fmla="*/ 0 h 4059016"/>
                  <a:gd name="connsiteX1" fmla="*/ 8901418 w 8997671"/>
                  <a:gd name="connsiteY1" fmla="*/ 0 h 4059016"/>
                  <a:gd name="connsiteX2" fmla="*/ 8997671 w 8997671"/>
                  <a:gd name="connsiteY2" fmla="*/ 4059016 h 4059016"/>
                  <a:gd name="connsiteX3" fmla="*/ 0 w 8997671"/>
                  <a:gd name="connsiteY3" fmla="*/ 369332 h 4059016"/>
                  <a:gd name="connsiteX4" fmla="*/ 0 w 8997671"/>
                  <a:gd name="connsiteY4" fmla="*/ 0 h 4059016"/>
                  <a:gd name="connsiteX0" fmla="*/ 0 w 8997671"/>
                  <a:gd name="connsiteY0" fmla="*/ 0 h 4059016"/>
                  <a:gd name="connsiteX1" fmla="*/ 8901418 w 8997671"/>
                  <a:gd name="connsiteY1" fmla="*/ 0 h 4059016"/>
                  <a:gd name="connsiteX2" fmla="*/ 8997671 w 8997671"/>
                  <a:gd name="connsiteY2" fmla="*/ 4059016 h 4059016"/>
                  <a:gd name="connsiteX3" fmla="*/ 0 w 8997671"/>
                  <a:gd name="connsiteY3" fmla="*/ 4042974 h 4059016"/>
                  <a:gd name="connsiteX4" fmla="*/ 0 w 8997671"/>
                  <a:gd name="connsiteY4" fmla="*/ 0 h 4059016"/>
                  <a:gd name="connsiteX0" fmla="*/ 0 w 8997671"/>
                  <a:gd name="connsiteY0" fmla="*/ 0 h 4059016"/>
                  <a:gd name="connsiteX1" fmla="*/ 8965587 w 8997671"/>
                  <a:gd name="connsiteY1" fmla="*/ 0 h 4059016"/>
                  <a:gd name="connsiteX2" fmla="*/ 8997671 w 8997671"/>
                  <a:gd name="connsiteY2" fmla="*/ 4059016 h 4059016"/>
                  <a:gd name="connsiteX3" fmla="*/ 0 w 8997671"/>
                  <a:gd name="connsiteY3" fmla="*/ 4042974 h 4059016"/>
                  <a:gd name="connsiteX4" fmla="*/ 0 w 8997671"/>
                  <a:gd name="connsiteY4" fmla="*/ 0 h 4059016"/>
                  <a:gd name="connsiteX0" fmla="*/ 0 w 8997671"/>
                  <a:gd name="connsiteY0" fmla="*/ 0 h 4059016"/>
                  <a:gd name="connsiteX1" fmla="*/ 8997671 w 8997671"/>
                  <a:gd name="connsiteY1" fmla="*/ 16043 h 4059016"/>
                  <a:gd name="connsiteX2" fmla="*/ 8997671 w 8997671"/>
                  <a:gd name="connsiteY2" fmla="*/ 4059016 h 4059016"/>
                  <a:gd name="connsiteX3" fmla="*/ 0 w 8997671"/>
                  <a:gd name="connsiteY3" fmla="*/ 4042974 h 4059016"/>
                  <a:gd name="connsiteX4" fmla="*/ 0 w 8997671"/>
                  <a:gd name="connsiteY4" fmla="*/ 0 h 4059016"/>
                  <a:gd name="connsiteX0" fmla="*/ 0 w 8997671"/>
                  <a:gd name="connsiteY0" fmla="*/ 32084 h 4091100"/>
                  <a:gd name="connsiteX1" fmla="*/ 8997671 w 8997671"/>
                  <a:gd name="connsiteY1" fmla="*/ 0 h 4091100"/>
                  <a:gd name="connsiteX2" fmla="*/ 8997671 w 8997671"/>
                  <a:gd name="connsiteY2" fmla="*/ 4091100 h 4091100"/>
                  <a:gd name="connsiteX3" fmla="*/ 0 w 8997671"/>
                  <a:gd name="connsiteY3" fmla="*/ 4075058 h 4091100"/>
                  <a:gd name="connsiteX4" fmla="*/ 0 w 8997671"/>
                  <a:gd name="connsiteY4" fmla="*/ 32084 h 4091100"/>
                  <a:gd name="connsiteX0" fmla="*/ 0 w 8997671"/>
                  <a:gd name="connsiteY0" fmla="*/ 0 h 4091100"/>
                  <a:gd name="connsiteX1" fmla="*/ 8997671 w 8997671"/>
                  <a:gd name="connsiteY1" fmla="*/ 0 h 4091100"/>
                  <a:gd name="connsiteX2" fmla="*/ 8997671 w 8997671"/>
                  <a:gd name="connsiteY2" fmla="*/ 4091100 h 4091100"/>
                  <a:gd name="connsiteX3" fmla="*/ 0 w 8997671"/>
                  <a:gd name="connsiteY3" fmla="*/ 4075058 h 4091100"/>
                  <a:gd name="connsiteX4" fmla="*/ 0 w 8997671"/>
                  <a:gd name="connsiteY4" fmla="*/ 0 h 4091100"/>
                  <a:gd name="connsiteX0" fmla="*/ 0 w 8997671"/>
                  <a:gd name="connsiteY0" fmla="*/ 0 h 45301180"/>
                  <a:gd name="connsiteX1" fmla="*/ 8997671 w 8997671"/>
                  <a:gd name="connsiteY1" fmla="*/ 0 h 45301180"/>
                  <a:gd name="connsiteX2" fmla="*/ 8997671 w 8997671"/>
                  <a:gd name="connsiteY2" fmla="*/ 4091100 h 45301180"/>
                  <a:gd name="connsiteX3" fmla="*/ 0 w 8997671"/>
                  <a:gd name="connsiteY3" fmla="*/ 45301180 h 45301180"/>
                  <a:gd name="connsiteX4" fmla="*/ 0 w 8997671"/>
                  <a:gd name="connsiteY4" fmla="*/ 0 h 45301180"/>
                  <a:gd name="connsiteX0" fmla="*/ 0 w 8997671"/>
                  <a:gd name="connsiteY0" fmla="*/ 0 h 45301180"/>
                  <a:gd name="connsiteX1" fmla="*/ 8997671 w 8997671"/>
                  <a:gd name="connsiteY1" fmla="*/ 0 h 45301180"/>
                  <a:gd name="connsiteX2" fmla="*/ 6398850 w 8997671"/>
                  <a:gd name="connsiteY2" fmla="*/ 44961824 h 45301180"/>
                  <a:gd name="connsiteX3" fmla="*/ 0 w 8997671"/>
                  <a:gd name="connsiteY3" fmla="*/ 45301180 h 45301180"/>
                  <a:gd name="connsiteX4" fmla="*/ 0 w 8997671"/>
                  <a:gd name="connsiteY4" fmla="*/ 0 h 45301180"/>
                  <a:gd name="connsiteX0" fmla="*/ 0 w 6398850"/>
                  <a:gd name="connsiteY0" fmla="*/ 0 h 45301180"/>
                  <a:gd name="connsiteX1" fmla="*/ 6382808 w 6398850"/>
                  <a:gd name="connsiteY1" fmla="*/ 355395 h 45301180"/>
                  <a:gd name="connsiteX2" fmla="*/ 6398850 w 6398850"/>
                  <a:gd name="connsiteY2" fmla="*/ 44961824 h 45301180"/>
                  <a:gd name="connsiteX3" fmla="*/ 0 w 6398850"/>
                  <a:gd name="connsiteY3" fmla="*/ 45301180 h 45301180"/>
                  <a:gd name="connsiteX4" fmla="*/ 0 w 6398850"/>
                  <a:gd name="connsiteY4" fmla="*/ 0 h 45301180"/>
                  <a:gd name="connsiteX0" fmla="*/ 0 w 6398850"/>
                  <a:gd name="connsiteY0" fmla="*/ 177698 h 45478878"/>
                  <a:gd name="connsiteX1" fmla="*/ 6382808 w 6398850"/>
                  <a:gd name="connsiteY1" fmla="*/ 0 h 45478878"/>
                  <a:gd name="connsiteX2" fmla="*/ 6398850 w 6398850"/>
                  <a:gd name="connsiteY2" fmla="*/ 45139522 h 45478878"/>
                  <a:gd name="connsiteX3" fmla="*/ 0 w 6398850"/>
                  <a:gd name="connsiteY3" fmla="*/ 45478878 h 45478878"/>
                  <a:gd name="connsiteX4" fmla="*/ 0 w 6398850"/>
                  <a:gd name="connsiteY4" fmla="*/ 177698 h 45478878"/>
                  <a:gd name="connsiteX0" fmla="*/ 0 w 6414892"/>
                  <a:gd name="connsiteY0" fmla="*/ 0 h 45656576"/>
                  <a:gd name="connsiteX1" fmla="*/ 6398850 w 6414892"/>
                  <a:gd name="connsiteY1" fmla="*/ 177698 h 45656576"/>
                  <a:gd name="connsiteX2" fmla="*/ 6414892 w 6414892"/>
                  <a:gd name="connsiteY2" fmla="*/ 45317220 h 45656576"/>
                  <a:gd name="connsiteX3" fmla="*/ 16042 w 6414892"/>
                  <a:gd name="connsiteY3" fmla="*/ 45656576 h 45656576"/>
                  <a:gd name="connsiteX4" fmla="*/ 0 w 6414892"/>
                  <a:gd name="connsiteY4" fmla="*/ 0 h 4565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4892" h="45656576">
                    <a:moveTo>
                      <a:pt x="0" y="0"/>
                    </a:moveTo>
                    <a:lnTo>
                      <a:pt x="6398850" y="177698"/>
                    </a:lnTo>
                    <a:cubicBezTo>
                      <a:pt x="6404197" y="15046508"/>
                      <a:pt x="6409545" y="30448410"/>
                      <a:pt x="6414892" y="45317220"/>
                    </a:cubicBezTo>
                    <a:lnTo>
                      <a:pt x="16042" y="45656576"/>
                    </a:lnTo>
                    <a:cubicBezTo>
                      <a:pt x="10695" y="30437717"/>
                      <a:pt x="5347" y="152188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Suivre une ligne</a:t>
                </a:r>
              </a:p>
            </p:txBody>
          </p:sp>
          <p:sp>
            <p:nvSpPr>
              <p:cNvPr id="85" name="Rectangle 8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A6F3AB36-482C-C5F9-C2D3-633420473C06}"/>
                  </a:ext>
                </a:extLst>
              </p:cNvPr>
              <p:cNvSpPr/>
              <p:nvPr/>
            </p:nvSpPr>
            <p:spPr>
              <a:xfrm>
                <a:off x="1742262" y="2174980"/>
                <a:ext cx="2319570" cy="1398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anchor="ctr" anchorCtr="1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dirty="0"/>
                  <a:t>Détecter un claquement de mains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67DE3712-1EAE-B962-30FA-03542D299961}"/>
                  </a:ext>
                </a:extLst>
              </p:cNvPr>
              <p:cNvSpPr txBox="1"/>
              <p:nvPr/>
            </p:nvSpPr>
            <p:spPr>
              <a:xfrm>
                <a:off x="3707904" y="3284984"/>
                <a:ext cx="446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F1</a:t>
                </a:r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D841640-8ABD-3248-6064-33C6C9C61B3F}"/>
                  </a:ext>
                </a:extLst>
              </p:cNvPr>
              <p:cNvSpPr txBox="1"/>
              <p:nvPr/>
            </p:nvSpPr>
            <p:spPr>
              <a:xfrm>
                <a:off x="4093923" y="2538424"/>
                <a:ext cx="2679000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tx1"/>
                    </a:solidFill>
                  </a:rPr>
                  <a:t>Information d’autorisation de déplacement</a:t>
                </a:r>
              </a:p>
            </p:txBody>
          </p:sp>
          <p:sp>
            <p:nvSpPr>
              <p:cNvPr id="89" name="Rectangle 88">
                <a:hlinkClick r:id="" action="ppaction://noaction"/>
                <a:extLst>
                  <a:ext uri="{FF2B5EF4-FFF2-40B4-BE49-F238E27FC236}">
                    <a16:creationId xmlns:a16="http://schemas.microsoft.com/office/drawing/2014/main" id="{56C77916-94DC-72A7-82B7-66DEFCC2E02B}"/>
                  </a:ext>
                </a:extLst>
              </p:cNvPr>
              <p:cNvSpPr/>
              <p:nvPr/>
            </p:nvSpPr>
            <p:spPr>
              <a:xfrm>
                <a:off x="5529692" y="3162030"/>
                <a:ext cx="2294420" cy="1398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anchor="ctr" anchorCtr="1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dirty="0"/>
                  <a:t>Commander le déplacement</a:t>
                </a:r>
              </a:p>
            </p:txBody>
          </p: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BA2BE5E6-7D21-0627-C679-6E7002F30D2C}"/>
                  </a:ext>
                </a:extLst>
              </p:cNvPr>
              <p:cNvSpPr txBox="1"/>
              <p:nvPr/>
            </p:nvSpPr>
            <p:spPr>
              <a:xfrm>
                <a:off x="7357857" y="4252722"/>
                <a:ext cx="446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F3</a:t>
                </a:r>
              </a:p>
            </p:txBody>
          </p:sp>
          <p:sp>
            <p:nvSpPr>
              <p:cNvPr id="91" name="Rectangle 90">
                <a:hlinkClick r:id="" action="ppaction://noaction"/>
                <a:extLst>
                  <a:ext uri="{FF2B5EF4-FFF2-40B4-BE49-F238E27FC236}">
                    <a16:creationId xmlns:a16="http://schemas.microsoft.com/office/drawing/2014/main" id="{7E8CDD04-3EF1-29A7-015F-DE5589A52E71}"/>
                  </a:ext>
                </a:extLst>
              </p:cNvPr>
              <p:cNvSpPr/>
              <p:nvPr/>
            </p:nvSpPr>
            <p:spPr>
              <a:xfrm>
                <a:off x="1742262" y="3750061"/>
                <a:ext cx="2319570" cy="1398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anchor="ctr" anchorCtr="1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dirty="0"/>
                  <a:t>Se repérer par rapport à la piste</a:t>
                </a:r>
              </a:p>
            </p:txBody>
          </p:sp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7F1D84A-F260-E29F-B690-D75A61BB170B}"/>
                  </a:ext>
                </a:extLst>
              </p:cNvPr>
              <p:cNvSpPr txBox="1"/>
              <p:nvPr/>
            </p:nvSpPr>
            <p:spPr>
              <a:xfrm>
                <a:off x="3646922" y="4809543"/>
                <a:ext cx="4468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F2</a:t>
                </a:r>
              </a:p>
            </p:txBody>
          </p:sp>
          <p:cxnSp>
            <p:nvCxnSpPr>
              <p:cNvPr id="122" name="Connecteur droit avec flèche 121">
                <a:extLst>
                  <a:ext uri="{FF2B5EF4-FFF2-40B4-BE49-F238E27FC236}">
                    <a16:creationId xmlns:a16="http://schemas.microsoft.com/office/drawing/2014/main" id="{C3E27017-7B05-FA17-7801-24D30D9E9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6887" y="2348880"/>
                <a:ext cx="4313332" cy="0"/>
              </a:xfrm>
              <a:prstGeom prst="straightConnector1">
                <a:avLst/>
              </a:prstGeom>
              <a:ln w="635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>
                <a:extLst>
                  <a:ext uri="{FF2B5EF4-FFF2-40B4-BE49-F238E27FC236}">
                    <a16:creationId xmlns:a16="http://schemas.microsoft.com/office/drawing/2014/main" id="{47B0CEAD-BAD9-EB58-7731-F1014A518CD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>
                <a:off x="7824112" y="3861048"/>
                <a:ext cx="773775" cy="0"/>
              </a:xfrm>
              <a:prstGeom prst="straightConnector1">
                <a:avLst/>
              </a:prstGeom>
              <a:ln w="635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>
                <a:extLst>
                  <a:ext uri="{FF2B5EF4-FFF2-40B4-BE49-F238E27FC236}">
                    <a16:creationId xmlns:a16="http://schemas.microsoft.com/office/drawing/2014/main" id="{012C3F71-B56E-7C02-877F-B1AC0FBD1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3037" y="3281715"/>
                <a:ext cx="1436655" cy="18645"/>
              </a:xfrm>
              <a:prstGeom prst="straightConnector1">
                <a:avLst/>
              </a:prstGeom>
              <a:ln w="635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9315EC99-345A-D00A-F63F-4FD884A0F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003" y="4929244"/>
                <a:ext cx="4017109" cy="15282"/>
              </a:xfrm>
              <a:prstGeom prst="straightConnector1">
                <a:avLst/>
              </a:prstGeom>
              <a:ln w="635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BB39107B-53C3-917C-4B75-E01CE953B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1832" y="4182379"/>
                <a:ext cx="1467860" cy="0"/>
              </a:xfrm>
              <a:prstGeom prst="straightConnector1">
                <a:avLst/>
              </a:prstGeom>
              <a:ln w="635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avec flèche 141">
                <a:extLst>
                  <a:ext uri="{FF2B5EF4-FFF2-40B4-BE49-F238E27FC236}">
                    <a16:creationId xmlns:a16="http://schemas.microsoft.com/office/drawing/2014/main" id="{703D863A-D52E-B91B-776A-3C33C3073948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>
                <a:off x="4061832" y="4449079"/>
                <a:ext cx="1467860" cy="0"/>
              </a:xfrm>
              <a:prstGeom prst="straightConnector1">
                <a:avLst/>
              </a:prstGeom>
              <a:ln w="635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64B4FB29-FF88-BC57-6B00-BA1703479E3F}"/>
                </a:ext>
              </a:extLst>
            </p:cNvPr>
            <p:cNvSpPr txBox="1"/>
            <p:nvPr/>
          </p:nvSpPr>
          <p:spPr>
            <a:xfrm>
              <a:off x="8597887" y="3626745"/>
              <a:ext cx="163714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Déplacement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0635B457-C552-B26F-D5F4-79975C22A9EE}"/>
                </a:ext>
              </a:extLst>
            </p:cNvPr>
            <p:cNvSpPr txBox="1"/>
            <p:nvPr/>
          </p:nvSpPr>
          <p:spPr>
            <a:xfrm>
              <a:off x="8420219" y="2109676"/>
              <a:ext cx="1905203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Information lumineuse d’état</a:t>
              </a:r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B52C0FAD-99B2-0F71-B099-0E24EDE32928}"/>
                </a:ext>
              </a:extLst>
            </p:cNvPr>
            <p:cNvSpPr txBox="1"/>
            <p:nvPr/>
          </p:nvSpPr>
          <p:spPr>
            <a:xfrm>
              <a:off x="8141112" y="4584062"/>
              <a:ext cx="2550694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Informations lumineuses de positon</a:t>
              </a:r>
            </a:p>
          </p:txBody>
        </p:sp>
      </p:grp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3456701E-AF8B-8815-A781-A212AFCD69F2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981229" y="3167222"/>
            <a:ext cx="100970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07D4AD7-C17C-0327-CA9B-28B1F63C90A0}"/>
              </a:ext>
            </a:extLst>
          </p:cNvPr>
          <p:cNvCxnSpPr>
            <a:cxnSpLocks/>
          </p:cNvCxnSpPr>
          <p:nvPr/>
        </p:nvCxnSpPr>
        <p:spPr>
          <a:xfrm>
            <a:off x="1691679" y="4306326"/>
            <a:ext cx="129925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15CE3F69-3C15-E830-397A-8430D8A5AFC3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1708265" y="4742303"/>
            <a:ext cx="1282671" cy="411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Mael</dc:creator>
  <cp:lastModifiedBy>Evan Mael</cp:lastModifiedBy>
  <cp:revision>1</cp:revision>
  <dcterms:created xsi:type="dcterms:W3CDTF">2025-04-01T20:11:03Z</dcterms:created>
  <dcterms:modified xsi:type="dcterms:W3CDTF">2025-04-01T20:25:23Z</dcterms:modified>
</cp:coreProperties>
</file>