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776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219290-B7F0-4E42-B5F7-19EF13F27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69A22C-4A5B-4C7F-B8B8-E48737B4A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301674-3124-4D83-A855-FA52EB71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24E1-E276-439D-AA3F-5D11D5249A7D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320E4E-8A5A-4EB9-95D4-06169252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920622-7D40-4F85-8649-B76C989F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7098-8DAB-42D3-99B7-60D093D06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22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AE611-5E7F-41EA-B004-7C123AE2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86E6DF-81D4-4BCA-B82A-CF8141160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849FB2-EEA1-49C9-94E4-419D15C3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24E1-E276-439D-AA3F-5D11D5249A7D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1D9687-D599-4B65-9844-8D224B35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E9F5C1-1E10-4BEF-BBEC-63509C07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7098-8DAB-42D3-99B7-60D093D06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12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9B41C7C-BF00-413C-AD5B-F0A31BF76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2F443C-7578-4400-B5A8-506739968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50776-5E74-4818-A5EA-0FB9689E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24E1-E276-439D-AA3F-5D11D5249A7D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19FE49-E01A-44FE-994C-97F24E51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0DD9A3-E730-48EC-BE0A-C5F1818B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7098-8DAB-42D3-99B7-60D093D06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79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279C1-7099-4733-B0BF-22B2F5F0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B9AE86-E844-4C39-B91B-FEE824248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6E63B5-73A1-4637-9FA3-882B425A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24E1-E276-439D-AA3F-5D11D5249A7D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0F365A-1C32-4391-BBDB-C0D31933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E9F8B4-2BF5-48FA-9BC3-4C5368EC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7098-8DAB-42D3-99B7-60D093D06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44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A2BD2-D313-4C13-A780-8DE6710F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9220F4-4D56-40ED-B4C2-D08F7E3D1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D812DB-5953-4BBC-9362-9D4E1A11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24E1-E276-439D-AA3F-5D11D5249A7D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7EE7F8-E996-46B3-A1FF-F92D4604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0B4313-3DAE-42E2-A038-E732FEB5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7098-8DAB-42D3-99B7-60D093D06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25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7C2431-7D96-4F7D-9B52-B6530833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E4AD25-25EF-4D92-986D-B2EAED980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C1EA5E-CD34-4D40-A6E0-9046ED829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6B23EB-5120-461C-BD3E-B7C801CE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24E1-E276-439D-AA3F-5D11D5249A7D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E6D7DE-C6F5-42B8-A8D5-85BA0462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D51130-B541-4748-A1C9-3BA7DACB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7098-8DAB-42D3-99B7-60D093D06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69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35EEE-62FD-44FE-9B50-9626B59E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1101EF-A75C-453C-B547-280E64F05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B220CC-83A6-4BD3-B3DB-21B1A08F1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47C9EF3-0169-484E-BBC5-41A172E5F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34D01A7-1556-4616-9481-75CC8671B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D9E9D7A-EED3-4DDD-8BD6-33804ADB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24E1-E276-439D-AA3F-5D11D5249A7D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6438305-F8B1-4A2A-A0DC-E236F8CA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0FE428F-94B8-4588-AF58-F40A3DCF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7098-8DAB-42D3-99B7-60D093D06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72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64B5A9-9953-4E8C-8473-A42C0E8E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454C080-D858-4D59-B8BB-1C64E3C5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24E1-E276-439D-AA3F-5D11D5249A7D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C6F096F-FC88-4430-BD12-2F6AF043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1B1985-3C52-4C5D-923F-0CD59AE1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7098-8DAB-42D3-99B7-60D093D06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76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A618ED-05D3-470A-B81C-81DD1088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24E1-E276-439D-AA3F-5D11D5249A7D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702E01-C66F-4498-B1D6-28B53B10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332719-C9CB-432F-B7CA-5840759A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7098-8DAB-42D3-99B7-60D093D06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24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C5C52-47FF-4648-A879-93AD97740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6DBC4E-D1AD-47EB-B1EB-9FBC1C78A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B1B49-11F1-47AC-852C-A6F02EC63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D4B312-E137-4FB9-A3F0-2E71D3A3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24E1-E276-439D-AA3F-5D11D5249A7D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A71936-E7C6-4964-9C7F-086EE75C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F84EBD-8B1B-4A2D-AC56-6F902FB6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7098-8DAB-42D3-99B7-60D093D06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1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B6FDE-8729-448B-81BF-B6B6CEA2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9F36E4D-D15C-48EB-B529-CD02C508B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CB1908-292C-4473-8C45-8A44D5ADB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6BDC28-4948-4F8D-B017-F41C8B36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24E1-E276-439D-AA3F-5D11D5249A7D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05AB87-B180-41B0-99B9-650F875F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7CBE8B-519A-441A-8753-8B86EE18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7098-8DAB-42D3-99B7-60D093D06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12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BE9C4F6-9975-4DF7-8F43-7BD90412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75F80A-348B-47FF-854D-EF3E2E6DA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0B9D5D-4DF5-4567-BDB8-D9730658F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924E1-E276-439D-AA3F-5D11D5249A7D}" type="datetimeFigureOut">
              <a:rPr lang="fr-FR" smtClean="0"/>
              <a:t>02/04/2020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DD308C-0586-436D-93AC-C727AF2D0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320E1B-0294-4EC6-91BB-EB5B8DACC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57098-8DAB-42D3-99B7-60D093D063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88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B238C7F8-70D0-434F-A224-0A3E62D40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96957" y="2698387"/>
            <a:ext cx="4020673" cy="303523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4E61950-6D0B-428F-BF21-60E2FC23BB9E}"/>
              </a:ext>
            </a:extLst>
          </p:cNvPr>
          <p:cNvSpPr txBox="1"/>
          <p:nvPr/>
        </p:nvSpPr>
        <p:spPr>
          <a:xfrm>
            <a:off x="740435" y="315890"/>
            <a:ext cx="43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composants seront vers l’avant du robot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D9687FC7-5E09-4331-A163-18CBAC15C1BD}"/>
              </a:ext>
            </a:extLst>
          </p:cNvPr>
          <p:cNvGrpSpPr/>
          <p:nvPr/>
        </p:nvGrpSpPr>
        <p:grpSpPr>
          <a:xfrm>
            <a:off x="4937409" y="1582153"/>
            <a:ext cx="7138682" cy="5148451"/>
            <a:chOff x="4055099" y="1010653"/>
            <a:chExt cx="7138682" cy="5148451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1EDB45FB-F08D-4532-935D-8480C1100C3E}"/>
                </a:ext>
              </a:extLst>
            </p:cNvPr>
            <p:cNvGrpSpPr/>
            <p:nvPr/>
          </p:nvGrpSpPr>
          <p:grpSpPr>
            <a:xfrm rot="5400000">
              <a:off x="5459631" y="369467"/>
              <a:ext cx="4329617" cy="7138682"/>
              <a:chOff x="4342549" y="0"/>
              <a:chExt cx="4002271" cy="6694572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2224A564-8FBC-4D86-8CC0-3E90C26255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3325376" y="2374817"/>
                <a:ext cx="5336928" cy="3302581"/>
              </a:xfrm>
              <a:prstGeom prst="rect">
                <a:avLst/>
              </a:prstGeom>
            </p:spPr>
          </p:pic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E11D20E1-8130-45A9-8D83-741E795E0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 flipH="1">
                <a:off x="4957492" y="0"/>
                <a:ext cx="2055123" cy="1540510"/>
              </a:xfrm>
              <a:prstGeom prst="rect">
                <a:avLst/>
              </a:prstGeom>
            </p:spPr>
          </p:pic>
          <p:sp>
            <p:nvSpPr>
              <p:cNvPr id="6" name="ZoneTexte 3">
                <a:extLst>
                  <a:ext uri="{FF2B5EF4-FFF2-40B4-BE49-F238E27FC236}">
                    <a16:creationId xmlns:a16="http://schemas.microsoft.com/office/drawing/2014/main" id="{47A139B4-B913-466C-83EE-46894C6EA14F}"/>
                  </a:ext>
                </a:extLst>
              </p:cNvPr>
              <p:cNvSpPr txBox="1"/>
              <p:nvPr/>
            </p:nvSpPr>
            <p:spPr>
              <a:xfrm>
                <a:off x="7158957" y="439404"/>
                <a:ext cx="1185863" cy="43656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1100" dirty="0"/>
                  <a:t>les capteurs</a:t>
                </a:r>
                <a:r>
                  <a:rPr lang="fr-FR" sz="1100" baseline="0" dirty="0"/>
                  <a:t> sont </a:t>
                </a:r>
              </a:p>
              <a:p>
                <a:r>
                  <a:rPr lang="fr-FR" sz="1100" baseline="0" dirty="0"/>
                  <a:t>en-dessous </a:t>
                </a:r>
                <a:endParaRPr lang="fr-FR" sz="1100" dirty="0"/>
              </a:p>
            </p:txBody>
          </p:sp>
          <p:cxnSp>
            <p:nvCxnSpPr>
              <p:cNvPr id="7" name="Connecteur droit avec flèche 6">
                <a:extLst>
                  <a:ext uri="{FF2B5EF4-FFF2-40B4-BE49-F238E27FC236}">
                    <a16:creationId xmlns:a16="http://schemas.microsoft.com/office/drawing/2014/main" id="{49E77AFA-AFA6-47E6-9FBD-F5597066FE69}"/>
                  </a:ext>
                </a:extLst>
              </p:cNvPr>
              <p:cNvCxnSpPr/>
              <p:nvPr/>
            </p:nvCxnSpPr>
            <p:spPr>
              <a:xfrm flipH="1" flipV="1">
                <a:off x="6660482" y="366379"/>
                <a:ext cx="523875" cy="2746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503EF2F7-297C-4250-A0F6-798089B80E17}"/>
                </a:ext>
              </a:extLst>
            </p:cNvPr>
            <p:cNvSpPr/>
            <p:nvPr/>
          </p:nvSpPr>
          <p:spPr>
            <a:xfrm>
              <a:off x="4055099" y="1010653"/>
              <a:ext cx="1375154" cy="623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C103E234-6CAB-4BD5-9017-BA88696C469F}"/>
                </a:ext>
              </a:extLst>
            </p:cNvPr>
            <p:cNvSpPr/>
            <p:nvPr/>
          </p:nvSpPr>
          <p:spPr>
            <a:xfrm>
              <a:off x="4055099" y="5535590"/>
              <a:ext cx="1375154" cy="623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7" name="Image 16">
            <a:extLst>
              <a:ext uri="{FF2B5EF4-FFF2-40B4-BE49-F238E27FC236}">
                <a16:creationId xmlns:a16="http://schemas.microsoft.com/office/drawing/2014/main" id="{C2E58D16-06DD-46DF-A9C7-1C2D0AF07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9268" y="2528331"/>
            <a:ext cx="1267947" cy="3124758"/>
          </a:xfrm>
          <a:prstGeom prst="rect">
            <a:avLst/>
          </a:prstGeom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498854C1-2A3D-44DF-B6E8-848E74823355}"/>
              </a:ext>
            </a:extLst>
          </p:cNvPr>
          <p:cNvCxnSpPr>
            <a:cxnSpLocks/>
          </p:cNvCxnSpPr>
          <p:nvPr/>
        </p:nvCxnSpPr>
        <p:spPr>
          <a:xfrm>
            <a:off x="3233666" y="2693086"/>
            <a:ext cx="3409950" cy="0"/>
          </a:xfrm>
          <a:prstGeom prst="line">
            <a:avLst/>
          </a:prstGeom>
          <a:ln w="127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14E331A-AF5D-4E6F-9759-03DC43504298}"/>
              </a:ext>
            </a:extLst>
          </p:cNvPr>
          <p:cNvCxnSpPr>
            <a:cxnSpLocks/>
          </p:cNvCxnSpPr>
          <p:nvPr/>
        </p:nvCxnSpPr>
        <p:spPr>
          <a:xfrm>
            <a:off x="3238372" y="3297924"/>
            <a:ext cx="3409950" cy="0"/>
          </a:xfrm>
          <a:prstGeom prst="line">
            <a:avLst/>
          </a:prstGeom>
          <a:ln w="127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A4D3A77-C5EF-42EB-96A8-3298C0940B2E}"/>
              </a:ext>
            </a:extLst>
          </p:cNvPr>
          <p:cNvCxnSpPr>
            <a:cxnSpLocks/>
          </p:cNvCxnSpPr>
          <p:nvPr/>
        </p:nvCxnSpPr>
        <p:spPr>
          <a:xfrm>
            <a:off x="3238372" y="3593199"/>
            <a:ext cx="3409950" cy="0"/>
          </a:xfrm>
          <a:prstGeom prst="line">
            <a:avLst/>
          </a:prstGeom>
          <a:ln w="127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2A52380-084A-4B3F-956F-CF62717B12C5}"/>
              </a:ext>
            </a:extLst>
          </p:cNvPr>
          <p:cNvCxnSpPr>
            <a:cxnSpLocks/>
          </p:cNvCxnSpPr>
          <p:nvPr/>
        </p:nvCxnSpPr>
        <p:spPr>
          <a:xfrm>
            <a:off x="3238372" y="3693212"/>
            <a:ext cx="3409950" cy="0"/>
          </a:xfrm>
          <a:prstGeom prst="line">
            <a:avLst/>
          </a:prstGeom>
          <a:ln w="127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8F4CFCC3-4CA0-43C0-B56A-91164F08B44C}"/>
              </a:ext>
            </a:extLst>
          </p:cNvPr>
          <p:cNvCxnSpPr>
            <a:cxnSpLocks/>
          </p:cNvCxnSpPr>
          <p:nvPr/>
        </p:nvCxnSpPr>
        <p:spPr>
          <a:xfrm>
            <a:off x="3232434" y="3793225"/>
            <a:ext cx="3409950" cy="0"/>
          </a:xfrm>
          <a:prstGeom prst="line">
            <a:avLst/>
          </a:prstGeom>
          <a:ln w="127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479EBE8-B23A-45BE-92C3-7F36DA5E7327}"/>
              </a:ext>
            </a:extLst>
          </p:cNvPr>
          <p:cNvCxnSpPr>
            <a:cxnSpLocks/>
          </p:cNvCxnSpPr>
          <p:nvPr/>
        </p:nvCxnSpPr>
        <p:spPr>
          <a:xfrm>
            <a:off x="3232434" y="4802875"/>
            <a:ext cx="3409950" cy="0"/>
          </a:xfrm>
          <a:prstGeom prst="line">
            <a:avLst/>
          </a:prstGeom>
          <a:ln w="127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69B26379-872F-4C4C-A04D-3E8879EF36FB}"/>
              </a:ext>
            </a:extLst>
          </p:cNvPr>
          <p:cNvCxnSpPr>
            <a:cxnSpLocks/>
          </p:cNvCxnSpPr>
          <p:nvPr/>
        </p:nvCxnSpPr>
        <p:spPr>
          <a:xfrm>
            <a:off x="3232434" y="5007663"/>
            <a:ext cx="3409950" cy="0"/>
          </a:xfrm>
          <a:prstGeom prst="line">
            <a:avLst/>
          </a:prstGeom>
          <a:ln w="12700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9B706E7-F471-45F1-9C61-0F1E335E6030}"/>
              </a:ext>
            </a:extLst>
          </p:cNvPr>
          <p:cNvCxnSpPr>
            <a:cxnSpLocks/>
          </p:cNvCxnSpPr>
          <p:nvPr/>
        </p:nvCxnSpPr>
        <p:spPr>
          <a:xfrm flipV="1">
            <a:off x="3399568" y="2205667"/>
            <a:ext cx="0" cy="4020676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6">
            <a:extLst>
              <a:ext uri="{FF2B5EF4-FFF2-40B4-BE49-F238E27FC236}">
                <a16:creationId xmlns:a16="http://schemas.microsoft.com/office/drawing/2014/main" id="{45B80F45-570B-447B-8D7B-32D2C72D7F56}"/>
              </a:ext>
            </a:extLst>
          </p:cNvPr>
          <p:cNvSpPr txBox="1"/>
          <p:nvPr/>
        </p:nvSpPr>
        <p:spPr>
          <a:xfrm rot="16200000">
            <a:off x="3077988" y="4165964"/>
            <a:ext cx="585417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10cm</a:t>
            </a:r>
          </a:p>
        </p:txBody>
      </p:sp>
      <p:sp>
        <p:nvSpPr>
          <p:cNvPr id="28" name="ZoneTexte 6">
            <a:extLst>
              <a:ext uri="{FF2B5EF4-FFF2-40B4-BE49-F238E27FC236}">
                <a16:creationId xmlns:a16="http://schemas.microsoft.com/office/drawing/2014/main" id="{6C7F9458-7963-403A-A4D1-5BB29958AF2D}"/>
              </a:ext>
            </a:extLst>
          </p:cNvPr>
          <p:cNvSpPr txBox="1"/>
          <p:nvPr/>
        </p:nvSpPr>
        <p:spPr>
          <a:xfrm>
            <a:off x="1433338" y="1774658"/>
            <a:ext cx="670376" cy="30777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/>
              <a:t>7,5 cm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0D5F0D6-75DA-4655-96AC-950D5CC53440}"/>
              </a:ext>
            </a:extLst>
          </p:cNvPr>
          <p:cNvCxnSpPr>
            <a:cxnSpLocks/>
          </p:cNvCxnSpPr>
          <p:nvPr/>
        </p:nvCxnSpPr>
        <p:spPr>
          <a:xfrm>
            <a:off x="195762" y="2067093"/>
            <a:ext cx="3021046" cy="0"/>
          </a:xfrm>
          <a:prstGeom prst="straightConnector1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369FDB9C-B8E5-4D1C-BD54-9623674DC889}"/>
              </a:ext>
            </a:extLst>
          </p:cNvPr>
          <p:cNvSpPr txBox="1"/>
          <p:nvPr/>
        </p:nvSpPr>
        <p:spPr>
          <a:xfrm>
            <a:off x="1956687" y="1374474"/>
            <a:ext cx="28280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Signaux concernés pour la carte suivi En rouge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C0BE3ECB-4B81-459A-A7CE-2B85AE2BE77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403" y="0"/>
            <a:ext cx="2260597" cy="23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FD1AD98-60B6-441F-8F1A-F6E7BD8E1042}"/>
              </a:ext>
            </a:extLst>
          </p:cNvPr>
          <p:cNvSpPr txBox="1"/>
          <p:nvPr/>
        </p:nvSpPr>
        <p:spPr>
          <a:xfrm rot="16200000">
            <a:off x="9773444" y="5204413"/>
            <a:ext cx="158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Avant du robot</a:t>
            </a:r>
          </a:p>
        </p:txBody>
      </p:sp>
    </p:spTree>
    <p:extLst>
      <p:ext uri="{BB962C8B-B14F-4D97-AF65-F5344CB8AC3E}">
        <p14:creationId xmlns:p14="http://schemas.microsoft.com/office/powerpoint/2010/main" val="39261677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25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PELLEGEAY Christophe</dc:creator>
  <cp:lastModifiedBy>PELLEGEAY Christophe</cp:lastModifiedBy>
  <cp:revision>20</cp:revision>
  <dcterms:created xsi:type="dcterms:W3CDTF">2020-04-01T13:18:16Z</dcterms:created>
  <dcterms:modified xsi:type="dcterms:W3CDTF">2020-04-02T12:45:57Z</dcterms:modified>
</cp:coreProperties>
</file>