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6152-B2D2-F395-EBBD-D3D3219B3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6BD03C-33C9-076B-954E-EC6704A56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7ED2C3-75B1-8490-CB54-30AF85E69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D24948-98D9-9CD6-D9CC-57E57BD3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6B9EC-DD18-DCC3-269A-A177D801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96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F1E254-5E5D-ECEC-038B-C1448EA5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D77410-612A-C1B3-F769-44EB7B8CC3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CF0A3D-0D17-C542-1DF4-D9ECFB2E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454AEB-C137-D9E9-44FB-837AA074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1F72D4-EE14-AD09-F419-9A86E425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4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D90F68E-0116-4132-6536-76E0B7F02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8911-F08E-F6B9-993B-D17F1DDF9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57B8C8-288E-4E89-88A3-C86B307B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8D572F-1C90-3988-20E3-ABF25A138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9F8BB-D567-4574-8FB4-8EEC8E6E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9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36A464-11E9-30C9-142D-0BBCE521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0C79E-62ED-59AC-E356-A9290A892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266759-F5CB-2B47-E501-D92C6D13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FC6C4-A0D0-49F7-F65A-1B99F974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0A9376-5824-913E-EEDE-0740CBE0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86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14779-55A0-DE74-57D2-4EC9B01C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2580EA-4950-600A-9BD2-690C91F4D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1E9C80-0640-9302-0391-5937D3D01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62B86-B422-5212-289A-D0CA7A0F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F12570-99E5-0944-F4E8-99F7EACB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74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765E60-F9E8-B85B-9A42-8F9802B7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8965BE-3EC7-1548-3AA7-2F762BD9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48DA01-92E2-567C-9FD9-470CFB8EF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A52DD4-6F10-222F-E045-D8785AEE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B5B8BA-E89B-F099-CECF-B44AF3BD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A0522-8AF7-64DE-94D4-C044D474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592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7AA00-9B9E-C752-8F40-E97DD4C9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526AEA-D3C5-0231-1A36-D300D541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42545B-0ECA-251C-B3F3-CA21C5489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ED45AD-937B-66B0-8FC3-E1D6A1A17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64678B9-63F0-30E7-E3A1-CAD3E6D02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AEE5791-61D9-CDB1-EA75-92B286FD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B09AF3-1412-C6FB-1EF6-FE9E055C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5C688DF-FE89-C7ED-582F-A4A1BA90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18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C3740-796A-7FF5-A011-568F3731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313A037-2EC4-7898-8A42-5AAC54AC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14262E-96BD-E8DA-8B15-4C97C948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3D8CF3D-6E27-0D5B-043C-CE8780DE9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67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719028-A13E-BAA3-7BD8-6A2E2AAF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1486771-886E-434A-3473-FF50A4C3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7AE253-FC08-B592-A6D7-9AD76320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228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0E04E-DEDC-F88A-B89D-DF48BA0C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F093F-09D4-5DCC-4E21-3AFE735C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95E82FC-E4E8-9564-3836-C5842E3F2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620634-A785-BB08-E7B4-03DEA5DB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C3E127-3D05-8E27-4FA8-C19F1FFF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19A3D-038B-A0C1-C1AD-B1B586DC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24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E0291-2AFC-445B-646E-479FFDF9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73F4E9A-4985-8533-F1CD-2066F4D8A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47DA59-F123-C0EF-81D5-754C59F09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B8F4C3D-C488-029E-2240-BFF298D0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AD45B4-F4E7-561D-3368-22FF4516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E1C59E-C82D-D49D-7B33-42FA93D9D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9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195834-806F-E86C-267B-4ADB91756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56C915-E5AF-7169-16E9-951601D0F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C1DFF1-7A8A-4D0D-6C1F-E54401518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02DE9-7A47-4746-A44E-93D3E68E04C8}" type="datetimeFigureOut">
              <a:rPr lang="fr-FR" smtClean="0"/>
              <a:t>21/05/2025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B31DAC-E387-AE80-F95E-07408773CB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E713AC-80C3-9102-8294-BA1E856E9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F3A77-2152-4678-A580-DC8894F2E1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78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81BDC3-9695-122F-55B3-2BC05B4353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La carte Suiveur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C601CF-D98C-B550-4A9A-B194808DA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Julien &amp; </a:t>
            </a:r>
            <a:r>
              <a:rPr lang="fr-FR" dirty="0" err="1"/>
              <a:t>Evan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804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726D74-9BA6-773D-15D3-97EE03030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21E6B8-5E7F-8F37-F1D7-94B590E89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Schéma de fonction</a:t>
            </a:r>
          </a:p>
          <a:p>
            <a:r>
              <a:rPr lang="fr-FR" dirty="0"/>
              <a:t>Les yeux </a:t>
            </a:r>
          </a:p>
          <a:p>
            <a:r>
              <a:rPr lang="fr-FR" dirty="0" err="1"/>
              <a:t>Oscilateur</a:t>
            </a:r>
            <a:endParaRPr lang="fr-FR" dirty="0"/>
          </a:p>
          <a:p>
            <a:r>
              <a:rPr lang="fr-FR" dirty="0"/>
              <a:t>Filtre</a:t>
            </a:r>
          </a:p>
          <a:p>
            <a:r>
              <a:rPr lang="fr-FR" dirty="0" err="1"/>
              <a:t>Ampificateur</a:t>
            </a:r>
            <a:endParaRPr lang="fr-FR" dirty="0"/>
          </a:p>
          <a:p>
            <a:r>
              <a:rPr lang="fr-FR" dirty="0"/>
              <a:t>Détecteur de crète</a:t>
            </a:r>
          </a:p>
          <a:p>
            <a:r>
              <a:rPr lang="fr-FR" dirty="0"/>
              <a:t>LED d’état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280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3B491E-4A2E-C279-E055-1C4478724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fonction</a:t>
            </a:r>
          </a:p>
        </p:txBody>
      </p:sp>
      <p:pic>
        <p:nvPicPr>
          <p:cNvPr id="9" name="Espace réservé du contenu 8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E1775038-EC08-C035-D209-956C73EA1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87845"/>
            <a:ext cx="10515600" cy="3626897"/>
          </a:xfrm>
        </p:spPr>
      </p:pic>
    </p:spTree>
    <p:extLst>
      <p:ext uri="{BB962C8B-B14F-4D97-AF65-F5344CB8AC3E}">
        <p14:creationId xmlns:p14="http://schemas.microsoft.com/office/powerpoint/2010/main" val="76491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758DA-C0CE-1D67-D38F-EDA2195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Les yeux</a:t>
            </a:r>
          </a:p>
        </p:txBody>
      </p:sp>
      <p:pic>
        <p:nvPicPr>
          <p:cNvPr id="5" name="Picture 1893">
            <a:extLst>
              <a:ext uri="{FF2B5EF4-FFF2-40B4-BE49-F238E27FC236}">
                <a16:creationId xmlns:a16="http://schemas.microsoft.com/office/drawing/2014/main" id="{3E4F73D2-1897-5226-905D-6DC04A21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02095" y="1617260"/>
            <a:ext cx="5760720" cy="2496185"/>
          </a:xfrm>
          <a:prstGeom prst="rect">
            <a:avLst/>
          </a:prstGeom>
          <a:noFill/>
        </p:spPr>
      </p:pic>
      <p:pic>
        <p:nvPicPr>
          <p:cNvPr id="6" name="Picture 42914">
            <a:extLst>
              <a:ext uri="{FF2B5EF4-FFF2-40B4-BE49-F238E27FC236}">
                <a16:creationId xmlns:a16="http://schemas.microsoft.com/office/drawing/2014/main" id="{BB2D0EF5-43BA-4BEA-8E2C-4853C754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336" b="63467"/>
          <a:stretch/>
        </p:blipFill>
        <p:spPr bwMode="auto">
          <a:xfrm>
            <a:off x="6722429" y="4113445"/>
            <a:ext cx="3320051" cy="1545709"/>
          </a:xfrm>
          <a:prstGeom prst="rect">
            <a:avLst/>
          </a:prstGeom>
          <a:noFill/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8E48D6B0-C416-7406-9B6B-38E9E5D03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85" y="1617260"/>
            <a:ext cx="4033671" cy="47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16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86E579C-C1E7-3262-F541-0F9774B4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28" y="338725"/>
            <a:ext cx="5219130" cy="6180549"/>
          </a:xfrm>
          <a:prstGeom prst="rect">
            <a:avLst/>
          </a:prstGeom>
        </p:spPr>
      </p:pic>
      <p:pic>
        <p:nvPicPr>
          <p:cNvPr id="5" name="Image5">
            <a:extLst>
              <a:ext uri="{FF2B5EF4-FFF2-40B4-BE49-F238E27FC236}">
                <a16:creationId xmlns:a16="http://schemas.microsoft.com/office/drawing/2014/main" id="{804892C1-E699-CC12-0BE6-3A93F95C69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92" t="31060" r="26839" b="36147"/>
          <a:stretch>
            <a:fillRect/>
          </a:stretch>
        </p:blipFill>
        <p:spPr bwMode="auto">
          <a:xfrm>
            <a:off x="6288553" y="270520"/>
            <a:ext cx="3058422" cy="2921269"/>
          </a:xfrm>
          <a:prstGeom prst="rect">
            <a:avLst/>
          </a:prstGeom>
          <a:noFill/>
        </p:spPr>
      </p:pic>
      <p:pic>
        <p:nvPicPr>
          <p:cNvPr id="6" name="Image6">
            <a:extLst>
              <a:ext uri="{FF2B5EF4-FFF2-40B4-BE49-F238E27FC236}">
                <a16:creationId xmlns:a16="http://schemas.microsoft.com/office/drawing/2014/main" id="{B97ACE0D-ECB4-CE09-41CD-43D25DB6AB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39" t="31019" r="15857" b="34066"/>
          <a:stretch/>
        </p:blipFill>
        <p:spPr bwMode="auto">
          <a:xfrm>
            <a:off x="6288553" y="3429000"/>
            <a:ext cx="3058422" cy="2434042"/>
          </a:xfrm>
          <a:prstGeom prst="rect">
            <a:avLst/>
          </a:prstGeom>
          <a:noFill/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181E8C3-A451-774E-22C9-43F3D8EF56CE}"/>
              </a:ext>
            </a:extLst>
          </p:cNvPr>
          <p:cNvSpPr txBox="1"/>
          <p:nvPr/>
        </p:nvSpPr>
        <p:spPr>
          <a:xfrm>
            <a:off x="9883027" y="1542197"/>
            <a:ext cx="139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Surface noir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5C81D77-ED5D-63F1-850F-575BC5BAC278}"/>
              </a:ext>
            </a:extLst>
          </p:cNvPr>
          <p:cNvSpPr txBox="1"/>
          <p:nvPr/>
        </p:nvSpPr>
        <p:spPr>
          <a:xfrm>
            <a:off x="9883027" y="4646021"/>
            <a:ext cx="139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Surface Blanche</a:t>
            </a:r>
          </a:p>
        </p:txBody>
      </p:sp>
    </p:spTree>
    <p:extLst>
      <p:ext uri="{BB962C8B-B14F-4D97-AF65-F5344CB8AC3E}">
        <p14:creationId xmlns:p14="http://schemas.microsoft.com/office/powerpoint/2010/main" val="23009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F85C61-C105-1317-AD3A-65724B7F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Oscillateur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3242FF-F963-4F6B-2767-318A1EC7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4" y="1690688"/>
            <a:ext cx="6621733" cy="3614218"/>
          </a:xfrm>
          <a:prstGeom prst="rect">
            <a:avLst/>
          </a:prstGeom>
        </p:spPr>
      </p:pic>
      <p:pic>
        <p:nvPicPr>
          <p:cNvPr id="6" name="Image2">
            <a:extLst>
              <a:ext uri="{FF2B5EF4-FFF2-40B4-BE49-F238E27FC236}">
                <a16:creationId xmlns:a16="http://schemas.microsoft.com/office/drawing/2014/main" id="{644F1A77-B3B2-3734-9AF7-1A57BF9019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09" t="29020" r="3444" b="34667"/>
          <a:stretch>
            <a:fillRect/>
          </a:stretch>
        </p:blipFill>
        <p:spPr bwMode="auto">
          <a:xfrm>
            <a:off x="6899237" y="1690688"/>
            <a:ext cx="5124674" cy="36142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0119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F1AB3F-CB18-ED24-ED2D-B93B89B2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59EAC-1F80-C213-CCA7-EA0F0C50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3078" y="685580"/>
            <a:ext cx="2682922" cy="684651"/>
          </a:xfrm>
        </p:spPr>
        <p:txBody>
          <a:bodyPr/>
          <a:lstStyle/>
          <a:p>
            <a:r>
              <a:rPr lang="fr-FR" dirty="0" err="1"/>
              <a:t>Fc</a:t>
            </a:r>
            <a:r>
              <a:rPr lang="fr-FR" dirty="0"/>
              <a:t> = 200Hz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8990FD70-2972-5B09-6039-147DF0CA6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5280" y="1370231"/>
            <a:ext cx="5760720" cy="2856230"/>
          </a:xfrm>
          <a:prstGeom prst="rect">
            <a:avLst/>
          </a:prstGeom>
          <a:noFill/>
        </p:spPr>
      </p:pic>
      <p:pic>
        <p:nvPicPr>
          <p:cNvPr id="5" name="Image7">
            <a:extLst>
              <a:ext uri="{FF2B5EF4-FFF2-40B4-BE49-F238E27FC236}">
                <a16:creationId xmlns:a16="http://schemas.microsoft.com/office/drawing/2014/main" id="{B7688477-6D6D-E990-1A63-696C5B98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44" t="3126" r="24363" b="6603"/>
          <a:stretch/>
        </p:blipFill>
        <p:spPr bwMode="auto">
          <a:xfrm>
            <a:off x="7250354" y="268174"/>
            <a:ext cx="2949092" cy="2204113"/>
          </a:xfrm>
          <a:prstGeom prst="rect">
            <a:avLst/>
          </a:prstGeom>
          <a:noFill/>
        </p:spPr>
      </p:pic>
      <p:pic>
        <p:nvPicPr>
          <p:cNvPr id="6" name="Image8">
            <a:extLst>
              <a:ext uri="{FF2B5EF4-FFF2-40B4-BE49-F238E27FC236}">
                <a16:creationId xmlns:a16="http://schemas.microsoft.com/office/drawing/2014/main" id="{82423AF1-E876-1632-45EA-8B3D242D6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180942" y="4296305"/>
            <a:ext cx="3087915" cy="2382928"/>
          </a:xfrm>
          <a:prstGeom prst="rect">
            <a:avLst/>
          </a:prstGeom>
          <a:noFill/>
        </p:spPr>
      </p:pic>
      <p:pic>
        <p:nvPicPr>
          <p:cNvPr id="7" name="Image9">
            <a:extLst>
              <a:ext uri="{FF2B5EF4-FFF2-40B4-BE49-F238E27FC236}">
                <a16:creationId xmlns:a16="http://schemas.microsoft.com/office/drawing/2014/main" id="{20391326-4110-341B-4F04-187CF56758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812409" y="4296305"/>
            <a:ext cx="3060870" cy="23829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1075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0ECE36-D768-F995-3BF2-0DB64F56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Amplificateur</a:t>
            </a:r>
          </a:p>
        </p:txBody>
      </p:sp>
      <p:pic>
        <p:nvPicPr>
          <p:cNvPr id="4" name="Image4">
            <a:extLst>
              <a:ext uri="{FF2B5EF4-FFF2-40B4-BE49-F238E27FC236}">
                <a16:creationId xmlns:a16="http://schemas.microsoft.com/office/drawing/2014/main" id="{61498263-05C6-E5A2-5635-BB2D74F8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356906" y="1"/>
            <a:ext cx="2835094" cy="2266950"/>
          </a:xfrm>
          <a:prstGeom prst="rect">
            <a:avLst/>
          </a:prstGeom>
          <a:noFill/>
        </p:spPr>
      </p:pic>
      <p:pic>
        <p:nvPicPr>
          <p:cNvPr id="5" name="Image12">
            <a:extLst>
              <a:ext uri="{FF2B5EF4-FFF2-40B4-BE49-F238E27FC236}">
                <a16:creationId xmlns:a16="http://schemas.microsoft.com/office/drawing/2014/main" id="{BD860A04-862B-0399-9E7F-7F44CDD0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825625"/>
            <a:ext cx="5052060" cy="4093845"/>
          </a:xfrm>
          <a:prstGeom prst="rect">
            <a:avLst/>
          </a:prstGeom>
          <a:noFill/>
        </p:spPr>
      </p:pic>
      <p:pic>
        <p:nvPicPr>
          <p:cNvPr id="6" name="Image10">
            <a:extLst>
              <a:ext uri="{FF2B5EF4-FFF2-40B4-BE49-F238E27FC236}">
                <a16:creationId xmlns:a16="http://schemas.microsoft.com/office/drawing/2014/main" id="{1FF0E32F-C1A8-C2C7-5564-EABBE8B5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94222" y="661352"/>
            <a:ext cx="2644775" cy="2328545"/>
          </a:xfrm>
          <a:prstGeom prst="rect">
            <a:avLst/>
          </a:prstGeom>
          <a:noFill/>
        </p:spPr>
      </p:pic>
      <p:pic>
        <p:nvPicPr>
          <p:cNvPr id="7" name="Image11">
            <a:extLst>
              <a:ext uri="{FF2B5EF4-FFF2-40B4-BE49-F238E27FC236}">
                <a16:creationId xmlns:a16="http://schemas.microsoft.com/office/drawing/2014/main" id="{04DAC4A0-3027-BCAA-960A-3D41C60039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208167" y="3665220"/>
            <a:ext cx="2830830" cy="22542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871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06EEE-F7E0-C92F-DBD7-E5CED002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Détecteur de crête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82B2A-C32D-76A8-BF18-F1304E4C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14">
            <a:extLst>
              <a:ext uri="{FF2B5EF4-FFF2-40B4-BE49-F238E27FC236}">
                <a16:creationId xmlns:a16="http://schemas.microsoft.com/office/drawing/2014/main" id="{9AA20878-5229-ACA6-A17D-927F52EC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5625"/>
            <a:ext cx="5760720" cy="2279650"/>
          </a:xfrm>
          <a:prstGeom prst="rect">
            <a:avLst/>
          </a:prstGeom>
          <a:noFill/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0A9689-4775-EB12-063A-5D45480DEB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91" t="5790" r="26191" b="10224"/>
          <a:stretch/>
        </p:blipFill>
        <p:spPr bwMode="auto">
          <a:xfrm>
            <a:off x="7614920" y="328612"/>
            <a:ext cx="3549650" cy="2724151"/>
          </a:xfrm>
          <a:prstGeom prst="rect">
            <a:avLst/>
          </a:prstGeom>
          <a:noFill/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DD6570-D110-944F-F148-7B6317906A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00" t="6147" r="21340" b="4581"/>
          <a:stretch/>
        </p:blipFill>
        <p:spPr bwMode="auto">
          <a:xfrm>
            <a:off x="7207250" y="3416300"/>
            <a:ext cx="3886200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70664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</Words>
  <Application>Microsoft Office PowerPoint</Application>
  <PresentationFormat>Grand écran</PresentationFormat>
  <Paragraphs>19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Thème Office</vt:lpstr>
      <vt:lpstr>La carte Suiveur</vt:lpstr>
      <vt:lpstr>Sommaire </vt:lpstr>
      <vt:lpstr>Schéma de fonction</vt:lpstr>
      <vt:lpstr>Les yeux</vt:lpstr>
      <vt:lpstr>Présentation PowerPoint</vt:lpstr>
      <vt:lpstr>Oscillateur</vt:lpstr>
      <vt:lpstr>Filtre</vt:lpstr>
      <vt:lpstr>Amplificateur</vt:lpstr>
      <vt:lpstr>Détecteur de crête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Talent</dc:creator>
  <cp:lastModifiedBy>Julien Talent</cp:lastModifiedBy>
  <cp:revision>4</cp:revision>
  <dcterms:created xsi:type="dcterms:W3CDTF">2025-05-20T17:23:02Z</dcterms:created>
  <dcterms:modified xsi:type="dcterms:W3CDTF">2025-05-21T17:30:07Z</dcterms:modified>
</cp:coreProperties>
</file>