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16152-B2D2-F395-EBBD-D3D3219B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BD03C-33C9-076B-954E-EC6704A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ED2C3-75B1-8490-CB54-30AF85E6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24948-98D9-9CD6-D9CC-57E57BD3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6B9EC-DD18-DCC3-269A-A177D801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1E254-5E5D-ECEC-038B-C1448EA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D77410-612A-C1B3-F769-44EB7B8CC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F0A3D-0D17-C542-1DF4-D9ECFB2E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54AEB-C137-D9E9-44FB-837AA074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F72D4-EE14-AD09-F419-9A86E425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90F68E-0116-4132-6536-76E0B7F0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8911-F08E-F6B9-993B-D17F1DDF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7B8C8-288E-4E89-88A3-C86B307B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8D572F-1C90-3988-20E3-ABF25A13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9F8BB-D567-4574-8FB4-8EEC8E6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6A464-11E9-30C9-142D-0BBCE521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0C79E-62ED-59AC-E356-A9290A89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266759-F5CB-2B47-E501-D92C6D13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FC6C4-A0D0-49F7-F65A-1B99F974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A9376-5824-913E-EEDE-0740CBE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86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14779-55A0-DE74-57D2-4EC9B01C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580EA-4950-600A-9BD2-690C91F4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E9C80-0640-9302-0391-5937D3D0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62B86-B422-5212-289A-D0CA7A0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12570-99E5-0944-F4E8-99F7EACB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65E60-F9E8-B85B-9A42-8F9802B7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965BE-3EC7-1548-3AA7-2F762BD9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48DA01-92E2-567C-9FD9-470CFB8EF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A52DD4-6F10-222F-E045-D8785AEE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5B8BA-E89B-F099-CECF-B44AF3BD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A0522-8AF7-64DE-94D4-C044D474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9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AA00-9B9E-C752-8F40-E97DD4C9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26AEA-D3C5-0231-1A36-D300D541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42545B-0ECA-251C-B3F3-CA21C548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ED45AD-937B-66B0-8FC3-E1D6A1A1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4678B9-63F0-30E7-E3A1-CAD3E6D02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EE5791-61D9-CDB1-EA75-92B286FD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B09AF3-1412-C6FB-1EF6-FE9E055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C688DF-FE89-C7ED-582F-A4A1BA90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1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C3740-796A-7FF5-A011-568F3731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13A037-2EC4-7898-8A42-5AAC54AC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14262E-96BD-E8DA-8B15-4C97C948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D8CF3D-6E27-0D5B-043C-CE8780DE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7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719028-A13E-BAA3-7BD8-6A2E2AA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486771-886E-434A-3473-FF50A4C3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AE253-FC08-B592-A6D7-9AD76320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0E04E-DEDC-F88A-B89D-DF48BA0C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F093F-09D4-5DCC-4E21-3AFE735C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5E82FC-E4E8-9564-3836-C5842E3F2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20634-A785-BB08-E7B4-03DEA5D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C3E127-3D05-8E27-4FA8-C19F1FFF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19A3D-038B-A0C1-C1AD-B1B586D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0291-2AFC-445B-646E-479FFDF9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3F4E9A-4985-8533-F1CD-2066F4D8A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7DA59-F123-C0EF-81D5-754C59F0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F4C3D-C488-029E-2240-BFF298D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AD45B4-F4E7-561D-3368-22FF4516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1C59E-C82D-D49D-7B33-42FA93D9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195834-806F-E86C-267B-4ADB917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56C915-E5AF-7169-16E9-951601D0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1DFF1-7A8A-4D0D-6C1F-E54401518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02DE9-7A47-4746-A44E-93D3E68E04C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31DAC-E387-AE80-F95E-07408773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E713AC-80C3-9102-8294-BA1E856E9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8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1BDC3-9695-122F-55B3-2BC05B435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carte Suiveur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C601CF-D98C-B550-4A9A-B194808DA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Julien &amp; </a:t>
            </a:r>
            <a:r>
              <a:rPr lang="fr-FR" dirty="0" err="1"/>
              <a:t>Evan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04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26D74-9BA6-773D-15D3-97EE030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1E6B8-5E7F-8F37-F1D7-94B590E8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de fonction</a:t>
            </a:r>
          </a:p>
          <a:p>
            <a:r>
              <a:rPr lang="fr-FR" dirty="0"/>
              <a:t>Les yeux </a:t>
            </a:r>
          </a:p>
          <a:p>
            <a:r>
              <a:rPr lang="fr-FR" dirty="0" err="1"/>
              <a:t>Oscilateur</a:t>
            </a:r>
            <a:endParaRPr lang="fr-FR" dirty="0"/>
          </a:p>
          <a:p>
            <a:r>
              <a:rPr lang="fr-FR" dirty="0"/>
              <a:t>Filtre</a:t>
            </a:r>
          </a:p>
          <a:p>
            <a:r>
              <a:rPr lang="fr-FR" dirty="0" err="1"/>
              <a:t>Ampificateur</a:t>
            </a:r>
            <a:endParaRPr lang="fr-FR" dirty="0"/>
          </a:p>
          <a:p>
            <a:r>
              <a:rPr lang="fr-FR" dirty="0"/>
              <a:t>Détecteur de crète</a:t>
            </a:r>
          </a:p>
          <a:p>
            <a:r>
              <a:rPr lang="fr-FR" dirty="0"/>
              <a:t>LED d’état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8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B491E-4A2E-C279-E055-1C447872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fonction</a:t>
            </a:r>
          </a:p>
        </p:txBody>
      </p:sp>
      <p:pic>
        <p:nvPicPr>
          <p:cNvPr id="9" name="Espace réservé du contenu 8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E1775038-EC08-C035-D209-956C73EA1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7845"/>
            <a:ext cx="10515600" cy="3626897"/>
          </a:xfrm>
        </p:spPr>
      </p:pic>
    </p:spTree>
    <p:extLst>
      <p:ext uri="{BB962C8B-B14F-4D97-AF65-F5344CB8AC3E}">
        <p14:creationId xmlns:p14="http://schemas.microsoft.com/office/powerpoint/2010/main" val="7649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758DA-C0CE-1D67-D38F-EDA21956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yeux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92C1E-968C-E628-3CF6-ED08F278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68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La carte Suiveur</vt:lpstr>
      <vt:lpstr>Sommaire </vt:lpstr>
      <vt:lpstr>Schéma de fonction</vt:lpstr>
      <vt:lpstr>Les yeux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Talent</dc:creator>
  <cp:lastModifiedBy>Julien Talent</cp:lastModifiedBy>
  <cp:revision>3</cp:revision>
  <dcterms:created xsi:type="dcterms:W3CDTF">2025-05-20T17:23:02Z</dcterms:created>
  <dcterms:modified xsi:type="dcterms:W3CDTF">2025-05-20T19:37:08Z</dcterms:modified>
</cp:coreProperties>
</file>