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en-US" lang="zh-CN"/>
              <a:t>V.SRINIVASAN</a:t>
            </a:r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45066D59BDD9F8B91574CB36AC9944EF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2024-03-27T19:07:22Z</dcterms:created>
  <dcterms:modified xsi:type="dcterms:W3CDTF">2024-11-07T06:46:03Z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9e43b67376bf4ad19bdd171df9bfc8ff</vt:lpwstr>
  </property>
</Properties>
</file>