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182" d="100"/>
          <a:sy n="182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tx>
            <c:v>Rank </c:v>
          </c:tx>
          <c:dPt>
            <c:idx val="0"/>
            <c:bubble3D val="0"/>
            <c:spPr>
              <a:solidFill>
                <a:srgbClr val="4F81B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1"/>
            <c:bubble3D val="0"/>
            <c:spPr>
              <a:solidFill>
                <a:srgbClr val="C0504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2"/>
            <c:bubble3D val="0"/>
            <c:spPr>
              <a:solidFill>
                <a:srgbClr val="9BBB59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3"/>
            <c:bubble3D val="0"/>
            <c:spPr>
              <a:solidFill>
                <a:srgbClr val="8064A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4"/>
            <c:bubble3D val="0"/>
            <c:spPr>
              <a:solidFill>
                <a:srgbClr val="4BACC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val>
        </c:ser>
        <c:ser>
          <c:idx val="1"/>
          <c:order val="1"/>
          <c:tx>
            <c:v>Count</c:v>
          </c:tx>
          <c:dPt>
            <c:idx val="0"/>
            <c:marker>
              <c:symbol val="dot"/>
              <c:size val="5"/>
            </c:marker>
            <c:invertIfNegative val="0"/>
            <c:bubble3D val="0"/>
            <c:spPr>
              <a:solidFill>
                <a:srgbClr val="4F81B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1"/>
            <c:marker>
              <c:symbol val="dash"/>
              <c:size val="5"/>
            </c:marker>
            <c:invertIfNegative val="0"/>
            <c:bubble3D val="0"/>
            <c:spPr>
              <a:solidFill>
                <a:srgbClr val="C0504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2"/>
            <c:marker>
              <c:symbol val="diamond"/>
              <c:size val="5"/>
            </c:marker>
            <c:invertIfNegative val="0"/>
            <c:bubble3D val="0"/>
            <c:spPr>
              <a:solidFill>
                <a:srgbClr val="9BBB59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3"/>
            <c:marker>
              <c:symbol val="square"/>
              <c:size val="5"/>
            </c:marker>
            <c:invertIfNegative val="0"/>
            <c:bubble3D val="0"/>
            <c:spPr>
              <a:solidFill>
                <a:srgbClr val="8064A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4"/>
            <c:marker>
              <c:symbol val="triangle"/>
              <c:size val="5"/>
            </c:marker>
            <c:invertIfNegative val="0"/>
            <c:bubble3D val="0"/>
            <c:spPr>
              <a:solidFill>
                <a:srgbClr val="4BACC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5"/>
                <c:pt idx="0">
                  <c:v>14.0</c:v>
                </c:pt>
                <c:pt idx="1">
                  <c:v>18.0</c:v>
                </c:pt>
                <c:pt idx="2">
                  <c:v>31.0</c:v>
                </c:pt>
                <c:pt idx="3">
                  <c:v>89.0</c:v>
                </c:pt>
                <c:pt idx="4">
                  <c:v>44.0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20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61714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541836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664850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106693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59811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31775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3581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588792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1104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29648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58399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625165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55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81093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7667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27398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132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4222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9507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19541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54143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70824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03967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95600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36086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2362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1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676275" y="3073513"/>
            <a:ext cx="9745196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	: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VARATHARAJA PERUMAL K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		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312213427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,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UNM1455312213427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		: B. COM( GENERAL)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NM ID 			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2AC94D7B763206AB4F8422FF14322144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		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TAGORE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COLLEGE OF ARTS &amp; SCIENCE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44081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739774" y="291147"/>
            <a:ext cx="3303904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矩形"/>
          <p:cNvSpPr>
            <a:spLocks/>
          </p:cNvSpPr>
          <p:nvPr/>
        </p:nvSpPr>
        <p:spPr>
          <a:xfrm rot="0">
            <a:off x="1447800" y="1600200"/>
            <a:ext cx="7019926" cy="39703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Methodology: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Analysis: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Assess the distribution of ranks and identify any patterns or anomalies.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Impact Evaluation: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Determine how the distribution affects organizational performance and employee satisfaction.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Optimization: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Suggest adjustments or initiatives to balance the rank distribution and improve organizational outcomes.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25845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7772400" y="368687"/>
            <a:ext cx="304800" cy="16471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2" name="图表"/>
          <p:cNvGraphicFramePr/>
          <p:nvPr/>
        </p:nvGraphicFramePr>
        <p:xfrm>
          <a:off x="1819275" y="1371600"/>
          <a:ext cx="6562725" cy="3886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827663711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文本框"/>
          <p:cNvSpPr>
            <a:spLocks noGrp="1"/>
          </p:cNvSpPr>
          <p:nvPr>
            <p:ph type="title"/>
          </p:nvPr>
        </p:nvSpPr>
        <p:spPr>
          <a:xfrm rot="0">
            <a:off x="609600" y="685800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1219200" y="2305615"/>
            <a:ext cx="8050604" cy="26776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Summary: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current rank distribution shows a concentration in Rank 4 with fewer employees in the lower ranks. Addressing any identified imbalances and providing support for rank progression can enhance organizational effectiveness and employee satisfaction.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17611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 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65519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8477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963556" y="1897683"/>
            <a:ext cx="6473939" cy="2663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Challenge: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76159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7924800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Objective: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Analyze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distribution of employee ranks to evaluate its impact on the organization and propose strategies for optimizing rank distribution and addressing potential imbalances.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08567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21600000">
            <a:off x="598467" y="1973443"/>
            <a:ext cx="8991600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Who Benefits: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Management: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To make informed decisions on rank distribution and its effects on performance.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 optimizing employee development programs and career progression strategies.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 understanding the impact of rank distribution on career development and opportunities.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31264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21600000">
            <a:off x="3097847" y="1823145"/>
            <a:ext cx="6704985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Approach: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Review the current rank distribution and its implications for organizational effectiveness.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Propose strategies to balance rank distribution and enhance overall performance.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6219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1385994" y="7625319"/>
            <a:ext cx="3740967" cy="5105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1" name="矩形"/>
          <p:cNvSpPr>
            <a:spLocks/>
          </p:cNvSpPr>
          <p:nvPr/>
        </p:nvSpPr>
        <p:spPr>
          <a:xfrm rot="0">
            <a:off x="1385994" y="2133600"/>
            <a:ext cx="7543799" cy="310854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Distribution: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1: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14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2: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18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3: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31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4: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89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5: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44 employees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39998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388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2209800" y="2095500"/>
            <a:ext cx="8534018" cy="10156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30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main feature is identify top performance</a:t>
            </a:r>
            <a:endParaRPr lang="zh-CN" altLang="en-US" sz="3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9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8</cp:revision>
  <dcterms:created xsi:type="dcterms:W3CDTF">2024-03-27T08:07:22Z</dcterms:created>
  <dcterms:modified xsi:type="dcterms:W3CDTF">2024-09-10T10:01:52Z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fbc3bbe61107442998017d33f2871dcb</vt:lpwstr>
  </property>
</Properties>
</file>