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 </a:t>
            </a:r>
            <a:r>
              <a:rPr lang="ru-RU" dirty="0" smtClean="0"/>
              <a:t>Змейка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000" dirty="0" smtClean="0"/>
              <a:t>Ученик 2 курса лицея академии </a:t>
            </a:r>
            <a:r>
              <a:rPr lang="ru-RU" sz="2000" dirty="0" err="1" smtClean="0"/>
              <a:t>яндекс</a:t>
            </a:r>
            <a:r>
              <a:rPr lang="ru-RU" sz="2000" dirty="0" smtClean="0"/>
              <a:t> Разманов Владислав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– создание игры змейка с помощью </a:t>
            </a:r>
            <a:r>
              <a:rPr lang="en-US" dirty="0" err="1" smtClean="0"/>
              <a:t>pygame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Задачи – изучение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ru-RU" dirty="0" smtClean="0"/>
              <a:t>создание игры</a:t>
            </a:r>
            <a:r>
              <a:rPr lang="en-US" dirty="0" smtClean="0"/>
              <a:t>, </a:t>
            </a:r>
            <a:r>
              <a:rPr lang="ru-RU" dirty="0" smtClean="0"/>
              <a:t>создание дизайна.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ru-RU" dirty="0" smtClean="0"/>
              <a:t>Для написания кода мы </a:t>
            </a:r>
            <a:r>
              <a:rPr lang="ru-RU" dirty="0" smtClean="0"/>
              <a:t>будем использовать язык программирования </a:t>
            </a:r>
            <a:r>
              <a:rPr lang="ru-RU" dirty="0" smtClean="0"/>
              <a:t>Python. Так же, </a:t>
            </a:r>
            <a:r>
              <a:rPr lang="ru-RU" dirty="0" smtClean="0"/>
              <a:t>для создания графической части игры мы будем использовать библиотеку </a:t>
            </a:r>
            <a:r>
              <a:rPr lang="ru-RU" dirty="0" err="1" smtClean="0"/>
              <a:t>Pygame</a:t>
            </a:r>
            <a:r>
              <a:rPr lang="ru-RU" dirty="0" smtClean="0"/>
              <a:t>, которая предоставляет нам широкие возможности для работы с графикой, звуком и управлением.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начала создания игры "Змейка" мы будем использовать библиотеку Tkinter для создания главного окна игры, в котором будут располагаться элементы управления и информационные панели. Затем мы приступим к написанию кода для отображения змейки, ее движения, а также для обработки столкновений с едой и стенами.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управления змейкой мы будем использовать клавиши управления, которые будут обрабатываться с помощью библиотеки </a:t>
            </a:r>
            <a:r>
              <a:rPr lang="ru-RU" dirty="0" err="1" smtClean="0"/>
              <a:t>Pygame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игры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828" t="7260" r="19828" b="10663"/>
          <a:stretch>
            <a:fillRect/>
          </a:stretch>
        </p:blipFill>
        <p:spPr bwMode="auto">
          <a:xfrm>
            <a:off x="2143108" y="1928802"/>
            <a:ext cx="485778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проигрыша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828" t="7260" r="19828" b="9084"/>
          <a:stretch>
            <a:fillRect/>
          </a:stretch>
        </p:blipFill>
        <p:spPr bwMode="auto">
          <a:xfrm>
            <a:off x="2143108" y="1928802"/>
            <a:ext cx="485778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будущем я планирую добавить в данную игру возможность отображения счета и уровень сложности</a:t>
            </a:r>
            <a:r>
              <a:rPr lang="en-US" dirty="0" smtClean="0"/>
              <a:t>, </a:t>
            </a:r>
            <a:r>
              <a:rPr lang="ru-RU" dirty="0" smtClean="0"/>
              <a:t>а так же улучшить дизайн игры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7200" dirty="0" smtClean="0"/>
              <a:t>Спасибо за внимание</a:t>
            </a:r>
            <a:endParaRPr lang="ru-RU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169</Words>
  <PresentationFormat>Экран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Игра Змейка на python</vt:lpstr>
      <vt:lpstr>Цели и задачи</vt:lpstr>
      <vt:lpstr>Слайд 3</vt:lpstr>
      <vt:lpstr>Слайд 4</vt:lpstr>
      <vt:lpstr>Слайд 5</vt:lpstr>
      <vt:lpstr>Окно игры</vt:lpstr>
      <vt:lpstr>Окно проигрыша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Змейка на python</dc:title>
  <dc:creator>User</dc:creator>
  <cp:lastModifiedBy>User</cp:lastModifiedBy>
  <cp:revision>7</cp:revision>
  <dcterms:created xsi:type="dcterms:W3CDTF">2024-01-22T07:54:45Z</dcterms:created>
  <dcterms:modified xsi:type="dcterms:W3CDTF">2024-01-22T08:54:45Z</dcterms:modified>
</cp:coreProperties>
</file>