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80" r:id="rId6"/>
    <p:sldId id="277" r:id="rId7"/>
    <p:sldId id="278" r:id="rId8"/>
    <p:sldId id="267" r:id="rId9"/>
    <p:sldId id="271" r:id="rId10"/>
    <p:sldId id="281" r:id="rId11"/>
    <p:sldId id="282" r:id="rId12"/>
    <p:sldId id="283" r:id="rId13"/>
    <p:sldId id="279" r:id="rId14"/>
    <p:sldId id="261" r:id="rId15"/>
    <p:sldId id="284" r:id="rId16"/>
    <p:sldId id="285" r:id="rId17"/>
    <p:sldId id="286" r:id="rId18"/>
    <p:sldId id="287" r:id="rId19"/>
    <p:sldId id="288" r:id="rId20"/>
    <p:sldId id="289" r:id="rId21"/>
    <p:sldId id="268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03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4B29-8EFE-49E8-BB38-CDF32EBA39D3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84A9-DC68-4529-94D0-7BE9DE57969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A84A9-DC68-4529-94D0-7BE9DE579690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c1k/phisi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.co/kgs/YLxRXT" TargetMode="External"/><Relationship Id="rId3" Type="http://schemas.openxmlformats.org/officeDocument/2006/relationships/hyperlink" Target="https://www.internet-technologies.ru/articles/modul-time-taymery-vremeni.html" TargetMode="External"/><Relationship Id="rId7" Type="http://schemas.openxmlformats.org/officeDocument/2006/relationships/hyperlink" Target="http://fizmat.by/kursy/kinematika/grafiki_dvizhenija" TargetMode="External"/><Relationship Id="rId2" Type="http://schemas.openxmlformats.org/officeDocument/2006/relationships/hyperlink" Target="https://pythonim.ru/libraries/biblioteka-matplotlib-v-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versity.org/wiki/%D0%9A%D1%83%D1%80%D1%81_%D0%BF%D0%BE_%D0%B1%D0%B8%D0%B1%D0%BB%D0%B8%D0%BE%D1%82%D0%B5%D0%BA%D0%B5_Tkinter_%D1%8F%D0%B7%D1%8B%D0%BA%D0%B0_Python" TargetMode="External"/><Relationship Id="rId5" Type="http://schemas.openxmlformats.org/officeDocument/2006/relationships/hyperlink" Target="https://blog.skillfactory.ru/glossary/numpy/" TargetMode="External"/><Relationship Id="rId4" Type="http://schemas.openxmlformats.org/officeDocument/2006/relationships/hyperlink" Target="https://pythonchik.ru/matematika/modul-math-v-python" TargetMode="External"/><Relationship Id="rId9" Type="http://schemas.openxmlformats.org/officeDocument/2006/relationships/hyperlink" Target="https://academy.yandex.ru/lyceu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Программа для построения физических графиков на языке</a:t>
            </a:r>
            <a:r>
              <a:rPr lang="en-US" sz="2800" dirty="0" smtClean="0"/>
              <a:t> Python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42852"/>
            <a:ext cx="6400800" cy="6929486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Муницеальное Бюджетное </a:t>
            </a:r>
          </a:p>
          <a:p>
            <a:r>
              <a:rPr lang="ru-RU" sz="2000" dirty="0" smtClean="0"/>
              <a:t>Общеобразовательное Учреждение</a:t>
            </a:r>
          </a:p>
          <a:p>
            <a:r>
              <a:rPr lang="ru-RU" sz="2000" dirty="0" smtClean="0"/>
              <a:t>Лицей № 113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 algn="r"/>
            <a:r>
              <a:rPr lang="ru-RU" sz="2000" i="1" dirty="0" smtClean="0"/>
              <a:t>Автор: Разманов Владислав</a:t>
            </a:r>
          </a:p>
          <a:p>
            <a:pPr algn="r"/>
            <a:r>
              <a:rPr lang="ru-RU" sz="2000" i="1" dirty="0" smtClean="0"/>
              <a:t>                                                                                          МБОУ Лицей №113 </a:t>
            </a:r>
          </a:p>
          <a:p>
            <a:pPr algn="r"/>
            <a:r>
              <a:rPr lang="ru-RU" sz="2000" i="1" dirty="0" smtClean="0"/>
              <a:t>                                                  </a:t>
            </a:r>
            <a:r>
              <a:rPr lang="ru-RU" sz="2000" i="1" dirty="0" smtClean="0"/>
              <a:t>9 </a:t>
            </a:r>
            <a:r>
              <a:rPr lang="ru-RU" sz="2000" i="1" dirty="0" smtClean="0"/>
              <a:t>класс </a:t>
            </a:r>
            <a:r>
              <a:rPr lang="ru-RU" sz="2000" i="1" dirty="0" smtClean="0"/>
              <a:t>А </a:t>
            </a:r>
            <a:r>
              <a:rPr lang="en-US" sz="2000" i="1" dirty="0" smtClean="0"/>
              <a:t>,</a:t>
            </a:r>
            <a:r>
              <a:rPr lang="ru-RU" sz="2000" i="1" dirty="0" smtClean="0"/>
              <a:t> Дзержинский район г. Новосибирск</a:t>
            </a:r>
          </a:p>
          <a:p>
            <a:pPr algn="r"/>
            <a:r>
              <a:rPr lang="ru-RU" sz="2000" i="1" dirty="0" smtClean="0"/>
              <a:t>                                                                Консультант проекта : Сазыкина </a:t>
            </a:r>
          </a:p>
          <a:p>
            <a:pPr algn="r"/>
            <a:r>
              <a:rPr lang="ru-RU" sz="2000" i="1" dirty="0" smtClean="0"/>
              <a:t>Олеся Николаевна.</a:t>
            </a:r>
          </a:p>
          <a:p>
            <a:pPr algn="r"/>
            <a:r>
              <a:rPr lang="ru-RU" sz="2000" i="1" dirty="0" smtClean="0"/>
              <a:t>                                                                                 Учитель физики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Tkinter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400552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cs typeface="Aharoni" pitchFamily="2" charset="-79"/>
              </a:rPr>
              <a:t>Tkinter - это стандартная библиотека для создания графического пользовательского интерфейса (GUI) в Python. Она предоставляет инструменты для создания окон, кнопок, меню, полей ввода и других элементов интерфейса. Tkinter базируется на библиотеке Tk, которая является одной из самых популярных библиотек для создания GUI на языке программирования Tcl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51775" t="41985" r="26040" b="34339"/>
          <a:stretch>
            <a:fillRect/>
          </a:stretch>
        </p:blipFill>
        <p:spPr bwMode="auto">
          <a:xfrm>
            <a:off x="5429256" y="2071678"/>
            <a:ext cx="345283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PyCharm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757742" cy="4525963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cs typeface="Aharoni" pitchFamily="2" charset="-79"/>
              </a:rPr>
              <a:t>PyCharm - это интегрированная среда </a:t>
            </a:r>
            <a:r>
              <a:rPr lang="ru-RU" dirty="0" smtClean="0">
                <a:cs typeface="Aharoni" pitchFamily="2" charset="-79"/>
              </a:rPr>
              <a:t>разработки </a:t>
            </a:r>
            <a:r>
              <a:rPr lang="ru-RU" dirty="0" smtClean="0">
                <a:cs typeface="Aharoni" pitchFamily="2" charset="-79"/>
              </a:rPr>
              <a:t>(IDE) для языка программирования Python, разработанная компанией </a:t>
            </a:r>
            <a:r>
              <a:rPr lang="ru-RU" dirty="0" err="1" smtClean="0">
                <a:cs typeface="Aharoni" pitchFamily="2" charset="-79"/>
              </a:rPr>
              <a:t>JetBrains</a:t>
            </a:r>
            <a:r>
              <a:rPr lang="ru-RU" dirty="0" smtClean="0">
                <a:cs typeface="Aharoni" pitchFamily="2" charset="-79"/>
              </a:rPr>
              <a:t>. Она предоставляет разработчикам удобное и эффективное рабочее окружение для создания, отладки и тестирования приложений на Python. PyCharm обладает широким набором функций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1026" name="Picture 2" descr="PyCharm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214554"/>
            <a:ext cx="1973263" cy="1973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GitHub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cs typeface="Aharoni" pitchFamily="2" charset="-79"/>
              </a:rPr>
              <a:t>GitHub - это </a:t>
            </a:r>
            <a:r>
              <a:rPr lang="ru-RU" dirty="0" err="1" smtClean="0">
                <a:cs typeface="Aharoni" pitchFamily="2" charset="-79"/>
              </a:rPr>
              <a:t>веб-сервис</a:t>
            </a:r>
            <a:r>
              <a:rPr lang="ru-RU" dirty="0" smtClean="0">
                <a:cs typeface="Aharoni" pitchFamily="2" charset="-79"/>
              </a:rPr>
              <a:t> для </a:t>
            </a:r>
            <a:r>
              <a:rPr lang="ru-RU" dirty="0" err="1" smtClean="0">
                <a:cs typeface="Aharoni" pitchFamily="2" charset="-79"/>
              </a:rPr>
              <a:t>хостинга</a:t>
            </a:r>
            <a:r>
              <a:rPr lang="ru-RU" dirty="0" smtClean="0">
                <a:cs typeface="Aharoni" pitchFamily="2" charset="-79"/>
              </a:rPr>
              <a:t> и управления проектами, основанный на системе контроля версий Git. Он предоставляет разработчикам возможность хранить свой код, управлять версиями проектов, отслеживать изменения, сотрудничать с другими разработчиками и многое другое. GitHub также предоставляет инструменты для управления задачами, отслеживания ошибок, ведения документации и обсуждения проектов.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9940" name="AutoShape 4" descr="Социальные медиа Компьютерные иконки GitHub, социальные медиа, белый,  логотип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/>
          <a:srcRect l="60945" t="25390" r="8857" b="22851"/>
          <a:stretch>
            <a:fillRect/>
          </a:stretch>
        </p:blipFill>
        <p:spPr bwMode="auto">
          <a:xfrm>
            <a:off x="6357950" y="1500174"/>
            <a:ext cx="259468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cs typeface="Aharoni" pitchFamily="2" charset="-79"/>
              </a:rPr>
              <a:t>Практическая часть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haroni" pitchFamily="2" charset="-79"/>
              </a:rPr>
              <a:t>Ключевые аспекты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3400" dirty="0" smtClean="0"/>
              <a:t> </a:t>
            </a:r>
            <a:r>
              <a:rPr lang="ru-RU" sz="3400" dirty="0" smtClean="0"/>
              <a:t>	1</a:t>
            </a:r>
            <a:r>
              <a:rPr lang="ru-RU" sz="3400" dirty="0" smtClean="0"/>
              <a:t>. </a:t>
            </a:r>
            <a:r>
              <a:rPr lang="ru-RU" sz="3400" dirty="0" smtClean="0">
                <a:cs typeface="Aharoni" pitchFamily="2" charset="-79"/>
              </a:rPr>
              <a:t>Разработка пользовательского </a:t>
            </a:r>
            <a:r>
              <a:rPr lang="ru-RU" sz="3400" dirty="0" smtClean="0">
                <a:cs typeface="Aharoni" pitchFamily="2" charset="-79"/>
              </a:rPr>
              <a:t>интерфейса</a:t>
            </a:r>
            <a:endParaRPr lang="ru-RU" sz="3400" dirty="0" smtClean="0">
              <a:cs typeface="Aharoni" pitchFamily="2" charset="-79"/>
            </a:endParaRPr>
          </a:p>
          <a:p>
            <a:pPr>
              <a:buNone/>
            </a:pPr>
            <a:r>
              <a:rPr lang="ru-RU" sz="3400" dirty="0" smtClean="0">
                <a:cs typeface="Aharoni" pitchFamily="2" charset="-79"/>
              </a:rPr>
              <a:t> </a:t>
            </a:r>
          </a:p>
          <a:p>
            <a:pPr>
              <a:buNone/>
            </a:pPr>
            <a:r>
              <a:rPr lang="ru-RU" sz="3400" dirty="0" smtClean="0">
                <a:cs typeface="Aharoni" pitchFamily="2" charset="-79"/>
              </a:rPr>
              <a:t>	2</a:t>
            </a:r>
            <a:r>
              <a:rPr lang="ru-RU" sz="3400" dirty="0" smtClean="0">
                <a:cs typeface="Aharoni" pitchFamily="2" charset="-79"/>
              </a:rPr>
              <a:t>. Использование современных технологий </a:t>
            </a:r>
            <a:r>
              <a:rPr lang="ru-RU" sz="3400" dirty="0" smtClean="0">
                <a:cs typeface="Aharoni" pitchFamily="2" charset="-79"/>
              </a:rPr>
              <a:t>программирования	</a:t>
            </a:r>
          </a:p>
          <a:p>
            <a:pPr>
              <a:buNone/>
            </a:pPr>
            <a:endParaRPr lang="ru-RU" sz="3400" dirty="0" smtClean="0">
              <a:cs typeface="Aharoni" pitchFamily="2" charset="-79"/>
            </a:endParaRPr>
          </a:p>
          <a:p>
            <a:pPr>
              <a:buNone/>
            </a:pPr>
            <a:r>
              <a:rPr lang="ru-RU" sz="3400" dirty="0" smtClean="0">
                <a:cs typeface="Aharoni" pitchFamily="2" charset="-79"/>
              </a:rPr>
              <a:t>     3</a:t>
            </a:r>
            <a:r>
              <a:rPr lang="ru-RU" sz="3400" dirty="0" smtClean="0">
                <a:cs typeface="Aharoni" pitchFamily="2" charset="-79"/>
              </a:rPr>
              <a:t>. Работа с физическими </a:t>
            </a:r>
            <a:r>
              <a:rPr lang="ru-RU" sz="3400" dirty="0" smtClean="0">
                <a:cs typeface="Aharoni" pitchFamily="2" charset="-79"/>
              </a:rPr>
              <a:t>моделями</a:t>
            </a:r>
            <a:endParaRPr lang="ru-RU" sz="3400" dirty="0" smtClean="0">
              <a:cs typeface="Aharoni" pitchFamily="2" charset="-79"/>
            </a:endParaRPr>
          </a:p>
          <a:p>
            <a:pPr>
              <a:buNone/>
            </a:pPr>
            <a:r>
              <a:rPr lang="ru-RU" sz="3400" dirty="0" smtClean="0">
                <a:cs typeface="Aharoni" pitchFamily="2" charset="-79"/>
              </a:rPr>
              <a:t> </a:t>
            </a:r>
          </a:p>
          <a:p>
            <a:pPr>
              <a:buNone/>
            </a:pPr>
            <a:r>
              <a:rPr lang="ru-RU" sz="3400" dirty="0" smtClean="0">
                <a:cs typeface="Aharoni" pitchFamily="2" charset="-79"/>
              </a:rPr>
              <a:t>     4</a:t>
            </a:r>
            <a:r>
              <a:rPr lang="ru-RU" sz="3400" dirty="0" smtClean="0">
                <a:cs typeface="Aharoni" pitchFamily="2" charset="-79"/>
              </a:rPr>
              <a:t>. </a:t>
            </a:r>
            <a:r>
              <a:rPr lang="ru-RU" sz="3400" dirty="0" smtClean="0">
                <a:cs typeface="Aharoni" pitchFamily="2" charset="-79"/>
              </a:rPr>
              <a:t>Тестирование </a:t>
            </a:r>
            <a:r>
              <a:rPr lang="ru-RU" sz="3400" dirty="0" smtClean="0">
                <a:cs typeface="Aharoni" pitchFamily="2" charset="-79"/>
              </a:rPr>
              <a:t>и </a:t>
            </a:r>
            <a:r>
              <a:rPr lang="ru-RU" sz="3400" dirty="0" smtClean="0">
                <a:cs typeface="Aharoni" pitchFamily="2" charset="-79"/>
              </a:rPr>
              <a:t>оптимизация</a:t>
            </a:r>
            <a:endParaRPr lang="ru-RU" sz="3400" dirty="0" smtClean="0">
              <a:cs typeface="Aharoni" pitchFamily="2" charset="-79"/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 </a:t>
            </a:r>
          </a:p>
          <a:p>
            <a:pPr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l="10583" t="19088" r="57028" b="45584"/>
          <a:stretch>
            <a:fillRect/>
          </a:stretch>
        </p:blipFill>
        <p:spPr bwMode="auto">
          <a:xfrm>
            <a:off x="2071670" y="1357298"/>
            <a:ext cx="4214181" cy="258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4071942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haroni" pitchFamily="2" charset="-79"/>
              </a:rPr>
              <a:t>Выше представлено окно ввода в котором мы можем выбрать тип графика, ввести формулу и название осей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X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haroni" pitchFamily="2" charset="-79"/>
              </a:rPr>
              <a:t>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haroni" pitchFamily="2" charset="-79"/>
              </a:rPr>
              <a:t>. После чего мы нажимаем на кнопку </a:t>
            </a:r>
            <a:endParaRPr kumimoji="0" 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haroni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“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haroni" pitchFamily="2" charset="-79"/>
              </a:rPr>
              <a:t>Построить график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Times New Roman" pitchFamily="18" charset="0"/>
                <a:cs typeface="Aharoni" pitchFamily="2" charset="-79"/>
              </a:rPr>
              <a:t>”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l="16195" t="14263" r="9561" b="15852"/>
          <a:stretch>
            <a:fillRect/>
          </a:stretch>
        </p:blipFill>
        <p:spPr bwMode="auto">
          <a:xfrm>
            <a:off x="2000232" y="1285860"/>
            <a:ext cx="5757874" cy="310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0" y="0"/>
            <a:ext cx="995202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Мы ввели формулу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**2   Здесь мы видим вывод при вводе значений       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Название оси X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скорость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Название оси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незнаю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Тип графика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парабола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 l="42811" t="16239" r="6835" b="20513"/>
          <a:stretch>
            <a:fillRect/>
          </a:stretch>
        </p:blipFill>
        <p:spPr bwMode="auto">
          <a:xfrm>
            <a:off x="1357290" y="357166"/>
            <a:ext cx="64089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0" y="5572140"/>
            <a:ext cx="83905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Данное окно показывает то, что происходит при нажатие кнопки загрузить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Данное окно показывает возможность изменения значений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 l="53715" t="17664" r="20607" b="19373"/>
          <a:stretch>
            <a:fillRect/>
          </a:stretch>
        </p:blipFill>
        <p:spPr bwMode="auto">
          <a:xfrm>
            <a:off x="2928926" y="3143248"/>
            <a:ext cx="2119322" cy="312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 smtClean="0">
                <a:hlinkClick r:id="rId2"/>
              </a:rPr>
              <a:t>https://github.com/Varc1k/phisik</a:t>
            </a:r>
            <a:r>
              <a:rPr lang="ru-RU" dirty="0" smtClean="0"/>
              <a:t>  по данной ссылке можно получить доступ к моему проекту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Актуальность</a:t>
            </a:r>
          </a:p>
          <a:p>
            <a:r>
              <a:rPr lang="ru-RU" dirty="0" smtClean="0"/>
              <a:t>Многие ученики и студенты сталкиваются с трудностями в построении физических и математических графиков. Это занимает много времени и может быть источником стресса. Также, учителя тратят много времени на пояснение того, как построить графики, вместо того чтобы сосредоточиться на объяснении нового материала. Поэтому создание программы для построения графиков с интерактивным интерфейсом может значительно облегчить учебный процесс и упростить обучение физике и математике.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 заключение, проект  представляет собой инновационный инструмент, который объединяет современные технологии программирования с потребностями образования. Создание удобного и интуитивно понятного интерфейса для построения физических графиков поможет учащимся и преподавателям в изучении и преподавании физики и математики. Этот проект не только облегчит процесс создания графиков, но и способствует более глубокому пониманию физических явлений, благодаря визуализации различных законов и зависимостей.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hlinkClick r:id="rId2"/>
              </a:rPr>
              <a:t>Учебник по физике за 8 класс</a:t>
            </a:r>
            <a:r>
              <a:rPr lang="en-US" sz="1600" dirty="0" smtClean="0">
                <a:hlinkClick r:id="rId2"/>
              </a:rPr>
              <a:t>. </a:t>
            </a:r>
            <a:r>
              <a:rPr lang="ru-RU" sz="1600" dirty="0" err="1" smtClean="0">
                <a:hlinkClick r:id="rId2"/>
              </a:rPr>
              <a:t>Перышкин</a:t>
            </a:r>
            <a:r>
              <a:rPr lang="en-US" sz="1600" dirty="0" smtClean="0">
                <a:hlinkClick r:id="rId2"/>
              </a:rPr>
              <a:t>.</a:t>
            </a:r>
            <a:r>
              <a:rPr lang="ru-RU" sz="1600" dirty="0" smtClean="0">
                <a:hlinkClick r:id="rId2"/>
              </a:rPr>
              <a:t>А</a:t>
            </a:r>
            <a:r>
              <a:rPr lang="en-US" sz="1600" dirty="0" smtClean="0">
                <a:hlinkClick r:id="rId2"/>
              </a:rPr>
              <a:t>.</a:t>
            </a:r>
            <a:r>
              <a:rPr lang="ru-RU" sz="1600" dirty="0" smtClean="0">
                <a:hlinkClick r:id="rId2"/>
              </a:rPr>
              <a:t>В дрофа 2013</a:t>
            </a:r>
          </a:p>
          <a:p>
            <a:r>
              <a:rPr lang="ru-RU" sz="1600" dirty="0" smtClean="0">
                <a:hlinkClick r:id="rId2"/>
              </a:rPr>
              <a:t>https://pythonim.ru/libraries/biblioteka-matplotlib-v-python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https://www.internet-technologies.ru/articles/modul-time-taymery-vremeni.html</a:t>
            </a:r>
            <a:endParaRPr lang="ru-RU" sz="1600" dirty="0" smtClean="0"/>
          </a:p>
          <a:p>
            <a:r>
              <a:rPr lang="en-US" sz="1600" dirty="0" smtClean="0">
                <a:hlinkClick r:id="rId4"/>
              </a:rPr>
              <a:t>https://pythonchik.ru/matematika/modul-math-v-python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https://blog.skillfactory.ru/glossary/numpy/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https://ru.wikiversity.org/wiki/%D0%9A%D1%83%D1%80%D1%81_%D0%BF%D0%BE_%D0%B1%D0%B8%D0%B1%D0%BB%D0%B8%D0%BE%D1%82%D0%B5%D0%BA%D0%B5_Tkinter_%D1%8F%D0%B7%D1%8B%D0%BA%D0%B0_Python</a:t>
            </a:r>
            <a:endParaRPr lang="ru-RU" sz="1600" dirty="0" smtClean="0"/>
          </a:p>
          <a:p>
            <a:r>
              <a:rPr lang="en-US" sz="1600" dirty="0" smtClean="0">
                <a:hlinkClick r:id="rId7"/>
              </a:rPr>
              <a:t>http://fizmat.by/kursy/kinematika/grafiki_dvizhenija</a:t>
            </a:r>
            <a:endParaRPr lang="ru-RU" sz="1600" dirty="0" smtClean="0"/>
          </a:p>
          <a:p>
            <a:r>
              <a:rPr lang="en-US" sz="1600" dirty="0" smtClean="0">
                <a:hlinkClick r:id="rId8"/>
              </a:rPr>
              <a:t>https://g.co/kgs/YLxRXT</a:t>
            </a:r>
            <a:endParaRPr lang="ru-RU" sz="1600" dirty="0" smtClean="0"/>
          </a:p>
          <a:p>
            <a:r>
              <a:rPr lang="en-US" sz="1600" dirty="0" smtClean="0">
                <a:hlinkClick r:id="rId9"/>
              </a:rPr>
              <a:t>https://academy.yandex.ru/lyceum</a:t>
            </a:r>
            <a:endParaRPr lang="ru-RU" sz="1600" dirty="0" smtClean="0"/>
          </a:p>
          <a:p>
            <a:endParaRPr lang="ru-RU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ru-RU" dirty="0" smtClean="0"/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 smtClean="0"/>
              <a:t>Цель</a:t>
            </a:r>
          </a:p>
          <a:p>
            <a:r>
              <a:rPr lang="ru-RU" sz="2400" dirty="0" smtClean="0"/>
              <a:t>Целью данного проекта является написание программы на языке программирования Python (версии 3.9) для создания различных физических графиков с интерактивным интерфейсом.</a:t>
            </a:r>
          </a:p>
          <a:p>
            <a:r>
              <a:rPr lang="ru-RU" sz="2400" dirty="0" smtClean="0"/>
              <a:t> </a:t>
            </a:r>
          </a:p>
          <a:p>
            <a:r>
              <a:rPr lang="ru-RU" sz="2400" dirty="0" smtClean="0"/>
              <a:t>Задачи</a:t>
            </a:r>
          </a:p>
          <a:p>
            <a:r>
              <a:rPr lang="ru-RU" sz="2400" dirty="0" smtClean="0"/>
              <a:t>1. Написание кода программы на Python.</a:t>
            </a:r>
          </a:p>
          <a:p>
            <a:r>
              <a:rPr lang="ru-RU" sz="2400" dirty="0" smtClean="0"/>
              <a:t>2. Изучение различных подтипов графиков (гиперболы, параболы, прямые и т.д.).</a:t>
            </a:r>
          </a:p>
          <a:p>
            <a:r>
              <a:rPr lang="ru-RU" sz="2400" dirty="0" smtClean="0"/>
              <a:t>3. Изучение встроенных и загружаемых библиотек Python для работы с графиками (например, matplotlib).</a:t>
            </a:r>
          </a:p>
          <a:p>
            <a:r>
              <a:rPr lang="ru-RU" sz="2400" dirty="0" smtClean="0"/>
              <a:t>4. Создание интерактивного интерфейса для программы.</a:t>
            </a:r>
          </a:p>
          <a:p>
            <a:r>
              <a:rPr lang="en-US" sz="2400" dirty="0" smtClean="0"/>
              <a:t>5. </a:t>
            </a:r>
            <a:r>
              <a:rPr lang="ru-RU" sz="2400" dirty="0" smtClean="0"/>
              <a:t>Создание удаленного репозитория на </a:t>
            </a:r>
            <a:r>
              <a:rPr lang="en-US" sz="2400" dirty="0" smtClean="0"/>
              <a:t>Git</a:t>
            </a:r>
            <a:endParaRPr lang="ru-RU" sz="2400" dirty="0" smtClean="0"/>
          </a:p>
          <a:p>
            <a:pPr algn="ctr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Aharoni" pitchFamily="2" charset="-79"/>
              </a:rPr>
              <a:t>Этапы реализации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ru-RU" dirty="0" smtClean="0"/>
              <a:t>1</a:t>
            </a:r>
            <a:r>
              <a:rPr lang="ru-RU" dirty="0" smtClean="0"/>
              <a:t>. Изучение библиотеки matplotlib для построения графиков.</a:t>
            </a:r>
          </a:p>
          <a:p>
            <a:r>
              <a:rPr lang="ru-RU" dirty="0" smtClean="0"/>
              <a:t>2. Написание кода программы для построения различных типов графиков (гиперболы, параболы, прямые и т.д.) на основе введенной пользователем формулы.</a:t>
            </a:r>
          </a:p>
          <a:p>
            <a:r>
              <a:rPr lang="ru-RU" dirty="0" smtClean="0"/>
              <a:t>3. Создание интерактивного интерфейса с использованием библиотеки tkinter, включающего поля для ввода формулы, названий осей и выбора типа графика.</a:t>
            </a:r>
          </a:p>
          <a:p>
            <a:r>
              <a:rPr lang="ru-RU" dirty="0" smtClean="0"/>
              <a:t>4. Объединение кода для построения графиков и интерактивного интерфейса в единый проект.</a:t>
            </a:r>
          </a:p>
          <a:p>
            <a:r>
              <a:rPr lang="ru-RU" dirty="0" smtClean="0"/>
              <a:t>5. Тестирование программы на различных примерах ввода данных.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 </a:t>
            </a:r>
            <a:br>
              <a:rPr lang="ru-RU" dirty="0" smtClean="0"/>
            </a:br>
            <a:r>
              <a:rPr lang="ru-RU" dirty="0" smtClean="0">
                <a:cs typeface="Aharoni" pitchFamily="2" charset="-79"/>
              </a:rPr>
              <a:t>План действий:</a:t>
            </a:r>
            <a:br>
              <a:rPr lang="ru-RU" dirty="0" smtClean="0">
                <a:cs typeface="Aharoni" pitchFamily="2" charset="-79"/>
              </a:rPr>
            </a:b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1. Изучение документации по библиотекам matplotlib и tkinter.</a:t>
            </a:r>
          </a:p>
          <a:p>
            <a:r>
              <a:rPr lang="ru-RU" dirty="0" smtClean="0"/>
              <a:t>2. Написание кода программы для построения графиков на основе введенной формулы.</a:t>
            </a:r>
          </a:p>
          <a:p>
            <a:r>
              <a:rPr lang="ru-RU" dirty="0" smtClean="0"/>
              <a:t>3. Создание интерактивного интерфейса с использованием библиотеки tkinter.</a:t>
            </a:r>
          </a:p>
          <a:p>
            <a:r>
              <a:rPr lang="ru-RU" dirty="0" smtClean="0"/>
              <a:t> Тестирование программы на различных примерах.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cs typeface="Aharoni" pitchFamily="2" charset="-79"/>
              </a:rPr>
              <a:t>Теоретическая часть 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python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46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2800" dirty="0" smtClean="0"/>
              <a:t>Python - это высокоуровневый, интерпретируемый язык программирования, который отличается простотой, чистотой синтаксиса и удобством использования. Он поддерживает различные парадигмы программирования, включая процедурное, объектно-ориентированное и функциональное программирование. Python широко используется для разработки веб-приложений, научных вычислений, автоматизации задач, обработки данных, искусственного интеллекта и многих других областей</a:t>
            </a:r>
            <a:endParaRPr lang="ru-RU" sz="2800" dirty="0"/>
          </a:p>
        </p:txBody>
      </p:sp>
      <p:pic>
        <p:nvPicPr>
          <p:cNvPr id="19458" name="Picture 2" descr="File:Python-logo-notext.svg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857364"/>
            <a:ext cx="2346990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matplotlib.pyplot</a:t>
            </a:r>
            <a:br>
              <a:rPr lang="en-US" dirty="0" smtClean="0">
                <a:latin typeface="Aharoni" pitchFamily="2" charset="-79"/>
                <a:cs typeface="Aharoni" pitchFamily="2" charset="-79"/>
              </a:rPr>
            </a:b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matplotlib.pyplot - это модуль библиотеки matplotlib, который предоставляет функции для создания графиков и визуализации данных. Он позволяет создавать различные типы графиков, такие как линейные графики, гистограммы, диаграммы рассеяния и многое другое. matplotlib.pyplot обеспечивает множество возможностей настройки внешнего вида графиков, а также поддерживает интерактивное взаимодействие с графиками. Этот модуль широко используется в научных и инженерных приложениях для визуализации данных.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8434" name="AutoShape 2" descr="Matplotlib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Brandfetch | Matplotlib Logos &amp; Brand Ass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8" name="AutoShape 6" descr="Brandfetch | Matplotlib Logos &amp; Brand Ass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40" name="Picture 8" descr="Scikit-learn Python Машинное обучение Библиотека Инструментарий  естественного языка, анаконда, животные, текст, логотип png | PNGWing"/>
          <p:cNvPicPr>
            <a:picLocks noChangeAspect="1" noChangeArrowheads="1"/>
          </p:cNvPicPr>
          <p:nvPr/>
        </p:nvPicPr>
        <p:blipFill>
          <a:blip r:embed="rId2"/>
          <a:srcRect l="65073" t="16924" b="67572"/>
          <a:stretch>
            <a:fillRect/>
          </a:stretch>
        </p:blipFill>
        <p:spPr bwMode="auto">
          <a:xfrm>
            <a:off x="5286380" y="1928802"/>
            <a:ext cx="3060691" cy="571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NumPy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971924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NumPy (Numerical Python) - это библиотека для языка программирования Python, предоставляющая поддержку для работы с многомерными массивами и матрицами, а также большой коллекцией математических функций для операций над этими массивами. </a:t>
            </a:r>
            <a:endParaRPr lang="ru-RU" sz="2800" dirty="0"/>
          </a:p>
        </p:txBody>
      </p:sp>
      <p:pic>
        <p:nvPicPr>
          <p:cNvPr id="15362" name="Picture 2" descr="Scikit-learn Python Машинное обучение Библиотека Инструментарий  естественного языка, анаконда, животные, текст, логотип png | PNGWing"/>
          <p:cNvPicPr>
            <a:picLocks noChangeAspect="1" noChangeArrowheads="1"/>
          </p:cNvPicPr>
          <p:nvPr/>
        </p:nvPicPr>
        <p:blipFill>
          <a:blip r:embed="rId2"/>
          <a:srcRect l="1485" t="9172" r="74058" b="71448"/>
          <a:stretch>
            <a:fillRect/>
          </a:stretch>
        </p:blipFill>
        <p:spPr bwMode="auto">
          <a:xfrm>
            <a:off x="5786446" y="3286124"/>
            <a:ext cx="2143140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679</Words>
  <PresentationFormat>Экран (4:3)</PresentationFormat>
  <Paragraphs>119</Paragraphs>
  <Slides>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Программа для построения физических графиков на языке Python </vt:lpstr>
      <vt:lpstr>ВВЕДЕНИЕ </vt:lpstr>
      <vt:lpstr>Цели и Задачи</vt:lpstr>
      <vt:lpstr>Этапы реализации</vt:lpstr>
      <vt:lpstr>  План действий: </vt:lpstr>
      <vt:lpstr>Теоретическая часть </vt:lpstr>
      <vt:lpstr>python</vt:lpstr>
      <vt:lpstr>matplotlib.pyplot </vt:lpstr>
      <vt:lpstr>NumPy</vt:lpstr>
      <vt:lpstr>Tkinter</vt:lpstr>
      <vt:lpstr>PyCharm </vt:lpstr>
      <vt:lpstr>GitHub</vt:lpstr>
      <vt:lpstr>Практическая часть</vt:lpstr>
      <vt:lpstr>Ключевые аспекты</vt:lpstr>
      <vt:lpstr>Слайд 15</vt:lpstr>
      <vt:lpstr>Слайд 16</vt:lpstr>
      <vt:lpstr>Слайд 17</vt:lpstr>
      <vt:lpstr>Слайд 18</vt:lpstr>
      <vt:lpstr>Слайд 19</vt:lpstr>
      <vt:lpstr>Заключение</vt:lpstr>
      <vt:lpstr>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27</cp:revision>
  <dcterms:created xsi:type="dcterms:W3CDTF">2023-05-17T10:48:45Z</dcterms:created>
  <dcterms:modified xsi:type="dcterms:W3CDTF">2024-01-23T18:24:57Z</dcterms:modified>
</cp:coreProperties>
</file>