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58" r:id="rId4"/>
    <p:sldId id="259" r:id="rId5"/>
    <p:sldId id="260" r:id="rId6"/>
    <p:sldId id="261" r:id="rId7"/>
    <p:sldId id="262" r:id="rId8"/>
    <p:sldId id="263" r:id="rId9"/>
    <p:sldId id="264" r:id="rId10"/>
    <p:sldId id="268" r:id="rId11"/>
    <p:sldId id="269" r:id="rId12"/>
    <p:sldId id="270" r:id="rId13"/>
    <p:sldId id="271" r:id="rId14"/>
    <p:sldId id="265" r:id="rId15"/>
    <p:sldId id="266" r:id="rId16"/>
    <p:sldId id="267" r:id="rId1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317"/>
    <p:restoredTop sz="94650"/>
  </p:normalViewPr>
  <p:slideViewPr>
    <p:cSldViewPr snapToGrid="0" snapToObjects="1">
      <p:cViewPr varScale="1">
        <p:scale>
          <a:sx n="59" d="100"/>
          <a:sy n="59" d="100"/>
        </p:scale>
        <p:origin x="1356" y="5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sv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s>
</file>

<file path=ppt/diagrams/_rels/data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diagrams/_rels/data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3.svg"/><Relationship Id="rId1" Type="http://schemas.openxmlformats.org/officeDocument/2006/relationships/image" Target="../media/image22.png"/><Relationship Id="rId6" Type="http://schemas.openxmlformats.org/officeDocument/2006/relationships/image" Target="../media/image26.svg"/><Relationship Id="rId5" Type="http://schemas.openxmlformats.org/officeDocument/2006/relationships/image" Target="../media/image25.png"/><Relationship Id="rId4" Type="http://schemas.openxmlformats.org/officeDocument/2006/relationships/image" Target="../media/image21.svg"/></Relationships>
</file>

<file path=ppt/diagrams/_rels/data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svg"/><Relationship Id="rId1" Type="http://schemas.openxmlformats.org/officeDocument/2006/relationships/image" Target="../media/image29.png"/><Relationship Id="rId6" Type="http://schemas.openxmlformats.org/officeDocument/2006/relationships/image" Target="../media/image34.svg"/><Relationship Id="rId5" Type="http://schemas.openxmlformats.org/officeDocument/2006/relationships/image" Target="../media/image33.png"/><Relationship Id="rId4" Type="http://schemas.openxmlformats.org/officeDocument/2006/relationships/image" Target="../media/image32.svg"/></Relationships>
</file>

<file path=ppt/diagrams/_rels/data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svg"/><Relationship Id="rId1" Type="http://schemas.openxmlformats.org/officeDocument/2006/relationships/image" Target="../media/image35.png"/><Relationship Id="rId6" Type="http://schemas.openxmlformats.org/officeDocument/2006/relationships/image" Target="../media/image40.svg"/><Relationship Id="rId5" Type="http://schemas.openxmlformats.org/officeDocument/2006/relationships/image" Target="../media/image39.png"/><Relationship Id="rId4" Type="http://schemas.openxmlformats.org/officeDocument/2006/relationships/image" Target="../media/image38.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sv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s>
</file>

<file path=ppt/diagrams/_rels/drawing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diagrams/_rels/drawing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3.svg"/><Relationship Id="rId1" Type="http://schemas.openxmlformats.org/officeDocument/2006/relationships/image" Target="../media/image22.png"/><Relationship Id="rId6" Type="http://schemas.openxmlformats.org/officeDocument/2006/relationships/image" Target="../media/image26.svg"/><Relationship Id="rId5" Type="http://schemas.openxmlformats.org/officeDocument/2006/relationships/image" Target="../media/image25.png"/><Relationship Id="rId4" Type="http://schemas.openxmlformats.org/officeDocument/2006/relationships/image" Target="../media/image21.svg"/></Relationships>
</file>

<file path=ppt/diagrams/_rels/drawing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svg"/><Relationship Id="rId1" Type="http://schemas.openxmlformats.org/officeDocument/2006/relationships/image" Target="../media/image29.png"/><Relationship Id="rId6" Type="http://schemas.openxmlformats.org/officeDocument/2006/relationships/image" Target="../media/image34.svg"/><Relationship Id="rId5" Type="http://schemas.openxmlformats.org/officeDocument/2006/relationships/image" Target="../media/image33.png"/><Relationship Id="rId4" Type="http://schemas.openxmlformats.org/officeDocument/2006/relationships/image" Target="../media/image32.svg"/></Relationships>
</file>

<file path=ppt/diagrams/_rels/drawing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svg"/><Relationship Id="rId1" Type="http://schemas.openxmlformats.org/officeDocument/2006/relationships/image" Target="../media/image35.png"/><Relationship Id="rId6" Type="http://schemas.openxmlformats.org/officeDocument/2006/relationships/image" Target="../media/image40.svg"/><Relationship Id="rId5" Type="http://schemas.openxmlformats.org/officeDocument/2006/relationships/image" Target="../media/image39.png"/><Relationship Id="rId4" Type="http://schemas.openxmlformats.org/officeDocument/2006/relationships/image" Target="../media/image38.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E0325F6-B380-4FD8-8F7F-B9014C8ADC48}"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68FE53B2-56C9-4CE6-A6A9-6321D470EB5C}">
      <dgm:prSet/>
      <dgm:spPr/>
      <dgm:t>
        <a:bodyPr/>
        <a:lstStyle/>
        <a:p>
          <a:pPr>
            <a:lnSpc>
              <a:spcPct val="100000"/>
            </a:lnSpc>
          </a:pPr>
          <a:r>
            <a:rPr lang="en-US"/>
            <a:t>• Social media comments dataset (textual data) </a:t>
          </a:r>
        </a:p>
      </dgm:t>
    </dgm:pt>
    <dgm:pt modelId="{D9EC9DB8-3473-4F05-A2F2-B3CCFED9CCFB}" type="parTrans" cxnId="{CCB822A2-003C-45B0-B1F4-5E0071B5EFEC}">
      <dgm:prSet/>
      <dgm:spPr/>
      <dgm:t>
        <a:bodyPr/>
        <a:lstStyle/>
        <a:p>
          <a:endParaRPr lang="en-US"/>
        </a:p>
      </dgm:t>
    </dgm:pt>
    <dgm:pt modelId="{49BA32B3-7D6E-4CA8-BBB9-CEB77A77E68C}" type="sibTrans" cxnId="{CCB822A2-003C-45B0-B1F4-5E0071B5EFEC}">
      <dgm:prSet/>
      <dgm:spPr/>
      <dgm:t>
        <a:bodyPr/>
        <a:lstStyle/>
        <a:p>
          <a:endParaRPr lang="en-US"/>
        </a:p>
      </dgm:t>
    </dgm:pt>
    <dgm:pt modelId="{8377CA05-9BEF-4E10-925C-949DFA80EA27}">
      <dgm:prSet/>
      <dgm:spPr/>
      <dgm:t>
        <a:bodyPr/>
        <a:lstStyle/>
        <a:p>
          <a:pPr>
            <a:lnSpc>
              <a:spcPct val="100000"/>
            </a:lnSpc>
          </a:pPr>
          <a:r>
            <a:rPr lang="en-US"/>
            <a:t>• Stock price dataset (historical prices) </a:t>
          </a:r>
        </a:p>
      </dgm:t>
    </dgm:pt>
    <dgm:pt modelId="{6A623191-5874-4B33-BC53-1A11EA6DCFF1}" type="parTrans" cxnId="{9DAC3D91-5188-46C6-957B-E99D7A7BA1B7}">
      <dgm:prSet/>
      <dgm:spPr/>
      <dgm:t>
        <a:bodyPr/>
        <a:lstStyle/>
        <a:p>
          <a:endParaRPr lang="en-US"/>
        </a:p>
      </dgm:t>
    </dgm:pt>
    <dgm:pt modelId="{B6D6554A-A378-416B-815B-505910C8ED2F}" type="sibTrans" cxnId="{9DAC3D91-5188-46C6-957B-E99D7A7BA1B7}">
      <dgm:prSet/>
      <dgm:spPr/>
      <dgm:t>
        <a:bodyPr/>
        <a:lstStyle/>
        <a:p>
          <a:endParaRPr lang="en-US"/>
        </a:p>
      </dgm:t>
    </dgm:pt>
    <dgm:pt modelId="{7B733CE0-288A-4C74-BF47-07F27BECCC32}">
      <dgm:prSet/>
      <dgm:spPr/>
      <dgm:t>
        <a:bodyPr/>
        <a:lstStyle/>
        <a:p>
          <a:pPr>
            <a:lnSpc>
              <a:spcPct val="100000"/>
            </a:lnSpc>
          </a:pPr>
          <a:r>
            <a:rPr lang="en-US"/>
            <a:t>• Data preprocessing steps: </a:t>
          </a:r>
        </a:p>
      </dgm:t>
    </dgm:pt>
    <dgm:pt modelId="{F1248A40-1137-44F3-9367-D84407736D16}" type="parTrans" cxnId="{CF6BC18F-994F-4152-8C40-FB7BE902CB8B}">
      <dgm:prSet/>
      <dgm:spPr/>
      <dgm:t>
        <a:bodyPr/>
        <a:lstStyle/>
        <a:p>
          <a:endParaRPr lang="en-US"/>
        </a:p>
      </dgm:t>
    </dgm:pt>
    <dgm:pt modelId="{BF6ACAE4-283C-428F-834B-2D55CDD93C8A}" type="sibTrans" cxnId="{CF6BC18F-994F-4152-8C40-FB7BE902CB8B}">
      <dgm:prSet/>
      <dgm:spPr/>
      <dgm:t>
        <a:bodyPr/>
        <a:lstStyle/>
        <a:p>
          <a:endParaRPr lang="en-US"/>
        </a:p>
      </dgm:t>
    </dgm:pt>
    <dgm:pt modelId="{F32270DE-0395-491A-A1EC-83C1FD728C8B}">
      <dgm:prSet/>
      <dgm:spPr/>
      <dgm:t>
        <a:bodyPr/>
        <a:lstStyle/>
        <a:p>
          <a:pPr>
            <a:lnSpc>
              <a:spcPct val="100000"/>
            </a:lnSpc>
          </a:pPr>
          <a:r>
            <a:rPr lang="en-US"/>
            <a:t>- Standardizing date formats </a:t>
          </a:r>
        </a:p>
      </dgm:t>
    </dgm:pt>
    <dgm:pt modelId="{196C135B-E20E-489A-83E8-29420140BACD}" type="parTrans" cxnId="{03955526-592D-488F-A67F-3C5442B488C5}">
      <dgm:prSet/>
      <dgm:spPr/>
      <dgm:t>
        <a:bodyPr/>
        <a:lstStyle/>
        <a:p>
          <a:endParaRPr lang="en-US"/>
        </a:p>
      </dgm:t>
    </dgm:pt>
    <dgm:pt modelId="{BF4E57AD-31AD-4CA8-8D10-E1CC6E46A52B}" type="sibTrans" cxnId="{03955526-592D-488F-A67F-3C5442B488C5}">
      <dgm:prSet/>
      <dgm:spPr/>
      <dgm:t>
        <a:bodyPr/>
        <a:lstStyle/>
        <a:p>
          <a:endParaRPr lang="en-US"/>
        </a:p>
      </dgm:t>
    </dgm:pt>
    <dgm:pt modelId="{962E724F-CC85-47AB-B2E7-9557F441E208}">
      <dgm:prSet/>
      <dgm:spPr/>
      <dgm:t>
        <a:bodyPr/>
        <a:lstStyle/>
        <a:p>
          <a:pPr>
            <a:lnSpc>
              <a:spcPct val="100000"/>
            </a:lnSpc>
          </a:pPr>
          <a:r>
            <a:rPr lang="en-US"/>
            <a:t>- Applying sentiment analysis using </a:t>
          </a:r>
          <a:r>
            <a:rPr lang="en-IN"/>
            <a:t>TextBlob</a:t>
          </a:r>
          <a:r>
            <a:rPr lang="en-US"/>
            <a:t> </a:t>
          </a:r>
        </a:p>
      </dgm:t>
    </dgm:pt>
    <dgm:pt modelId="{3E76BBC0-D0EA-473B-99F7-6B74370A0930}" type="parTrans" cxnId="{383240FA-1EC1-49BB-B085-ED457956146D}">
      <dgm:prSet/>
      <dgm:spPr/>
      <dgm:t>
        <a:bodyPr/>
        <a:lstStyle/>
        <a:p>
          <a:endParaRPr lang="en-US"/>
        </a:p>
      </dgm:t>
    </dgm:pt>
    <dgm:pt modelId="{953C7AF3-854D-450E-BC18-1F1EB5E4BE1C}" type="sibTrans" cxnId="{383240FA-1EC1-49BB-B085-ED457956146D}">
      <dgm:prSet/>
      <dgm:spPr/>
      <dgm:t>
        <a:bodyPr/>
        <a:lstStyle/>
        <a:p>
          <a:endParaRPr lang="en-US"/>
        </a:p>
      </dgm:t>
    </dgm:pt>
    <dgm:pt modelId="{3CD6680E-2965-4D66-82D4-F8A86A0B1A90}">
      <dgm:prSet/>
      <dgm:spPr/>
      <dgm:t>
        <a:bodyPr/>
        <a:lstStyle/>
        <a:p>
          <a:pPr>
            <a:lnSpc>
              <a:spcPct val="100000"/>
            </a:lnSpc>
          </a:pPr>
          <a:r>
            <a:rPr lang="en-US"/>
            <a:t>- Merging stock prices with sentiment data</a:t>
          </a:r>
        </a:p>
      </dgm:t>
    </dgm:pt>
    <dgm:pt modelId="{9972EA1E-8EE9-4F64-8434-467179B35AC8}" type="parTrans" cxnId="{19BE69EE-8B8C-47E1-B693-154A71E3F3CB}">
      <dgm:prSet/>
      <dgm:spPr/>
      <dgm:t>
        <a:bodyPr/>
        <a:lstStyle/>
        <a:p>
          <a:endParaRPr lang="en-US"/>
        </a:p>
      </dgm:t>
    </dgm:pt>
    <dgm:pt modelId="{A0466D00-499E-4E08-9B71-7D8E65762268}" type="sibTrans" cxnId="{19BE69EE-8B8C-47E1-B693-154A71E3F3CB}">
      <dgm:prSet/>
      <dgm:spPr/>
      <dgm:t>
        <a:bodyPr/>
        <a:lstStyle/>
        <a:p>
          <a:endParaRPr lang="en-US"/>
        </a:p>
      </dgm:t>
    </dgm:pt>
    <dgm:pt modelId="{690CF892-E69D-417F-9A4C-B5D6FA619309}" type="pres">
      <dgm:prSet presAssocID="{2E0325F6-B380-4FD8-8F7F-B9014C8ADC48}" presName="root" presStyleCnt="0">
        <dgm:presLayoutVars>
          <dgm:dir/>
          <dgm:resizeHandles val="exact"/>
        </dgm:presLayoutVars>
      </dgm:prSet>
      <dgm:spPr/>
    </dgm:pt>
    <dgm:pt modelId="{C0DE81A1-4418-4267-895E-A1F34E415F6E}" type="pres">
      <dgm:prSet presAssocID="{68FE53B2-56C9-4CE6-A6A9-6321D470EB5C}" presName="compNode" presStyleCnt="0"/>
      <dgm:spPr/>
    </dgm:pt>
    <dgm:pt modelId="{9FC5860C-D61C-4DA2-9A61-A022567F1A4B}" type="pres">
      <dgm:prSet presAssocID="{68FE53B2-56C9-4CE6-A6A9-6321D470EB5C}"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hat Bubble"/>
        </a:ext>
      </dgm:extLst>
    </dgm:pt>
    <dgm:pt modelId="{45B55611-C8D3-4656-A937-4B6D37CC475E}" type="pres">
      <dgm:prSet presAssocID="{68FE53B2-56C9-4CE6-A6A9-6321D470EB5C}" presName="spaceRect" presStyleCnt="0"/>
      <dgm:spPr/>
    </dgm:pt>
    <dgm:pt modelId="{A39F1F91-098A-4F80-B6B6-2FEE71C41FA9}" type="pres">
      <dgm:prSet presAssocID="{68FE53B2-56C9-4CE6-A6A9-6321D470EB5C}" presName="textRect" presStyleLbl="revTx" presStyleIdx="0" presStyleCnt="6">
        <dgm:presLayoutVars>
          <dgm:chMax val="1"/>
          <dgm:chPref val="1"/>
        </dgm:presLayoutVars>
      </dgm:prSet>
      <dgm:spPr/>
    </dgm:pt>
    <dgm:pt modelId="{730DAA2C-2E05-401E-88B1-4428B0086565}" type="pres">
      <dgm:prSet presAssocID="{49BA32B3-7D6E-4CA8-BBB9-CEB77A77E68C}" presName="sibTrans" presStyleCnt="0"/>
      <dgm:spPr/>
    </dgm:pt>
    <dgm:pt modelId="{C65F6009-8194-4D71-A29B-B17268DC5C7C}" type="pres">
      <dgm:prSet presAssocID="{8377CA05-9BEF-4E10-925C-949DFA80EA27}" presName="compNode" presStyleCnt="0"/>
      <dgm:spPr/>
    </dgm:pt>
    <dgm:pt modelId="{05960289-7622-48D3-A6A4-8B2570DEDB86}" type="pres">
      <dgm:prSet presAssocID="{8377CA05-9BEF-4E10-925C-949DFA80EA27}"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tatistics"/>
        </a:ext>
      </dgm:extLst>
    </dgm:pt>
    <dgm:pt modelId="{AFBCB428-C388-4A48-ADDE-AF27FE0269AB}" type="pres">
      <dgm:prSet presAssocID="{8377CA05-9BEF-4E10-925C-949DFA80EA27}" presName="spaceRect" presStyleCnt="0"/>
      <dgm:spPr/>
    </dgm:pt>
    <dgm:pt modelId="{EB93F6CE-FF89-4A9F-BC3C-F3075A60CAF5}" type="pres">
      <dgm:prSet presAssocID="{8377CA05-9BEF-4E10-925C-949DFA80EA27}" presName="textRect" presStyleLbl="revTx" presStyleIdx="1" presStyleCnt="6">
        <dgm:presLayoutVars>
          <dgm:chMax val="1"/>
          <dgm:chPref val="1"/>
        </dgm:presLayoutVars>
      </dgm:prSet>
      <dgm:spPr/>
    </dgm:pt>
    <dgm:pt modelId="{1FE703D5-7157-4D28-A9AC-E1D33AFE4E3A}" type="pres">
      <dgm:prSet presAssocID="{B6D6554A-A378-416B-815B-505910C8ED2F}" presName="sibTrans" presStyleCnt="0"/>
      <dgm:spPr/>
    </dgm:pt>
    <dgm:pt modelId="{EBEFA8C3-4676-4FA3-9E65-05AFB6427267}" type="pres">
      <dgm:prSet presAssocID="{7B733CE0-288A-4C74-BF47-07F27BECCC32}" presName="compNode" presStyleCnt="0"/>
      <dgm:spPr/>
    </dgm:pt>
    <dgm:pt modelId="{6243C767-D7B1-44DE-9E3B-11255857B994}" type="pres">
      <dgm:prSet presAssocID="{7B733CE0-288A-4C74-BF47-07F27BECCC32}"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Shredder"/>
        </a:ext>
      </dgm:extLst>
    </dgm:pt>
    <dgm:pt modelId="{07DBD1B6-55ED-4912-8224-FB746B85D3ED}" type="pres">
      <dgm:prSet presAssocID="{7B733CE0-288A-4C74-BF47-07F27BECCC32}" presName="spaceRect" presStyleCnt="0"/>
      <dgm:spPr/>
    </dgm:pt>
    <dgm:pt modelId="{A51AFCF7-32D2-48FF-9942-6938ACB94FAA}" type="pres">
      <dgm:prSet presAssocID="{7B733CE0-288A-4C74-BF47-07F27BECCC32}" presName="textRect" presStyleLbl="revTx" presStyleIdx="2" presStyleCnt="6">
        <dgm:presLayoutVars>
          <dgm:chMax val="1"/>
          <dgm:chPref val="1"/>
        </dgm:presLayoutVars>
      </dgm:prSet>
      <dgm:spPr/>
    </dgm:pt>
    <dgm:pt modelId="{D6BCE406-E48D-41AD-822C-25239C963798}" type="pres">
      <dgm:prSet presAssocID="{BF6ACAE4-283C-428F-834B-2D55CDD93C8A}" presName="sibTrans" presStyleCnt="0"/>
      <dgm:spPr/>
    </dgm:pt>
    <dgm:pt modelId="{98D9A0C1-F0A1-437C-8CD1-7ACA6EC7297F}" type="pres">
      <dgm:prSet presAssocID="{F32270DE-0395-491A-A1EC-83C1FD728C8B}" presName="compNode" presStyleCnt="0"/>
      <dgm:spPr/>
    </dgm:pt>
    <dgm:pt modelId="{B9D7D679-8304-4E75-B27B-7562D97B2134}" type="pres">
      <dgm:prSet presAssocID="{F32270DE-0395-491A-A1EC-83C1FD728C8B}"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Newspaper"/>
        </a:ext>
      </dgm:extLst>
    </dgm:pt>
    <dgm:pt modelId="{11AEA386-0C7F-4ADD-ADA4-0908197AE04F}" type="pres">
      <dgm:prSet presAssocID="{F32270DE-0395-491A-A1EC-83C1FD728C8B}" presName="spaceRect" presStyleCnt="0"/>
      <dgm:spPr/>
    </dgm:pt>
    <dgm:pt modelId="{EEA6BA87-F462-401E-9BDC-82F591CF9347}" type="pres">
      <dgm:prSet presAssocID="{F32270DE-0395-491A-A1EC-83C1FD728C8B}" presName="textRect" presStyleLbl="revTx" presStyleIdx="3" presStyleCnt="6">
        <dgm:presLayoutVars>
          <dgm:chMax val="1"/>
          <dgm:chPref val="1"/>
        </dgm:presLayoutVars>
      </dgm:prSet>
      <dgm:spPr/>
    </dgm:pt>
    <dgm:pt modelId="{3531022E-AC48-4769-8483-F22024A0DFF7}" type="pres">
      <dgm:prSet presAssocID="{BF4E57AD-31AD-4CA8-8D10-E1CC6E46A52B}" presName="sibTrans" presStyleCnt="0"/>
      <dgm:spPr/>
    </dgm:pt>
    <dgm:pt modelId="{609A3425-327B-4115-AEEE-33513FDC334B}" type="pres">
      <dgm:prSet presAssocID="{962E724F-CC85-47AB-B2E7-9557F441E208}" presName="compNode" presStyleCnt="0"/>
      <dgm:spPr/>
    </dgm:pt>
    <dgm:pt modelId="{1D489E25-A248-4AA1-B7DA-9CAAC09B883C}" type="pres">
      <dgm:prSet presAssocID="{962E724F-CC85-47AB-B2E7-9557F441E208}"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Neutral Face with No Fill"/>
        </a:ext>
      </dgm:extLst>
    </dgm:pt>
    <dgm:pt modelId="{3E6C4CB9-DA7B-4DE5-9181-4268657108C6}" type="pres">
      <dgm:prSet presAssocID="{962E724F-CC85-47AB-B2E7-9557F441E208}" presName="spaceRect" presStyleCnt="0"/>
      <dgm:spPr/>
    </dgm:pt>
    <dgm:pt modelId="{2232B9F6-EAE1-4E89-B6CE-9ECD87F8E1CC}" type="pres">
      <dgm:prSet presAssocID="{962E724F-CC85-47AB-B2E7-9557F441E208}" presName="textRect" presStyleLbl="revTx" presStyleIdx="4" presStyleCnt="6">
        <dgm:presLayoutVars>
          <dgm:chMax val="1"/>
          <dgm:chPref val="1"/>
        </dgm:presLayoutVars>
      </dgm:prSet>
      <dgm:spPr/>
    </dgm:pt>
    <dgm:pt modelId="{960F5DDB-099A-43D6-B3C2-EA8C39BB772B}" type="pres">
      <dgm:prSet presAssocID="{953C7AF3-854D-450E-BC18-1F1EB5E4BE1C}" presName="sibTrans" presStyleCnt="0"/>
      <dgm:spPr/>
    </dgm:pt>
    <dgm:pt modelId="{155C58EC-01D1-486F-B89B-6F620EF13123}" type="pres">
      <dgm:prSet presAssocID="{3CD6680E-2965-4D66-82D4-F8A86A0B1A90}" presName="compNode" presStyleCnt="0"/>
      <dgm:spPr/>
    </dgm:pt>
    <dgm:pt modelId="{85B212B7-00B7-494C-97B6-0E746CA6FF0A}" type="pres">
      <dgm:prSet presAssocID="{3CD6680E-2965-4D66-82D4-F8A86A0B1A90}"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dgm:spPr>
      <dgm:extLst>
        <a:ext uri="{E40237B7-FDA0-4F09-8148-C483321AD2D9}">
          <dgm14:cNvPr xmlns:dgm14="http://schemas.microsoft.com/office/drawing/2010/diagram" id="0" name="" descr="Presentation with Bar Chart"/>
        </a:ext>
      </dgm:extLst>
    </dgm:pt>
    <dgm:pt modelId="{18CE15F5-A90A-4EB7-899A-5F47E50FB1BE}" type="pres">
      <dgm:prSet presAssocID="{3CD6680E-2965-4D66-82D4-F8A86A0B1A90}" presName="spaceRect" presStyleCnt="0"/>
      <dgm:spPr/>
    </dgm:pt>
    <dgm:pt modelId="{2FA5851E-46F8-4009-8708-DFDF95203309}" type="pres">
      <dgm:prSet presAssocID="{3CD6680E-2965-4D66-82D4-F8A86A0B1A90}" presName="textRect" presStyleLbl="revTx" presStyleIdx="5" presStyleCnt="6">
        <dgm:presLayoutVars>
          <dgm:chMax val="1"/>
          <dgm:chPref val="1"/>
        </dgm:presLayoutVars>
      </dgm:prSet>
      <dgm:spPr/>
    </dgm:pt>
  </dgm:ptLst>
  <dgm:cxnLst>
    <dgm:cxn modelId="{03955526-592D-488F-A67F-3C5442B488C5}" srcId="{2E0325F6-B380-4FD8-8F7F-B9014C8ADC48}" destId="{F32270DE-0395-491A-A1EC-83C1FD728C8B}" srcOrd="3" destOrd="0" parTransId="{196C135B-E20E-489A-83E8-29420140BACD}" sibTransId="{BF4E57AD-31AD-4CA8-8D10-E1CC6E46A52B}"/>
    <dgm:cxn modelId="{24FFF65C-F32B-4BF1-AE58-BA81EF0226A3}" type="presOf" srcId="{8377CA05-9BEF-4E10-925C-949DFA80EA27}" destId="{EB93F6CE-FF89-4A9F-BC3C-F3075A60CAF5}" srcOrd="0" destOrd="0" presId="urn:microsoft.com/office/officeart/2018/2/layout/IconLabelList"/>
    <dgm:cxn modelId="{67B74363-3758-4147-81BC-905710B0438B}" type="presOf" srcId="{68FE53B2-56C9-4CE6-A6A9-6321D470EB5C}" destId="{A39F1F91-098A-4F80-B6B6-2FEE71C41FA9}" srcOrd="0" destOrd="0" presId="urn:microsoft.com/office/officeart/2018/2/layout/IconLabelList"/>
    <dgm:cxn modelId="{0D12C955-E734-4342-940F-78701D4FDED9}" type="presOf" srcId="{962E724F-CC85-47AB-B2E7-9557F441E208}" destId="{2232B9F6-EAE1-4E89-B6CE-9ECD87F8E1CC}" srcOrd="0" destOrd="0" presId="urn:microsoft.com/office/officeart/2018/2/layout/IconLabelList"/>
    <dgm:cxn modelId="{CF6BC18F-994F-4152-8C40-FB7BE902CB8B}" srcId="{2E0325F6-B380-4FD8-8F7F-B9014C8ADC48}" destId="{7B733CE0-288A-4C74-BF47-07F27BECCC32}" srcOrd="2" destOrd="0" parTransId="{F1248A40-1137-44F3-9367-D84407736D16}" sibTransId="{BF6ACAE4-283C-428F-834B-2D55CDD93C8A}"/>
    <dgm:cxn modelId="{9DAC3D91-5188-46C6-957B-E99D7A7BA1B7}" srcId="{2E0325F6-B380-4FD8-8F7F-B9014C8ADC48}" destId="{8377CA05-9BEF-4E10-925C-949DFA80EA27}" srcOrd="1" destOrd="0" parTransId="{6A623191-5874-4B33-BC53-1A11EA6DCFF1}" sibTransId="{B6D6554A-A378-416B-815B-505910C8ED2F}"/>
    <dgm:cxn modelId="{6689B89E-0CF0-42D8-81D3-229A58F0DF14}" type="presOf" srcId="{2E0325F6-B380-4FD8-8F7F-B9014C8ADC48}" destId="{690CF892-E69D-417F-9A4C-B5D6FA619309}" srcOrd="0" destOrd="0" presId="urn:microsoft.com/office/officeart/2018/2/layout/IconLabelList"/>
    <dgm:cxn modelId="{CCB822A2-003C-45B0-B1F4-5E0071B5EFEC}" srcId="{2E0325F6-B380-4FD8-8F7F-B9014C8ADC48}" destId="{68FE53B2-56C9-4CE6-A6A9-6321D470EB5C}" srcOrd="0" destOrd="0" parTransId="{D9EC9DB8-3473-4F05-A2F2-B3CCFED9CCFB}" sibTransId="{49BA32B3-7D6E-4CA8-BBB9-CEB77A77E68C}"/>
    <dgm:cxn modelId="{90F961E1-2382-4948-A56E-FD6F3673BAD8}" type="presOf" srcId="{3CD6680E-2965-4D66-82D4-F8A86A0B1A90}" destId="{2FA5851E-46F8-4009-8708-DFDF95203309}" srcOrd="0" destOrd="0" presId="urn:microsoft.com/office/officeart/2018/2/layout/IconLabelList"/>
    <dgm:cxn modelId="{4C3555E7-8ADA-4A56-B609-BF50FFB9B3C5}" type="presOf" srcId="{7B733CE0-288A-4C74-BF47-07F27BECCC32}" destId="{A51AFCF7-32D2-48FF-9942-6938ACB94FAA}" srcOrd="0" destOrd="0" presId="urn:microsoft.com/office/officeart/2018/2/layout/IconLabelList"/>
    <dgm:cxn modelId="{19BE69EE-8B8C-47E1-B693-154A71E3F3CB}" srcId="{2E0325F6-B380-4FD8-8F7F-B9014C8ADC48}" destId="{3CD6680E-2965-4D66-82D4-F8A86A0B1A90}" srcOrd="5" destOrd="0" parTransId="{9972EA1E-8EE9-4F64-8434-467179B35AC8}" sibTransId="{A0466D00-499E-4E08-9B71-7D8E65762268}"/>
    <dgm:cxn modelId="{383240FA-1EC1-49BB-B085-ED457956146D}" srcId="{2E0325F6-B380-4FD8-8F7F-B9014C8ADC48}" destId="{962E724F-CC85-47AB-B2E7-9557F441E208}" srcOrd="4" destOrd="0" parTransId="{3E76BBC0-D0EA-473B-99F7-6B74370A0930}" sibTransId="{953C7AF3-854D-450E-BC18-1F1EB5E4BE1C}"/>
    <dgm:cxn modelId="{6EC7FFFD-5FDC-4597-BEA4-034DB81FCEE2}" type="presOf" srcId="{F32270DE-0395-491A-A1EC-83C1FD728C8B}" destId="{EEA6BA87-F462-401E-9BDC-82F591CF9347}" srcOrd="0" destOrd="0" presId="urn:microsoft.com/office/officeart/2018/2/layout/IconLabelList"/>
    <dgm:cxn modelId="{8F5A9E38-0A94-4B01-807A-C13FA5F0AF98}" type="presParOf" srcId="{690CF892-E69D-417F-9A4C-B5D6FA619309}" destId="{C0DE81A1-4418-4267-895E-A1F34E415F6E}" srcOrd="0" destOrd="0" presId="urn:microsoft.com/office/officeart/2018/2/layout/IconLabelList"/>
    <dgm:cxn modelId="{F0E53D0E-39AE-446A-A667-82E0EC82287A}" type="presParOf" srcId="{C0DE81A1-4418-4267-895E-A1F34E415F6E}" destId="{9FC5860C-D61C-4DA2-9A61-A022567F1A4B}" srcOrd="0" destOrd="0" presId="urn:microsoft.com/office/officeart/2018/2/layout/IconLabelList"/>
    <dgm:cxn modelId="{EB0DD2DA-D8A4-4EEB-84B6-9DFA6EDF5F59}" type="presParOf" srcId="{C0DE81A1-4418-4267-895E-A1F34E415F6E}" destId="{45B55611-C8D3-4656-A937-4B6D37CC475E}" srcOrd="1" destOrd="0" presId="urn:microsoft.com/office/officeart/2018/2/layout/IconLabelList"/>
    <dgm:cxn modelId="{89C41820-9091-413A-97E2-038D4E851587}" type="presParOf" srcId="{C0DE81A1-4418-4267-895E-A1F34E415F6E}" destId="{A39F1F91-098A-4F80-B6B6-2FEE71C41FA9}" srcOrd="2" destOrd="0" presId="urn:microsoft.com/office/officeart/2018/2/layout/IconLabelList"/>
    <dgm:cxn modelId="{15FA0317-FA71-4B05-9404-2F2AC821FECB}" type="presParOf" srcId="{690CF892-E69D-417F-9A4C-B5D6FA619309}" destId="{730DAA2C-2E05-401E-88B1-4428B0086565}" srcOrd="1" destOrd="0" presId="urn:microsoft.com/office/officeart/2018/2/layout/IconLabelList"/>
    <dgm:cxn modelId="{185E3FD9-32BE-4083-8F20-B71E87B1EF27}" type="presParOf" srcId="{690CF892-E69D-417F-9A4C-B5D6FA619309}" destId="{C65F6009-8194-4D71-A29B-B17268DC5C7C}" srcOrd="2" destOrd="0" presId="urn:microsoft.com/office/officeart/2018/2/layout/IconLabelList"/>
    <dgm:cxn modelId="{BC9A6136-D4CF-4B7A-AF54-FD221DF0D150}" type="presParOf" srcId="{C65F6009-8194-4D71-A29B-B17268DC5C7C}" destId="{05960289-7622-48D3-A6A4-8B2570DEDB86}" srcOrd="0" destOrd="0" presId="urn:microsoft.com/office/officeart/2018/2/layout/IconLabelList"/>
    <dgm:cxn modelId="{70229F97-26A7-48D7-A201-48CC128EA284}" type="presParOf" srcId="{C65F6009-8194-4D71-A29B-B17268DC5C7C}" destId="{AFBCB428-C388-4A48-ADDE-AF27FE0269AB}" srcOrd="1" destOrd="0" presId="urn:microsoft.com/office/officeart/2018/2/layout/IconLabelList"/>
    <dgm:cxn modelId="{D78F64AF-266F-45FC-914F-F3FFC3A55E6C}" type="presParOf" srcId="{C65F6009-8194-4D71-A29B-B17268DC5C7C}" destId="{EB93F6CE-FF89-4A9F-BC3C-F3075A60CAF5}" srcOrd="2" destOrd="0" presId="urn:microsoft.com/office/officeart/2018/2/layout/IconLabelList"/>
    <dgm:cxn modelId="{3FF7FEC5-F931-4AE3-93A6-3D97EE00BFB7}" type="presParOf" srcId="{690CF892-E69D-417F-9A4C-B5D6FA619309}" destId="{1FE703D5-7157-4D28-A9AC-E1D33AFE4E3A}" srcOrd="3" destOrd="0" presId="urn:microsoft.com/office/officeart/2018/2/layout/IconLabelList"/>
    <dgm:cxn modelId="{B4A3AC73-2835-4AED-8626-354041C8CDAF}" type="presParOf" srcId="{690CF892-E69D-417F-9A4C-B5D6FA619309}" destId="{EBEFA8C3-4676-4FA3-9E65-05AFB6427267}" srcOrd="4" destOrd="0" presId="urn:microsoft.com/office/officeart/2018/2/layout/IconLabelList"/>
    <dgm:cxn modelId="{AC9C1E7A-65C4-4D56-A42A-8460599DDC57}" type="presParOf" srcId="{EBEFA8C3-4676-4FA3-9E65-05AFB6427267}" destId="{6243C767-D7B1-44DE-9E3B-11255857B994}" srcOrd="0" destOrd="0" presId="urn:microsoft.com/office/officeart/2018/2/layout/IconLabelList"/>
    <dgm:cxn modelId="{EA0ECCEB-00FE-4DBF-8625-CA7C4DC52E81}" type="presParOf" srcId="{EBEFA8C3-4676-4FA3-9E65-05AFB6427267}" destId="{07DBD1B6-55ED-4912-8224-FB746B85D3ED}" srcOrd="1" destOrd="0" presId="urn:microsoft.com/office/officeart/2018/2/layout/IconLabelList"/>
    <dgm:cxn modelId="{28B2C1F3-B271-4134-B9C2-0DDCB51E3DCD}" type="presParOf" srcId="{EBEFA8C3-4676-4FA3-9E65-05AFB6427267}" destId="{A51AFCF7-32D2-48FF-9942-6938ACB94FAA}" srcOrd="2" destOrd="0" presId="urn:microsoft.com/office/officeart/2018/2/layout/IconLabelList"/>
    <dgm:cxn modelId="{750B1D88-2125-496A-8A00-699A81778252}" type="presParOf" srcId="{690CF892-E69D-417F-9A4C-B5D6FA619309}" destId="{D6BCE406-E48D-41AD-822C-25239C963798}" srcOrd="5" destOrd="0" presId="urn:microsoft.com/office/officeart/2018/2/layout/IconLabelList"/>
    <dgm:cxn modelId="{520A7E0C-A6BF-4FE8-9328-420BE3B1C8D9}" type="presParOf" srcId="{690CF892-E69D-417F-9A4C-B5D6FA619309}" destId="{98D9A0C1-F0A1-437C-8CD1-7ACA6EC7297F}" srcOrd="6" destOrd="0" presId="urn:microsoft.com/office/officeart/2018/2/layout/IconLabelList"/>
    <dgm:cxn modelId="{72B7C1A9-EB9B-4CB6-B024-C9DA48DD5162}" type="presParOf" srcId="{98D9A0C1-F0A1-437C-8CD1-7ACA6EC7297F}" destId="{B9D7D679-8304-4E75-B27B-7562D97B2134}" srcOrd="0" destOrd="0" presId="urn:microsoft.com/office/officeart/2018/2/layout/IconLabelList"/>
    <dgm:cxn modelId="{D8ACCAF2-BDA9-4A56-95EF-D4FACEE86035}" type="presParOf" srcId="{98D9A0C1-F0A1-437C-8CD1-7ACA6EC7297F}" destId="{11AEA386-0C7F-4ADD-ADA4-0908197AE04F}" srcOrd="1" destOrd="0" presId="urn:microsoft.com/office/officeart/2018/2/layout/IconLabelList"/>
    <dgm:cxn modelId="{5F1CCDE6-8D94-400E-9504-1610194BD50E}" type="presParOf" srcId="{98D9A0C1-F0A1-437C-8CD1-7ACA6EC7297F}" destId="{EEA6BA87-F462-401E-9BDC-82F591CF9347}" srcOrd="2" destOrd="0" presId="urn:microsoft.com/office/officeart/2018/2/layout/IconLabelList"/>
    <dgm:cxn modelId="{D04D59CA-6E74-44B7-8D2C-F57A82CDECDA}" type="presParOf" srcId="{690CF892-E69D-417F-9A4C-B5D6FA619309}" destId="{3531022E-AC48-4769-8483-F22024A0DFF7}" srcOrd="7" destOrd="0" presId="urn:microsoft.com/office/officeart/2018/2/layout/IconLabelList"/>
    <dgm:cxn modelId="{96807E59-01C4-4BB7-B75C-4EF5B9F37409}" type="presParOf" srcId="{690CF892-E69D-417F-9A4C-B5D6FA619309}" destId="{609A3425-327B-4115-AEEE-33513FDC334B}" srcOrd="8" destOrd="0" presId="urn:microsoft.com/office/officeart/2018/2/layout/IconLabelList"/>
    <dgm:cxn modelId="{E6A9CB1F-1F7A-4851-9599-EFFC9D97BCA0}" type="presParOf" srcId="{609A3425-327B-4115-AEEE-33513FDC334B}" destId="{1D489E25-A248-4AA1-B7DA-9CAAC09B883C}" srcOrd="0" destOrd="0" presId="urn:microsoft.com/office/officeart/2018/2/layout/IconLabelList"/>
    <dgm:cxn modelId="{9BA65FC4-326C-4ECF-900D-A5AB26E2019E}" type="presParOf" srcId="{609A3425-327B-4115-AEEE-33513FDC334B}" destId="{3E6C4CB9-DA7B-4DE5-9181-4268657108C6}" srcOrd="1" destOrd="0" presId="urn:microsoft.com/office/officeart/2018/2/layout/IconLabelList"/>
    <dgm:cxn modelId="{1E557C91-891E-4505-A357-0E21D4020573}" type="presParOf" srcId="{609A3425-327B-4115-AEEE-33513FDC334B}" destId="{2232B9F6-EAE1-4E89-B6CE-9ECD87F8E1CC}" srcOrd="2" destOrd="0" presId="urn:microsoft.com/office/officeart/2018/2/layout/IconLabelList"/>
    <dgm:cxn modelId="{99CE2F46-9EFE-4B8F-B15F-A1815A19731F}" type="presParOf" srcId="{690CF892-E69D-417F-9A4C-B5D6FA619309}" destId="{960F5DDB-099A-43D6-B3C2-EA8C39BB772B}" srcOrd="9" destOrd="0" presId="urn:microsoft.com/office/officeart/2018/2/layout/IconLabelList"/>
    <dgm:cxn modelId="{2DD896E6-E0DB-4068-BDA4-922D1592711C}" type="presParOf" srcId="{690CF892-E69D-417F-9A4C-B5D6FA619309}" destId="{155C58EC-01D1-486F-B89B-6F620EF13123}" srcOrd="10" destOrd="0" presId="urn:microsoft.com/office/officeart/2018/2/layout/IconLabelList"/>
    <dgm:cxn modelId="{E22CEEE3-D2EB-4934-AFED-38C59D7FA98B}" type="presParOf" srcId="{155C58EC-01D1-486F-B89B-6F620EF13123}" destId="{85B212B7-00B7-494C-97B6-0E746CA6FF0A}" srcOrd="0" destOrd="0" presId="urn:microsoft.com/office/officeart/2018/2/layout/IconLabelList"/>
    <dgm:cxn modelId="{EE4CFE00-23DD-4BAD-AC3F-C49D85834D58}" type="presParOf" srcId="{155C58EC-01D1-486F-B89B-6F620EF13123}" destId="{18CE15F5-A90A-4EB7-899A-5F47E50FB1BE}" srcOrd="1" destOrd="0" presId="urn:microsoft.com/office/officeart/2018/2/layout/IconLabelList"/>
    <dgm:cxn modelId="{85DF9CF6-7592-4666-8019-FCA5D5357C73}" type="presParOf" srcId="{155C58EC-01D1-486F-B89B-6F620EF13123}" destId="{2FA5851E-46F8-4009-8708-DFDF95203309}"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5D0507A-138A-40AE-B21E-D972DB821D74}"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7C341E35-B963-4CC8-B044-C1AB18D8ED0E}">
      <dgm:prSet/>
      <dgm:spPr/>
      <dgm:t>
        <a:bodyPr/>
        <a:lstStyle/>
        <a:p>
          <a:r>
            <a:rPr lang="en-US"/>
            <a:t>• TextBlob is used for sentiment analysis.</a:t>
          </a:r>
        </a:p>
      </dgm:t>
    </dgm:pt>
    <dgm:pt modelId="{5479E95D-6ECC-4B3D-AA18-BA6089A0A7B6}" type="parTrans" cxnId="{43B33794-48F6-4B16-A4BF-0D351D8ADABD}">
      <dgm:prSet/>
      <dgm:spPr/>
      <dgm:t>
        <a:bodyPr/>
        <a:lstStyle/>
        <a:p>
          <a:endParaRPr lang="en-US"/>
        </a:p>
      </dgm:t>
    </dgm:pt>
    <dgm:pt modelId="{EACADFFE-1E43-45B5-95E4-27B6133C45E0}" type="sibTrans" cxnId="{43B33794-48F6-4B16-A4BF-0D351D8ADABD}">
      <dgm:prSet/>
      <dgm:spPr/>
      <dgm:t>
        <a:bodyPr/>
        <a:lstStyle/>
        <a:p>
          <a:endParaRPr lang="en-US"/>
        </a:p>
      </dgm:t>
    </dgm:pt>
    <dgm:pt modelId="{2D16584A-22E9-4B08-8C0B-891B1B785442}">
      <dgm:prSet/>
      <dgm:spPr/>
      <dgm:t>
        <a:bodyPr/>
        <a:lstStyle/>
        <a:p>
          <a:r>
            <a:rPr lang="en-US"/>
            <a:t>• Sentiment polarity is categorized as:</a:t>
          </a:r>
        </a:p>
      </dgm:t>
    </dgm:pt>
    <dgm:pt modelId="{BBDD58C1-B41C-40FF-8DB5-D0B7E601E47C}" type="parTrans" cxnId="{6B09DBC4-AFA5-44C4-B634-A5401AECD695}">
      <dgm:prSet/>
      <dgm:spPr/>
      <dgm:t>
        <a:bodyPr/>
        <a:lstStyle/>
        <a:p>
          <a:endParaRPr lang="en-US"/>
        </a:p>
      </dgm:t>
    </dgm:pt>
    <dgm:pt modelId="{7A8ADFA3-56FF-4796-9B48-E59339C4078B}" type="sibTrans" cxnId="{6B09DBC4-AFA5-44C4-B634-A5401AECD695}">
      <dgm:prSet/>
      <dgm:spPr/>
      <dgm:t>
        <a:bodyPr/>
        <a:lstStyle/>
        <a:p>
          <a:endParaRPr lang="en-US"/>
        </a:p>
      </dgm:t>
    </dgm:pt>
    <dgm:pt modelId="{9E3B136B-8D20-447C-A98D-BD49ED6070BF}">
      <dgm:prSet/>
      <dgm:spPr/>
      <dgm:t>
        <a:bodyPr/>
        <a:lstStyle/>
        <a:p>
          <a:r>
            <a:rPr lang="en-US"/>
            <a:t>- Positive (Score &gt; 0)</a:t>
          </a:r>
        </a:p>
      </dgm:t>
    </dgm:pt>
    <dgm:pt modelId="{20E3FCE8-54C6-48BA-8D67-E12DD1F54152}" type="parTrans" cxnId="{646DB742-29A6-44E3-955E-63653540BF9F}">
      <dgm:prSet/>
      <dgm:spPr/>
      <dgm:t>
        <a:bodyPr/>
        <a:lstStyle/>
        <a:p>
          <a:endParaRPr lang="en-US"/>
        </a:p>
      </dgm:t>
    </dgm:pt>
    <dgm:pt modelId="{60C8096A-995C-4BC2-8EBF-6D83FA61D264}" type="sibTrans" cxnId="{646DB742-29A6-44E3-955E-63653540BF9F}">
      <dgm:prSet/>
      <dgm:spPr/>
      <dgm:t>
        <a:bodyPr/>
        <a:lstStyle/>
        <a:p>
          <a:endParaRPr lang="en-US"/>
        </a:p>
      </dgm:t>
    </dgm:pt>
    <dgm:pt modelId="{A2DA7AA7-B533-4396-A4C8-9B3D18AF06BE}">
      <dgm:prSet/>
      <dgm:spPr/>
      <dgm:t>
        <a:bodyPr/>
        <a:lstStyle/>
        <a:p>
          <a:r>
            <a:rPr lang="en-IN"/>
            <a:t>- Neutral (Score = 0)</a:t>
          </a:r>
          <a:endParaRPr lang="en-US"/>
        </a:p>
      </dgm:t>
    </dgm:pt>
    <dgm:pt modelId="{B0944885-60E0-4433-B516-71809B472658}" type="parTrans" cxnId="{24611F39-5E4E-4A81-AA1C-C7C5FE37092E}">
      <dgm:prSet/>
      <dgm:spPr/>
      <dgm:t>
        <a:bodyPr/>
        <a:lstStyle/>
        <a:p>
          <a:endParaRPr lang="en-US"/>
        </a:p>
      </dgm:t>
    </dgm:pt>
    <dgm:pt modelId="{27444E94-FB8A-4AF6-A798-373B8DC4C85E}" type="sibTrans" cxnId="{24611F39-5E4E-4A81-AA1C-C7C5FE37092E}">
      <dgm:prSet/>
      <dgm:spPr/>
      <dgm:t>
        <a:bodyPr/>
        <a:lstStyle/>
        <a:p>
          <a:endParaRPr lang="en-US"/>
        </a:p>
      </dgm:t>
    </dgm:pt>
    <dgm:pt modelId="{DFC340C1-B0F5-485D-882E-31343EA084FA}">
      <dgm:prSet/>
      <dgm:spPr/>
      <dgm:t>
        <a:bodyPr/>
        <a:lstStyle/>
        <a:p>
          <a:r>
            <a:rPr lang="en-US"/>
            <a:t>- Negative (Score &lt; 0)</a:t>
          </a:r>
        </a:p>
      </dgm:t>
    </dgm:pt>
    <dgm:pt modelId="{37DCF752-D5EF-4FB2-A09E-E9671FD32F35}" type="parTrans" cxnId="{AECCEA0C-DCD9-4DE8-A45F-F2AEBBD1AD7B}">
      <dgm:prSet/>
      <dgm:spPr/>
      <dgm:t>
        <a:bodyPr/>
        <a:lstStyle/>
        <a:p>
          <a:endParaRPr lang="en-US"/>
        </a:p>
      </dgm:t>
    </dgm:pt>
    <dgm:pt modelId="{18C7217E-BC29-4217-BCE4-58A092A05826}" type="sibTrans" cxnId="{AECCEA0C-DCD9-4DE8-A45F-F2AEBBD1AD7B}">
      <dgm:prSet/>
      <dgm:spPr/>
      <dgm:t>
        <a:bodyPr/>
        <a:lstStyle/>
        <a:p>
          <a:endParaRPr lang="en-US"/>
        </a:p>
      </dgm:t>
    </dgm:pt>
    <dgm:pt modelId="{867461F1-D252-4FB5-9A22-EDD019EDE698}">
      <dgm:prSet/>
      <dgm:spPr/>
      <dgm:t>
        <a:bodyPr/>
        <a:lstStyle/>
        <a:p>
          <a:r>
            <a:rPr lang="en-US"/>
            <a:t>• Each comment is labeled accordingly for further analysis.</a:t>
          </a:r>
        </a:p>
      </dgm:t>
    </dgm:pt>
    <dgm:pt modelId="{5F0D6843-AAE7-4C61-B2F2-922F36D5F0B4}" type="parTrans" cxnId="{82E27BB5-3BBA-4AE9-828B-AD65023E06B0}">
      <dgm:prSet/>
      <dgm:spPr/>
      <dgm:t>
        <a:bodyPr/>
        <a:lstStyle/>
        <a:p>
          <a:endParaRPr lang="en-US"/>
        </a:p>
      </dgm:t>
    </dgm:pt>
    <dgm:pt modelId="{9124F40B-A3B6-4801-AE16-B8DB03E79EFE}" type="sibTrans" cxnId="{82E27BB5-3BBA-4AE9-828B-AD65023E06B0}">
      <dgm:prSet/>
      <dgm:spPr/>
      <dgm:t>
        <a:bodyPr/>
        <a:lstStyle/>
        <a:p>
          <a:endParaRPr lang="en-US"/>
        </a:p>
      </dgm:t>
    </dgm:pt>
    <dgm:pt modelId="{7CF15383-D85B-7047-849B-86C2541969D5}" type="pres">
      <dgm:prSet presAssocID="{E5D0507A-138A-40AE-B21E-D972DB821D74}" presName="linear" presStyleCnt="0">
        <dgm:presLayoutVars>
          <dgm:animLvl val="lvl"/>
          <dgm:resizeHandles val="exact"/>
        </dgm:presLayoutVars>
      </dgm:prSet>
      <dgm:spPr/>
    </dgm:pt>
    <dgm:pt modelId="{EAC0BE0B-609C-1E45-BB9C-D8E08A03D1F3}" type="pres">
      <dgm:prSet presAssocID="{7C341E35-B963-4CC8-B044-C1AB18D8ED0E}" presName="parentText" presStyleLbl="node1" presStyleIdx="0" presStyleCnt="6">
        <dgm:presLayoutVars>
          <dgm:chMax val="0"/>
          <dgm:bulletEnabled val="1"/>
        </dgm:presLayoutVars>
      </dgm:prSet>
      <dgm:spPr/>
    </dgm:pt>
    <dgm:pt modelId="{5A53E0DB-CD87-5B47-BFB9-7806CE89A257}" type="pres">
      <dgm:prSet presAssocID="{EACADFFE-1E43-45B5-95E4-27B6133C45E0}" presName="spacer" presStyleCnt="0"/>
      <dgm:spPr/>
    </dgm:pt>
    <dgm:pt modelId="{5608EDDD-EB49-B141-8CEB-B514A951DBE0}" type="pres">
      <dgm:prSet presAssocID="{2D16584A-22E9-4B08-8C0B-891B1B785442}" presName="parentText" presStyleLbl="node1" presStyleIdx="1" presStyleCnt="6">
        <dgm:presLayoutVars>
          <dgm:chMax val="0"/>
          <dgm:bulletEnabled val="1"/>
        </dgm:presLayoutVars>
      </dgm:prSet>
      <dgm:spPr/>
    </dgm:pt>
    <dgm:pt modelId="{0A99E386-E1E1-CE40-AC51-27A017E93198}" type="pres">
      <dgm:prSet presAssocID="{7A8ADFA3-56FF-4796-9B48-E59339C4078B}" presName="spacer" presStyleCnt="0"/>
      <dgm:spPr/>
    </dgm:pt>
    <dgm:pt modelId="{FBDE789F-ACC5-0548-B10E-67D73CE08486}" type="pres">
      <dgm:prSet presAssocID="{9E3B136B-8D20-447C-A98D-BD49ED6070BF}" presName="parentText" presStyleLbl="node1" presStyleIdx="2" presStyleCnt="6">
        <dgm:presLayoutVars>
          <dgm:chMax val="0"/>
          <dgm:bulletEnabled val="1"/>
        </dgm:presLayoutVars>
      </dgm:prSet>
      <dgm:spPr/>
    </dgm:pt>
    <dgm:pt modelId="{2F9DDA44-34AC-8549-BCF7-78B9DDC958A3}" type="pres">
      <dgm:prSet presAssocID="{60C8096A-995C-4BC2-8EBF-6D83FA61D264}" presName="spacer" presStyleCnt="0"/>
      <dgm:spPr/>
    </dgm:pt>
    <dgm:pt modelId="{01E14AF2-E1F7-3845-8753-844E3A05646C}" type="pres">
      <dgm:prSet presAssocID="{A2DA7AA7-B533-4396-A4C8-9B3D18AF06BE}" presName="parentText" presStyleLbl="node1" presStyleIdx="3" presStyleCnt="6">
        <dgm:presLayoutVars>
          <dgm:chMax val="0"/>
          <dgm:bulletEnabled val="1"/>
        </dgm:presLayoutVars>
      </dgm:prSet>
      <dgm:spPr/>
    </dgm:pt>
    <dgm:pt modelId="{E6BAB0E2-EA7C-FF41-A9BB-2050D4A39F39}" type="pres">
      <dgm:prSet presAssocID="{27444E94-FB8A-4AF6-A798-373B8DC4C85E}" presName="spacer" presStyleCnt="0"/>
      <dgm:spPr/>
    </dgm:pt>
    <dgm:pt modelId="{04224EDE-B5AB-6240-8759-50DCB8FAD11C}" type="pres">
      <dgm:prSet presAssocID="{DFC340C1-B0F5-485D-882E-31343EA084FA}" presName="parentText" presStyleLbl="node1" presStyleIdx="4" presStyleCnt="6">
        <dgm:presLayoutVars>
          <dgm:chMax val="0"/>
          <dgm:bulletEnabled val="1"/>
        </dgm:presLayoutVars>
      </dgm:prSet>
      <dgm:spPr/>
    </dgm:pt>
    <dgm:pt modelId="{49BD4DAA-F173-C14E-BFD6-190BE8ADFEE2}" type="pres">
      <dgm:prSet presAssocID="{18C7217E-BC29-4217-BCE4-58A092A05826}" presName="spacer" presStyleCnt="0"/>
      <dgm:spPr/>
    </dgm:pt>
    <dgm:pt modelId="{5E988BF4-C727-4D41-B599-3FE85DCF6555}" type="pres">
      <dgm:prSet presAssocID="{867461F1-D252-4FB5-9A22-EDD019EDE698}" presName="parentText" presStyleLbl="node1" presStyleIdx="5" presStyleCnt="6">
        <dgm:presLayoutVars>
          <dgm:chMax val="0"/>
          <dgm:bulletEnabled val="1"/>
        </dgm:presLayoutVars>
      </dgm:prSet>
      <dgm:spPr/>
    </dgm:pt>
  </dgm:ptLst>
  <dgm:cxnLst>
    <dgm:cxn modelId="{AECCEA0C-DCD9-4DE8-A45F-F2AEBBD1AD7B}" srcId="{E5D0507A-138A-40AE-B21E-D972DB821D74}" destId="{DFC340C1-B0F5-485D-882E-31343EA084FA}" srcOrd="4" destOrd="0" parTransId="{37DCF752-D5EF-4FB2-A09E-E9671FD32F35}" sibTransId="{18C7217E-BC29-4217-BCE4-58A092A05826}"/>
    <dgm:cxn modelId="{3688201D-0323-4840-89A2-664538BB22DD}" type="presOf" srcId="{A2DA7AA7-B533-4396-A4C8-9B3D18AF06BE}" destId="{01E14AF2-E1F7-3845-8753-844E3A05646C}" srcOrd="0" destOrd="0" presId="urn:microsoft.com/office/officeart/2005/8/layout/vList2"/>
    <dgm:cxn modelId="{24611F39-5E4E-4A81-AA1C-C7C5FE37092E}" srcId="{E5D0507A-138A-40AE-B21E-D972DB821D74}" destId="{A2DA7AA7-B533-4396-A4C8-9B3D18AF06BE}" srcOrd="3" destOrd="0" parTransId="{B0944885-60E0-4433-B516-71809B472658}" sibTransId="{27444E94-FB8A-4AF6-A798-373B8DC4C85E}"/>
    <dgm:cxn modelId="{469DDE5F-8C8C-BE4B-93E7-4DB4F645A32F}" type="presOf" srcId="{E5D0507A-138A-40AE-B21E-D972DB821D74}" destId="{7CF15383-D85B-7047-849B-86C2541969D5}" srcOrd="0" destOrd="0" presId="urn:microsoft.com/office/officeart/2005/8/layout/vList2"/>
    <dgm:cxn modelId="{646DB742-29A6-44E3-955E-63653540BF9F}" srcId="{E5D0507A-138A-40AE-B21E-D972DB821D74}" destId="{9E3B136B-8D20-447C-A98D-BD49ED6070BF}" srcOrd="2" destOrd="0" parTransId="{20E3FCE8-54C6-48BA-8D67-E12DD1F54152}" sibTransId="{60C8096A-995C-4BC2-8EBF-6D83FA61D264}"/>
    <dgm:cxn modelId="{C2C5D574-81F5-314F-8A7D-07EB00FB0801}" type="presOf" srcId="{7C341E35-B963-4CC8-B044-C1AB18D8ED0E}" destId="{EAC0BE0B-609C-1E45-BB9C-D8E08A03D1F3}" srcOrd="0" destOrd="0" presId="urn:microsoft.com/office/officeart/2005/8/layout/vList2"/>
    <dgm:cxn modelId="{43B33794-48F6-4B16-A4BF-0D351D8ADABD}" srcId="{E5D0507A-138A-40AE-B21E-D972DB821D74}" destId="{7C341E35-B963-4CC8-B044-C1AB18D8ED0E}" srcOrd="0" destOrd="0" parTransId="{5479E95D-6ECC-4B3D-AA18-BA6089A0A7B6}" sibTransId="{EACADFFE-1E43-45B5-95E4-27B6133C45E0}"/>
    <dgm:cxn modelId="{815D9598-6E0F-CD4C-A9C7-48222BBFDE13}" type="presOf" srcId="{9E3B136B-8D20-447C-A98D-BD49ED6070BF}" destId="{FBDE789F-ACC5-0548-B10E-67D73CE08486}" srcOrd="0" destOrd="0" presId="urn:microsoft.com/office/officeart/2005/8/layout/vList2"/>
    <dgm:cxn modelId="{E9F877A2-1041-1A49-9437-0C260D171BA0}" type="presOf" srcId="{867461F1-D252-4FB5-9A22-EDD019EDE698}" destId="{5E988BF4-C727-4D41-B599-3FE85DCF6555}" srcOrd="0" destOrd="0" presId="urn:microsoft.com/office/officeart/2005/8/layout/vList2"/>
    <dgm:cxn modelId="{82E27BB5-3BBA-4AE9-828B-AD65023E06B0}" srcId="{E5D0507A-138A-40AE-B21E-D972DB821D74}" destId="{867461F1-D252-4FB5-9A22-EDD019EDE698}" srcOrd="5" destOrd="0" parTransId="{5F0D6843-AAE7-4C61-B2F2-922F36D5F0B4}" sibTransId="{9124F40B-A3B6-4801-AE16-B8DB03E79EFE}"/>
    <dgm:cxn modelId="{6B09DBC4-AFA5-44C4-B634-A5401AECD695}" srcId="{E5D0507A-138A-40AE-B21E-D972DB821D74}" destId="{2D16584A-22E9-4B08-8C0B-891B1B785442}" srcOrd="1" destOrd="0" parTransId="{BBDD58C1-B41C-40FF-8DB5-D0B7E601E47C}" sibTransId="{7A8ADFA3-56FF-4796-9B48-E59339C4078B}"/>
    <dgm:cxn modelId="{AE8A3ED9-7A5C-F34B-86A2-120F428B6932}" type="presOf" srcId="{2D16584A-22E9-4B08-8C0B-891B1B785442}" destId="{5608EDDD-EB49-B141-8CEB-B514A951DBE0}" srcOrd="0" destOrd="0" presId="urn:microsoft.com/office/officeart/2005/8/layout/vList2"/>
    <dgm:cxn modelId="{24D2D6FA-1128-784D-AE2A-75F05E3735F9}" type="presOf" srcId="{DFC340C1-B0F5-485D-882E-31343EA084FA}" destId="{04224EDE-B5AB-6240-8759-50DCB8FAD11C}" srcOrd="0" destOrd="0" presId="urn:microsoft.com/office/officeart/2005/8/layout/vList2"/>
    <dgm:cxn modelId="{D2534BCC-4782-CB41-B7D4-19E8AAE0361C}" type="presParOf" srcId="{7CF15383-D85B-7047-849B-86C2541969D5}" destId="{EAC0BE0B-609C-1E45-BB9C-D8E08A03D1F3}" srcOrd="0" destOrd="0" presId="urn:microsoft.com/office/officeart/2005/8/layout/vList2"/>
    <dgm:cxn modelId="{BF938F36-85EB-894E-8C4F-D08D9B2A8F62}" type="presParOf" srcId="{7CF15383-D85B-7047-849B-86C2541969D5}" destId="{5A53E0DB-CD87-5B47-BFB9-7806CE89A257}" srcOrd="1" destOrd="0" presId="urn:microsoft.com/office/officeart/2005/8/layout/vList2"/>
    <dgm:cxn modelId="{6A56BCBB-C9BF-D64F-834B-D0ED22F18007}" type="presParOf" srcId="{7CF15383-D85B-7047-849B-86C2541969D5}" destId="{5608EDDD-EB49-B141-8CEB-B514A951DBE0}" srcOrd="2" destOrd="0" presId="urn:microsoft.com/office/officeart/2005/8/layout/vList2"/>
    <dgm:cxn modelId="{14E00A87-20DF-D140-816D-66FA967CE945}" type="presParOf" srcId="{7CF15383-D85B-7047-849B-86C2541969D5}" destId="{0A99E386-E1E1-CE40-AC51-27A017E93198}" srcOrd="3" destOrd="0" presId="urn:microsoft.com/office/officeart/2005/8/layout/vList2"/>
    <dgm:cxn modelId="{B3A59C47-7077-604B-A6DA-5A54FC9AFD41}" type="presParOf" srcId="{7CF15383-D85B-7047-849B-86C2541969D5}" destId="{FBDE789F-ACC5-0548-B10E-67D73CE08486}" srcOrd="4" destOrd="0" presId="urn:microsoft.com/office/officeart/2005/8/layout/vList2"/>
    <dgm:cxn modelId="{3226928A-3570-6E44-B6CC-11CC7C8CB99B}" type="presParOf" srcId="{7CF15383-D85B-7047-849B-86C2541969D5}" destId="{2F9DDA44-34AC-8549-BCF7-78B9DDC958A3}" srcOrd="5" destOrd="0" presId="urn:microsoft.com/office/officeart/2005/8/layout/vList2"/>
    <dgm:cxn modelId="{E1433906-359D-CA40-B37F-5B6E08C39CC2}" type="presParOf" srcId="{7CF15383-D85B-7047-849B-86C2541969D5}" destId="{01E14AF2-E1F7-3845-8753-844E3A05646C}" srcOrd="6" destOrd="0" presId="urn:microsoft.com/office/officeart/2005/8/layout/vList2"/>
    <dgm:cxn modelId="{CA70C372-AFA6-2942-A7C6-1FED19A14D7D}" type="presParOf" srcId="{7CF15383-D85B-7047-849B-86C2541969D5}" destId="{E6BAB0E2-EA7C-FF41-A9BB-2050D4A39F39}" srcOrd="7" destOrd="0" presId="urn:microsoft.com/office/officeart/2005/8/layout/vList2"/>
    <dgm:cxn modelId="{AD2F6CE5-5390-D041-922F-8CB54B079B99}" type="presParOf" srcId="{7CF15383-D85B-7047-849B-86C2541969D5}" destId="{04224EDE-B5AB-6240-8759-50DCB8FAD11C}" srcOrd="8" destOrd="0" presId="urn:microsoft.com/office/officeart/2005/8/layout/vList2"/>
    <dgm:cxn modelId="{6C566D71-B277-0C46-B3D4-9E3E6B028470}" type="presParOf" srcId="{7CF15383-D85B-7047-849B-86C2541969D5}" destId="{49BD4DAA-F173-C14E-BFD6-190BE8ADFEE2}" srcOrd="9" destOrd="0" presId="urn:microsoft.com/office/officeart/2005/8/layout/vList2"/>
    <dgm:cxn modelId="{0536444E-47B9-204F-916A-CF3ABEE31CF6}" type="presParOf" srcId="{7CF15383-D85B-7047-849B-86C2541969D5}" destId="{5E988BF4-C727-4D41-B599-3FE85DCF6555}"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9987DCC-462B-423C-9E68-5821EFE64CD0}" type="doc">
      <dgm:prSet loTypeId="urn:microsoft.com/office/officeart/2005/8/layout/process4" loCatId="process" qsTypeId="urn:microsoft.com/office/officeart/2005/8/quickstyle/simple1" qsCatId="simple" csTypeId="urn:microsoft.com/office/officeart/2005/8/colors/colorful2" csCatId="colorful"/>
      <dgm:spPr/>
      <dgm:t>
        <a:bodyPr/>
        <a:lstStyle/>
        <a:p>
          <a:endParaRPr lang="en-US"/>
        </a:p>
      </dgm:t>
    </dgm:pt>
    <dgm:pt modelId="{01BD0F00-FC3D-46A5-8509-8086E04E365E}">
      <dgm:prSet/>
      <dgm:spPr/>
      <dgm:t>
        <a:bodyPr/>
        <a:lstStyle/>
        <a:p>
          <a:r>
            <a:rPr lang="en-US"/>
            <a:t>• Historical stock prices are aligned with sentiment data.</a:t>
          </a:r>
        </a:p>
      </dgm:t>
    </dgm:pt>
    <dgm:pt modelId="{C7690550-80A1-4950-B122-486CAEC1151D}" type="parTrans" cxnId="{85D496F4-A226-41A8-A8DF-4F855C8DB42D}">
      <dgm:prSet/>
      <dgm:spPr/>
      <dgm:t>
        <a:bodyPr/>
        <a:lstStyle/>
        <a:p>
          <a:endParaRPr lang="en-US"/>
        </a:p>
      </dgm:t>
    </dgm:pt>
    <dgm:pt modelId="{F3C8968E-8FF0-421F-8A10-A90117ED1D1F}" type="sibTrans" cxnId="{85D496F4-A226-41A8-A8DF-4F855C8DB42D}">
      <dgm:prSet/>
      <dgm:spPr/>
      <dgm:t>
        <a:bodyPr/>
        <a:lstStyle/>
        <a:p>
          <a:endParaRPr lang="en-US"/>
        </a:p>
      </dgm:t>
    </dgm:pt>
    <dgm:pt modelId="{A725A153-D64E-4044-A944-149F26EF80A0}">
      <dgm:prSet/>
      <dgm:spPr/>
      <dgm:t>
        <a:bodyPr/>
        <a:lstStyle/>
        <a:p>
          <a:r>
            <a:rPr lang="en-US"/>
            <a:t>• Daily percentage change in stock prices is calculated.</a:t>
          </a:r>
        </a:p>
      </dgm:t>
    </dgm:pt>
    <dgm:pt modelId="{F2C97DA2-EE06-4B02-8E57-39A94D2DB5E0}" type="parTrans" cxnId="{6AD4B768-C360-4273-8414-A469700A57FE}">
      <dgm:prSet/>
      <dgm:spPr/>
      <dgm:t>
        <a:bodyPr/>
        <a:lstStyle/>
        <a:p>
          <a:endParaRPr lang="en-US"/>
        </a:p>
      </dgm:t>
    </dgm:pt>
    <dgm:pt modelId="{691B423C-6C55-4619-8453-A215E9E7F0E5}" type="sibTrans" cxnId="{6AD4B768-C360-4273-8414-A469700A57FE}">
      <dgm:prSet/>
      <dgm:spPr/>
      <dgm:t>
        <a:bodyPr/>
        <a:lstStyle/>
        <a:p>
          <a:endParaRPr lang="en-US"/>
        </a:p>
      </dgm:t>
    </dgm:pt>
    <dgm:pt modelId="{E3BF1FA4-2830-4DB5-9C48-76ED8CEEC1A2}">
      <dgm:prSet/>
      <dgm:spPr/>
      <dgm:t>
        <a:bodyPr/>
        <a:lstStyle/>
        <a:p>
          <a:r>
            <a:rPr lang="en-US"/>
            <a:t>• The goal is to assess whether sentiment changes impact stock price fluctuations.</a:t>
          </a:r>
        </a:p>
      </dgm:t>
    </dgm:pt>
    <dgm:pt modelId="{1515F0BA-7607-4D5F-944C-39A262D9992C}" type="parTrans" cxnId="{7166D6C8-EF57-4843-8D5A-7C95027C7236}">
      <dgm:prSet/>
      <dgm:spPr/>
      <dgm:t>
        <a:bodyPr/>
        <a:lstStyle/>
        <a:p>
          <a:endParaRPr lang="en-US"/>
        </a:p>
      </dgm:t>
    </dgm:pt>
    <dgm:pt modelId="{5F5B3AD1-27A4-4A87-8611-72C18202EDB3}" type="sibTrans" cxnId="{7166D6C8-EF57-4843-8D5A-7C95027C7236}">
      <dgm:prSet/>
      <dgm:spPr/>
      <dgm:t>
        <a:bodyPr/>
        <a:lstStyle/>
        <a:p>
          <a:endParaRPr lang="en-US"/>
        </a:p>
      </dgm:t>
    </dgm:pt>
    <dgm:pt modelId="{0F9CCE8B-43DF-7948-8040-B2F7776CAD6B}" type="pres">
      <dgm:prSet presAssocID="{29987DCC-462B-423C-9E68-5821EFE64CD0}" presName="Name0" presStyleCnt="0">
        <dgm:presLayoutVars>
          <dgm:dir/>
          <dgm:animLvl val="lvl"/>
          <dgm:resizeHandles val="exact"/>
        </dgm:presLayoutVars>
      </dgm:prSet>
      <dgm:spPr/>
    </dgm:pt>
    <dgm:pt modelId="{0BDF59D6-8911-FA48-9CE9-32F922DF071B}" type="pres">
      <dgm:prSet presAssocID="{E3BF1FA4-2830-4DB5-9C48-76ED8CEEC1A2}" presName="boxAndChildren" presStyleCnt="0"/>
      <dgm:spPr/>
    </dgm:pt>
    <dgm:pt modelId="{C6F71459-8654-174B-AC4E-A96AE921FC18}" type="pres">
      <dgm:prSet presAssocID="{E3BF1FA4-2830-4DB5-9C48-76ED8CEEC1A2}" presName="parentTextBox" presStyleLbl="node1" presStyleIdx="0" presStyleCnt="3"/>
      <dgm:spPr/>
    </dgm:pt>
    <dgm:pt modelId="{91DB4DCF-6628-754F-A24A-26ABA7E9B615}" type="pres">
      <dgm:prSet presAssocID="{691B423C-6C55-4619-8453-A215E9E7F0E5}" presName="sp" presStyleCnt="0"/>
      <dgm:spPr/>
    </dgm:pt>
    <dgm:pt modelId="{5BF7ED7F-9E45-F542-8665-23B509435F4C}" type="pres">
      <dgm:prSet presAssocID="{A725A153-D64E-4044-A944-149F26EF80A0}" presName="arrowAndChildren" presStyleCnt="0"/>
      <dgm:spPr/>
    </dgm:pt>
    <dgm:pt modelId="{E95C14A9-DBC6-0C4D-B08C-62289885212E}" type="pres">
      <dgm:prSet presAssocID="{A725A153-D64E-4044-A944-149F26EF80A0}" presName="parentTextArrow" presStyleLbl="node1" presStyleIdx="1" presStyleCnt="3"/>
      <dgm:spPr/>
    </dgm:pt>
    <dgm:pt modelId="{19D5CCF1-0C5F-E042-8467-6EC9ADF94D5A}" type="pres">
      <dgm:prSet presAssocID="{F3C8968E-8FF0-421F-8A10-A90117ED1D1F}" presName="sp" presStyleCnt="0"/>
      <dgm:spPr/>
    </dgm:pt>
    <dgm:pt modelId="{8ED5AF8A-2D6F-004E-A2D0-516165932818}" type="pres">
      <dgm:prSet presAssocID="{01BD0F00-FC3D-46A5-8509-8086E04E365E}" presName="arrowAndChildren" presStyleCnt="0"/>
      <dgm:spPr/>
    </dgm:pt>
    <dgm:pt modelId="{80F126F4-4911-C449-9D46-27E828191D74}" type="pres">
      <dgm:prSet presAssocID="{01BD0F00-FC3D-46A5-8509-8086E04E365E}" presName="parentTextArrow" presStyleLbl="node1" presStyleIdx="2" presStyleCnt="3"/>
      <dgm:spPr/>
    </dgm:pt>
  </dgm:ptLst>
  <dgm:cxnLst>
    <dgm:cxn modelId="{EDD68E28-F3BE-D143-875D-4A5F573B7A97}" type="presOf" srcId="{01BD0F00-FC3D-46A5-8509-8086E04E365E}" destId="{80F126F4-4911-C449-9D46-27E828191D74}" srcOrd="0" destOrd="0" presId="urn:microsoft.com/office/officeart/2005/8/layout/process4"/>
    <dgm:cxn modelId="{D354E245-00B7-4A4A-B3A5-0A7B18D0F6D6}" type="presOf" srcId="{A725A153-D64E-4044-A944-149F26EF80A0}" destId="{E95C14A9-DBC6-0C4D-B08C-62289885212E}" srcOrd="0" destOrd="0" presId="urn:microsoft.com/office/officeart/2005/8/layout/process4"/>
    <dgm:cxn modelId="{6AD4B768-C360-4273-8414-A469700A57FE}" srcId="{29987DCC-462B-423C-9E68-5821EFE64CD0}" destId="{A725A153-D64E-4044-A944-149F26EF80A0}" srcOrd="1" destOrd="0" parTransId="{F2C97DA2-EE06-4B02-8E57-39A94D2DB5E0}" sibTransId="{691B423C-6C55-4619-8453-A215E9E7F0E5}"/>
    <dgm:cxn modelId="{4CA90D52-1D5D-C446-BCAE-70975051DE6D}" type="presOf" srcId="{E3BF1FA4-2830-4DB5-9C48-76ED8CEEC1A2}" destId="{C6F71459-8654-174B-AC4E-A96AE921FC18}" srcOrd="0" destOrd="0" presId="urn:microsoft.com/office/officeart/2005/8/layout/process4"/>
    <dgm:cxn modelId="{33CB43BA-7401-1E43-ABD8-C57AF17D8DA7}" type="presOf" srcId="{29987DCC-462B-423C-9E68-5821EFE64CD0}" destId="{0F9CCE8B-43DF-7948-8040-B2F7776CAD6B}" srcOrd="0" destOrd="0" presId="urn:microsoft.com/office/officeart/2005/8/layout/process4"/>
    <dgm:cxn modelId="{7166D6C8-EF57-4843-8D5A-7C95027C7236}" srcId="{29987DCC-462B-423C-9E68-5821EFE64CD0}" destId="{E3BF1FA4-2830-4DB5-9C48-76ED8CEEC1A2}" srcOrd="2" destOrd="0" parTransId="{1515F0BA-7607-4D5F-944C-39A262D9992C}" sibTransId="{5F5B3AD1-27A4-4A87-8611-72C18202EDB3}"/>
    <dgm:cxn modelId="{85D496F4-A226-41A8-A8DF-4F855C8DB42D}" srcId="{29987DCC-462B-423C-9E68-5821EFE64CD0}" destId="{01BD0F00-FC3D-46A5-8509-8086E04E365E}" srcOrd="0" destOrd="0" parTransId="{C7690550-80A1-4950-B122-486CAEC1151D}" sibTransId="{F3C8968E-8FF0-421F-8A10-A90117ED1D1F}"/>
    <dgm:cxn modelId="{C20F8202-7452-D944-9FAF-9DA5BC8F0CB4}" type="presParOf" srcId="{0F9CCE8B-43DF-7948-8040-B2F7776CAD6B}" destId="{0BDF59D6-8911-FA48-9CE9-32F922DF071B}" srcOrd="0" destOrd="0" presId="urn:microsoft.com/office/officeart/2005/8/layout/process4"/>
    <dgm:cxn modelId="{83ED7592-FEFD-2047-A4CA-707707C8BC5D}" type="presParOf" srcId="{0BDF59D6-8911-FA48-9CE9-32F922DF071B}" destId="{C6F71459-8654-174B-AC4E-A96AE921FC18}" srcOrd="0" destOrd="0" presId="urn:microsoft.com/office/officeart/2005/8/layout/process4"/>
    <dgm:cxn modelId="{51D517E6-9295-EE48-8A44-E6F06A2D562C}" type="presParOf" srcId="{0F9CCE8B-43DF-7948-8040-B2F7776CAD6B}" destId="{91DB4DCF-6628-754F-A24A-26ABA7E9B615}" srcOrd="1" destOrd="0" presId="urn:microsoft.com/office/officeart/2005/8/layout/process4"/>
    <dgm:cxn modelId="{5EB2F179-4BAF-C841-A479-7DF4119F899E}" type="presParOf" srcId="{0F9CCE8B-43DF-7948-8040-B2F7776CAD6B}" destId="{5BF7ED7F-9E45-F542-8665-23B509435F4C}" srcOrd="2" destOrd="0" presId="urn:microsoft.com/office/officeart/2005/8/layout/process4"/>
    <dgm:cxn modelId="{894EA8B8-32E6-2A4C-9EEC-738954EEB921}" type="presParOf" srcId="{5BF7ED7F-9E45-F542-8665-23B509435F4C}" destId="{E95C14A9-DBC6-0C4D-B08C-62289885212E}" srcOrd="0" destOrd="0" presId="urn:microsoft.com/office/officeart/2005/8/layout/process4"/>
    <dgm:cxn modelId="{AE7C9DA5-9C07-984D-A1F6-4088817690AC}" type="presParOf" srcId="{0F9CCE8B-43DF-7948-8040-B2F7776CAD6B}" destId="{19D5CCF1-0C5F-E042-8467-6EC9ADF94D5A}" srcOrd="3" destOrd="0" presId="urn:microsoft.com/office/officeart/2005/8/layout/process4"/>
    <dgm:cxn modelId="{1D75E213-122B-D146-BA37-7BEC2007FFDB}" type="presParOf" srcId="{0F9CCE8B-43DF-7948-8040-B2F7776CAD6B}" destId="{8ED5AF8A-2D6F-004E-A2D0-516165932818}" srcOrd="4" destOrd="0" presId="urn:microsoft.com/office/officeart/2005/8/layout/process4"/>
    <dgm:cxn modelId="{0F18CB51-54EE-BE42-A57B-0C708B3CB9B4}" type="presParOf" srcId="{8ED5AF8A-2D6F-004E-A2D0-516165932818}" destId="{80F126F4-4911-C449-9D46-27E828191D74}"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FDF0694-EF1F-4521-9ADD-0EBA4C4593C1}"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19E489C8-AD5B-43FA-B995-CF0C560CE6FA}">
      <dgm:prSet/>
      <dgm:spPr/>
      <dgm:t>
        <a:bodyPr/>
        <a:lstStyle/>
        <a:p>
          <a:r>
            <a:rPr lang="en-US"/>
            <a:t>• Majority of the comments in the dataset are labeled as Neutral.</a:t>
          </a:r>
        </a:p>
      </dgm:t>
    </dgm:pt>
    <dgm:pt modelId="{3E125EA6-6453-4FBC-A87A-967F425D6F8B}" type="parTrans" cxnId="{BBC6CE57-A5AC-4195-A438-AFE224536E20}">
      <dgm:prSet/>
      <dgm:spPr/>
      <dgm:t>
        <a:bodyPr/>
        <a:lstStyle/>
        <a:p>
          <a:endParaRPr lang="en-US"/>
        </a:p>
      </dgm:t>
    </dgm:pt>
    <dgm:pt modelId="{421713AF-FC74-414C-9AF1-59AFBAE2BA58}" type="sibTrans" cxnId="{BBC6CE57-A5AC-4195-A438-AFE224536E20}">
      <dgm:prSet/>
      <dgm:spPr/>
      <dgm:t>
        <a:bodyPr/>
        <a:lstStyle/>
        <a:p>
          <a:endParaRPr lang="en-US"/>
        </a:p>
      </dgm:t>
    </dgm:pt>
    <dgm:pt modelId="{FDD637B1-7A15-4529-90B0-58DBC46F8DC3}">
      <dgm:prSet/>
      <dgm:spPr/>
      <dgm:t>
        <a:bodyPr/>
        <a:lstStyle/>
        <a:p>
          <a:r>
            <a:rPr lang="en-US"/>
            <a:t>• Stock prices fluctuate but do not show immediate drastic shifts based on sentiment.</a:t>
          </a:r>
        </a:p>
      </dgm:t>
    </dgm:pt>
    <dgm:pt modelId="{4EA3EE05-27A2-42CC-A1B5-8A8DBFFBA44C}" type="parTrans" cxnId="{6C4ECE93-C745-413F-A504-D674A51C45ED}">
      <dgm:prSet/>
      <dgm:spPr/>
      <dgm:t>
        <a:bodyPr/>
        <a:lstStyle/>
        <a:p>
          <a:endParaRPr lang="en-US"/>
        </a:p>
      </dgm:t>
    </dgm:pt>
    <dgm:pt modelId="{1BFE0C11-7DEC-4243-93CE-3400F7F75477}" type="sibTrans" cxnId="{6C4ECE93-C745-413F-A504-D674A51C45ED}">
      <dgm:prSet/>
      <dgm:spPr/>
      <dgm:t>
        <a:bodyPr/>
        <a:lstStyle/>
        <a:p>
          <a:endParaRPr lang="en-US"/>
        </a:p>
      </dgm:t>
    </dgm:pt>
    <dgm:pt modelId="{8D2133D2-6756-4AE7-A6D4-5BEC9C0DDD35}">
      <dgm:prSet/>
      <dgm:spPr/>
      <dgm:t>
        <a:bodyPr/>
        <a:lstStyle/>
        <a:p>
          <a:r>
            <a:rPr lang="en-US"/>
            <a:t>• A closer examination is needed to determine any lag effect between sentiment and price changes.</a:t>
          </a:r>
        </a:p>
      </dgm:t>
    </dgm:pt>
    <dgm:pt modelId="{6F0F9FD3-0310-4309-A7BB-ACA4EB3E5561}" type="parTrans" cxnId="{4B8BCEEA-2A6F-44BC-9CB8-2AFE2C8ED8F3}">
      <dgm:prSet/>
      <dgm:spPr/>
      <dgm:t>
        <a:bodyPr/>
        <a:lstStyle/>
        <a:p>
          <a:endParaRPr lang="en-US"/>
        </a:p>
      </dgm:t>
    </dgm:pt>
    <dgm:pt modelId="{15742242-6DFE-4630-AFD5-7759DCFCB88E}" type="sibTrans" cxnId="{4B8BCEEA-2A6F-44BC-9CB8-2AFE2C8ED8F3}">
      <dgm:prSet/>
      <dgm:spPr/>
      <dgm:t>
        <a:bodyPr/>
        <a:lstStyle/>
        <a:p>
          <a:endParaRPr lang="en-US"/>
        </a:p>
      </dgm:t>
    </dgm:pt>
    <dgm:pt modelId="{A00693A3-E5BB-4421-96D9-9AC4D6A7B8AE}" type="pres">
      <dgm:prSet presAssocID="{4FDF0694-EF1F-4521-9ADD-0EBA4C4593C1}" presName="root" presStyleCnt="0">
        <dgm:presLayoutVars>
          <dgm:dir/>
          <dgm:resizeHandles val="exact"/>
        </dgm:presLayoutVars>
      </dgm:prSet>
      <dgm:spPr/>
    </dgm:pt>
    <dgm:pt modelId="{07FB9DC3-CDFC-4CBF-9160-C2D7D5C9D568}" type="pres">
      <dgm:prSet presAssocID="{19E489C8-AD5B-43FA-B995-CF0C560CE6FA}" presName="compNode" presStyleCnt="0"/>
      <dgm:spPr/>
    </dgm:pt>
    <dgm:pt modelId="{CAE347EA-9D01-487F-9805-DF7DBC912BE0}" type="pres">
      <dgm:prSet presAssocID="{19E489C8-AD5B-43FA-B995-CF0C560CE6FA}" presName="bgRect" presStyleLbl="bgShp" presStyleIdx="0" presStyleCnt="3"/>
      <dgm:spPr/>
    </dgm:pt>
    <dgm:pt modelId="{771DD414-8B31-4EFA-8918-70DBF6D045A9}" type="pres">
      <dgm:prSet presAssocID="{19E489C8-AD5B-43FA-B995-CF0C560CE6FA}"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Filter"/>
        </a:ext>
      </dgm:extLst>
    </dgm:pt>
    <dgm:pt modelId="{6CEEAA80-082A-42A4-BA1C-11C82718FAC4}" type="pres">
      <dgm:prSet presAssocID="{19E489C8-AD5B-43FA-B995-CF0C560CE6FA}" presName="spaceRect" presStyleCnt="0"/>
      <dgm:spPr/>
    </dgm:pt>
    <dgm:pt modelId="{978E9A45-5883-49E1-BD12-20E93FE64A57}" type="pres">
      <dgm:prSet presAssocID="{19E489C8-AD5B-43FA-B995-CF0C560CE6FA}" presName="parTx" presStyleLbl="revTx" presStyleIdx="0" presStyleCnt="3">
        <dgm:presLayoutVars>
          <dgm:chMax val="0"/>
          <dgm:chPref val="0"/>
        </dgm:presLayoutVars>
      </dgm:prSet>
      <dgm:spPr/>
    </dgm:pt>
    <dgm:pt modelId="{A574367F-38EB-4812-A0FC-2F520496194E}" type="pres">
      <dgm:prSet presAssocID="{421713AF-FC74-414C-9AF1-59AFBAE2BA58}" presName="sibTrans" presStyleCnt="0"/>
      <dgm:spPr/>
    </dgm:pt>
    <dgm:pt modelId="{A8E13B26-E84E-4B61-85EE-F036B5844F34}" type="pres">
      <dgm:prSet presAssocID="{FDD637B1-7A15-4529-90B0-58DBC46F8DC3}" presName="compNode" presStyleCnt="0"/>
      <dgm:spPr/>
    </dgm:pt>
    <dgm:pt modelId="{2F6C1E6A-9E2A-436C-BAED-7FE9BE0C1A13}" type="pres">
      <dgm:prSet presAssocID="{FDD637B1-7A15-4529-90B0-58DBC46F8DC3}" presName="bgRect" presStyleLbl="bgShp" presStyleIdx="1" presStyleCnt="3"/>
      <dgm:spPr/>
    </dgm:pt>
    <dgm:pt modelId="{075532C2-DFF0-4BB9-87FE-BD7FA083C0F9}" type="pres">
      <dgm:prSet presAssocID="{FDD637B1-7A15-4529-90B0-58DBC46F8DC3}"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ar Graph with Downward Trend"/>
        </a:ext>
      </dgm:extLst>
    </dgm:pt>
    <dgm:pt modelId="{D4441769-EC70-43A7-B842-C8D8F75A9289}" type="pres">
      <dgm:prSet presAssocID="{FDD637B1-7A15-4529-90B0-58DBC46F8DC3}" presName="spaceRect" presStyleCnt="0"/>
      <dgm:spPr/>
    </dgm:pt>
    <dgm:pt modelId="{DF26733A-4559-4F29-9798-558640D5CCA2}" type="pres">
      <dgm:prSet presAssocID="{FDD637B1-7A15-4529-90B0-58DBC46F8DC3}" presName="parTx" presStyleLbl="revTx" presStyleIdx="1" presStyleCnt="3">
        <dgm:presLayoutVars>
          <dgm:chMax val="0"/>
          <dgm:chPref val="0"/>
        </dgm:presLayoutVars>
      </dgm:prSet>
      <dgm:spPr/>
    </dgm:pt>
    <dgm:pt modelId="{CF0D9EEA-6760-4DE9-846E-9C0305E87719}" type="pres">
      <dgm:prSet presAssocID="{1BFE0C11-7DEC-4243-93CE-3400F7F75477}" presName="sibTrans" presStyleCnt="0"/>
      <dgm:spPr/>
    </dgm:pt>
    <dgm:pt modelId="{639D5F92-3BC6-40C4-9836-3D510610B722}" type="pres">
      <dgm:prSet presAssocID="{8D2133D2-6756-4AE7-A6D4-5BEC9C0DDD35}" presName="compNode" presStyleCnt="0"/>
      <dgm:spPr/>
    </dgm:pt>
    <dgm:pt modelId="{2CF880F9-9837-4790-B672-128D7C1FFC09}" type="pres">
      <dgm:prSet presAssocID="{8D2133D2-6756-4AE7-A6D4-5BEC9C0DDD35}" presName="bgRect" presStyleLbl="bgShp" presStyleIdx="2" presStyleCnt="3"/>
      <dgm:spPr/>
    </dgm:pt>
    <dgm:pt modelId="{3C26863F-7313-4E80-BEF3-E60E14BDCB50}" type="pres">
      <dgm:prSet presAssocID="{8D2133D2-6756-4AE7-A6D4-5BEC9C0DDD35}"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tatistics"/>
        </a:ext>
      </dgm:extLst>
    </dgm:pt>
    <dgm:pt modelId="{8C995F40-C365-491E-B311-ADCD46940C6F}" type="pres">
      <dgm:prSet presAssocID="{8D2133D2-6756-4AE7-A6D4-5BEC9C0DDD35}" presName="spaceRect" presStyleCnt="0"/>
      <dgm:spPr/>
    </dgm:pt>
    <dgm:pt modelId="{CCB5D90F-F64B-4E7C-BFA5-F07EF2AB7B18}" type="pres">
      <dgm:prSet presAssocID="{8D2133D2-6756-4AE7-A6D4-5BEC9C0DDD35}" presName="parTx" presStyleLbl="revTx" presStyleIdx="2" presStyleCnt="3">
        <dgm:presLayoutVars>
          <dgm:chMax val="0"/>
          <dgm:chPref val="0"/>
        </dgm:presLayoutVars>
      </dgm:prSet>
      <dgm:spPr/>
    </dgm:pt>
  </dgm:ptLst>
  <dgm:cxnLst>
    <dgm:cxn modelId="{9EB97F11-CE66-497F-97A7-E7AC29FED400}" type="presOf" srcId="{8D2133D2-6756-4AE7-A6D4-5BEC9C0DDD35}" destId="{CCB5D90F-F64B-4E7C-BFA5-F07EF2AB7B18}" srcOrd="0" destOrd="0" presId="urn:microsoft.com/office/officeart/2018/2/layout/IconVerticalSolidList"/>
    <dgm:cxn modelId="{EEE3DC12-D500-41E4-B1F2-30B18126A25E}" type="presOf" srcId="{4FDF0694-EF1F-4521-9ADD-0EBA4C4593C1}" destId="{A00693A3-E5BB-4421-96D9-9AC4D6A7B8AE}" srcOrd="0" destOrd="0" presId="urn:microsoft.com/office/officeart/2018/2/layout/IconVerticalSolidList"/>
    <dgm:cxn modelId="{BBC6CE57-A5AC-4195-A438-AFE224536E20}" srcId="{4FDF0694-EF1F-4521-9ADD-0EBA4C4593C1}" destId="{19E489C8-AD5B-43FA-B995-CF0C560CE6FA}" srcOrd="0" destOrd="0" parTransId="{3E125EA6-6453-4FBC-A87A-967F425D6F8B}" sibTransId="{421713AF-FC74-414C-9AF1-59AFBAE2BA58}"/>
    <dgm:cxn modelId="{6C4ECE93-C745-413F-A504-D674A51C45ED}" srcId="{4FDF0694-EF1F-4521-9ADD-0EBA4C4593C1}" destId="{FDD637B1-7A15-4529-90B0-58DBC46F8DC3}" srcOrd="1" destOrd="0" parTransId="{4EA3EE05-27A2-42CC-A1B5-8A8DBFFBA44C}" sibTransId="{1BFE0C11-7DEC-4243-93CE-3400F7F75477}"/>
    <dgm:cxn modelId="{BCE147BF-7CB3-4ED8-BB81-17C963CEB37E}" type="presOf" srcId="{FDD637B1-7A15-4529-90B0-58DBC46F8DC3}" destId="{DF26733A-4559-4F29-9798-558640D5CCA2}" srcOrd="0" destOrd="0" presId="urn:microsoft.com/office/officeart/2018/2/layout/IconVerticalSolidList"/>
    <dgm:cxn modelId="{D09A26C3-E0C5-421B-9E80-EED03B2144E8}" type="presOf" srcId="{19E489C8-AD5B-43FA-B995-CF0C560CE6FA}" destId="{978E9A45-5883-49E1-BD12-20E93FE64A57}" srcOrd="0" destOrd="0" presId="urn:microsoft.com/office/officeart/2018/2/layout/IconVerticalSolidList"/>
    <dgm:cxn modelId="{4B8BCEEA-2A6F-44BC-9CB8-2AFE2C8ED8F3}" srcId="{4FDF0694-EF1F-4521-9ADD-0EBA4C4593C1}" destId="{8D2133D2-6756-4AE7-A6D4-5BEC9C0DDD35}" srcOrd="2" destOrd="0" parTransId="{6F0F9FD3-0310-4309-A7BB-ACA4EB3E5561}" sibTransId="{15742242-6DFE-4630-AFD5-7759DCFCB88E}"/>
    <dgm:cxn modelId="{D407507F-2EC3-45A0-B1D6-1D459D512C7A}" type="presParOf" srcId="{A00693A3-E5BB-4421-96D9-9AC4D6A7B8AE}" destId="{07FB9DC3-CDFC-4CBF-9160-C2D7D5C9D568}" srcOrd="0" destOrd="0" presId="urn:microsoft.com/office/officeart/2018/2/layout/IconVerticalSolidList"/>
    <dgm:cxn modelId="{60FB9A43-D6CD-4BF2-BC96-C9DBD26C026E}" type="presParOf" srcId="{07FB9DC3-CDFC-4CBF-9160-C2D7D5C9D568}" destId="{CAE347EA-9D01-487F-9805-DF7DBC912BE0}" srcOrd="0" destOrd="0" presId="urn:microsoft.com/office/officeart/2018/2/layout/IconVerticalSolidList"/>
    <dgm:cxn modelId="{62ABAF25-D7A0-483D-B740-52C6981D2194}" type="presParOf" srcId="{07FB9DC3-CDFC-4CBF-9160-C2D7D5C9D568}" destId="{771DD414-8B31-4EFA-8918-70DBF6D045A9}" srcOrd="1" destOrd="0" presId="urn:microsoft.com/office/officeart/2018/2/layout/IconVerticalSolidList"/>
    <dgm:cxn modelId="{3BC83445-C268-41D7-8960-1EC95B077A6D}" type="presParOf" srcId="{07FB9DC3-CDFC-4CBF-9160-C2D7D5C9D568}" destId="{6CEEAA80-082A-42A4-BA1C-11C82718FAC4}" srcOrd="2" destOrd="0" presId="urn:microsoft.com/office/officeart/2018/2/layout/IconVerticalSolidList"/>
    <dgm:cxn modelId="{65054E8D-6CD2-43AF-A32F-AF0B6295B001}" type="presParOf" srcId="{07FB9DC3-CDFC-4CBF-9160-C2D7D5C9D568}" destId="{978E9A45-5883-49E1-BD12-20E93FE64A57}" srcOrd="3" destOrd="0" presId="urn:microsoft.com/office/officeart/2018/2/layout/IconVerticalSolidList"/>
    <dgm:cxn modelId="{BC25357B-31E5-44E3-B503-233CFDC76E80}" type="presParOf" srcId="{A00693A3-E5BB-4421-96D9-9AC4D6A7B8AE}" destId="{A574367F-38EB-4812-A0FC-2F520496194E}" srcOrd="1" destOrd="0" presId="urn:microsoft.com/office/officeart/2018/2/layout/IconVerticalSolidList"/>
    <dgm:cxn modelId="{18B5D85B-6979-4EDF-B496-D4A78F6376A7}" type="presParOf" srcId="{A00693A3-E5BB-4421-96D9-9AC4D6A7B8AE}" destId="{A8E13B26-E84E-4B61-85EE-F036B5844F34}" srcOrd="2" destOrd="0" presId="urn:microsoft.com/office/officeart/2018/2/layout/IconVerticalSolidList"/>
    <dgm:cxn modelId="{9603E6A9-140A-4CF5-9A19-E70A1E9649A3}" type="presParOf" srcId="{A8E13B26-E84E-4B61-85EE-F036B5844F34}" destId="{2F6C1E6A-9E2A-436C-BAED-7FE9BE0C1A13}" srcOrd="0" destOrd="0" presId="urn:microsoft.com/office/officeart/2018/2/layout/IconVerticalSolidList"/>
    <dgm:cxn modelId="{2692C7B9-16BB-4294-BF42-A6385CCA1C19}" type="presParOf" srcId="{A8E13B26-E84E-4B61-85EE-F036B5844F34}" destId="{075532C2-DFF0-4BB9-87FE-BD7FA083C0F9}" srcOrd="1" destOrd="0" presId="urn:microsoft.com/office/officeart/2018/2/layout/IconVerticalSolidList"/>
    <dgm:cxn modelId="{5797352D-49F1-4F62-8863-3B52EC5F3702}" type="presParOf" srcId="{A8E13B26-E84E-4B61-85EE-F036B5844F34}" destId="{D4441769-EC70-43A7-B842-C8D8F75A9289}" srcOrd="2" destOrd="0" presId="urn:microsoft.com/office/officeart/2018/2/layout/IconVerticalSolidList"/>
    <dgm:cxn modelId="{4ABB8485-059E-403E-A6F2-64913BD38131}" type="presParOf" srcId="{A8E13B26-E84E-4B61-85EE-F036B5844F34}" destId="{DF26733A-4559-4F29-9798-558640D5CCA2}" srcOrd="3" destOrd="0" presId="urn:microsoft.com/office/officeart/2018/2/layout/IconVerticalSolidList"/>
    <dgm:cxn modelId="{1CE021AF-1835-4A80-85F6-C814F7FEE462}" type="presParOf" srcId="{A00693A3-E5BB-4421-96D9-9AC4D6A7B8AE}" destId="{CF0D9EEA-6760-4DE9-846E-9C0305E87719}" srcOrd="3" destOrd="0" presId="urn:microsoft.com/office/officeart/2018/2/layout/IconVerticalSolidList"/>
    <dgm:cxn modelId="{78F4D321-8A1F-476C-88E0-AA739D20BE1D}" type="presParOf" srcId="{A00693A3-E5BB-4421-96D9-9AC4D6A7B8AE}" destId="{639D5F92-3BC6-40C4-9836-3D510610B722}" srcOrd="4" destOrd="0" presId="urn:microsoft.com/office/officeart/2018/2/layout/IconVerticalSolidList"/>
    <dgm:cxn modelId="{8574BC56-B69C-49F0-8982-D145CEECEE5E}" type="presParOf" srcId="{639D5F92-3BC6-40C4-9836-3D510610B722}" destId="{2CF880F9-9837-4790-B672-128D7C1FFC09}" srcOrd="0" destOrd="0" presId="urn:microsoft.com/office/officeart/2018/2/layout/IconVerticalSolidList"/>
    <dgm:cxn modelId="{EA2CB43A-6E43-4F12-B1A7-FA053B1D407F}" type="presParOf" srcId="{639D5F92-3BC6-40C4-9836-3D510610B722}" destId="{3C26863F-7313-4E80-BEF3-E60E14BDCB50}" srcOrd="1" destOrd="0" presId="urn:microsoft.com/office/officeart/2018/2/layout/IconVerticalSolidList"/>
    <dgm:cxn modelId="{B9170C1F-635C-4571-A7DE-913CC41A851A}" type="presParOf" srcId="{639D5F92-3BC6-40C4-9836-3D510610B722}" destId="{8C995F40-C365-491E-B311-ADCD46940C6F}" srcOrd="2" destOrd="0" presId="urn:microsoft.com/office/officeart/2018/2/layout/IconVerticalSolidList"/>
    <dgm:cxn modelId="{30865B5B-7FDC-42B1-AE81-E739BCDC6B2F}" type="presParOf" srcId="{639D5F92-3BC6-40C4-9836-3D510610B722}" destId="{CCB5D90F-F64B-4E7C-BFA5-F07EF2AB7B18}"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C5AB6CE-15BA-4AED-B780-81B5B430D7B5}" type="doc">
      <dgm:prSet loTypeId="urn:microsoft.com/office/officeart/2018/5/layout/IconLeaf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AC6C0CFA-147E-4AC8-A9EE-D65C38ABDB69}">
      <dgm:prSet/>
      <dgm:spPr/>
      <dgm:t>
        <a:bodyPr/>
        <a:lstStyle/>
        <a:p>
          <a:pPr>
            <a:defRPr cap="all"/>
          </a:pPr>
          <a:r>
            <a:rPr lang="en-US"/>
            <a:t>• The overall correlation coefficient between Sentiment Score and Stock Price Change is </a:t>
          </a:r>
          <a:r>
            <a:rPr lang="en-US" b="1"/>
            <a:t>0.0954</a:t>
          </a:r>
          <a:r>
            <a:rPr lang="en-US"/>
            <a:t>.</a:t>
          </a:r>
        </a:p>
      </dgm:t>
    </dgm:pt>
    <dgm:pt modelId="{9A67E7C8-53F0-4FB6-8198-47CFAFFEF2D8}" type="parTrans" cxnId="{6999103E-334A-4EA3-B8EA-EEC2878A1A26}">
      <dgm:prSet/>
      <dgm:spPr/>
      <dgm:t>
        <a:bodyPr/>
        <a:lstStyle/>
        <a:p>
          <a:endParaRPr lang="en-US"/>
        </a:p>
      </dgm:t>
    </dgm:pt>
    <dgm:pt modelId="{EAA77C90-2766-491F-AAD7-6A1C2BD71629}" type="sibTrans" cxnId="{6999103E-334A-4EA3-B8EA-EEC2878A1A26}">
      <dgm:prSet/>
      <dgm:spPr/>
      <dgm:t>
        <a:bodyPr/>
        <a:lstStyle/>
        <a:p>
          <a:endParaRPr lang="en-US"/>
        </a:p>
      </dgm:t>
    </dgm:pt>
    <dgm:pt modelId="{15591C4B-7BB7-4851-8597-AF7196B7A88D}">
      <dgm:prSet/>
      <dgm:spPr/>
      <dgm:t>
        <a:bodyPr/>
        <a:lstStyle/>
        <a:p>
          <a:pPr>
            <a:defRPr cap="all"/>
          </a:pPr>
          <a:r>
            <a:rPr lang="en-US"/>
            <a:t>• This suggests a very weak relationship between social media sentiment and stock price fluctuations.</a:t>
          </a:r>
        </a:p>
      </dgm:t>
    </dgm:pt>
    <dgm:pt modelId="{2DBBBD8F-3298-41B5-ACE8-89EA3835A655}" type="parTrans" cxnId="{457CBFE9-4339-4B9F-91AD-5486051E9439}">
      <dgm:prSet/>
      <dgm:spPr/>
      <dgm:t>
        <a:bodyPr/>
        <a:lstStyle/>
        <a:p>
          <a:endParaRPr lang="en-US"/>
        </a:p>
      </dgm:t>
    </dgm:pt>
    <dgm:pt modelId="{4289AEEC-E0D3-4D9D-9043-0E51CEC638B5}" type="sibTrans" cxnId="{457CBFE9-4339-4B9F-91AD-5486051E9439}">
      <dgm:prSet/>
      <dgm:spPr/>
      <dgm:t>
        <a:bodyPr/>
        <a:lstStyle/>
        <a:p>
          <a:endParaRPr lang="en-US"/>
        </a:p>
      </dgm:t>
    </dgm:pt>
    <dgm:pt modelId="{4DB5E198-0375-4822-91D5-263C26128AA2}">
      <dgm:prSet/>
      <dgm:spPr/>
      <dgm:t>
        <a:bodyPr/>
        <a:lstStyle/>
        <a:p>
          <a:pPr>
            <a:defRPr cap="all"/>
          </a:pPr>
          <a:r>
            <a:rPr lang="en-US"/>
            <a:t>• Further analysis is required to determine if a time-lagged effect exists.</a:t>
          </a:r>
        </a:p>
      </dgm:t>
    </dgm:pt>
    <dgm:pt modelId="{50A612C7-C883-4D7B-B10C-BDA6D8D281EF}" type="parTrans" cxnId="{5E7AE308-E940-4631-B9C5-5784C58E44A3}">
      <dgm:prSet/>
      <dgm:spPr/>
      <dgm:t>
        <a:bodyPr/>
        <a:lstStyle/>
        <a:p>
          <a:endParaRPr lang="en-US"/>
        </a:p>
      </dgm:t>
    </dgm:pt>
    <dgm:pt modelId="{49231FBC-4F06-4F2B-A42C-F5C88D7103AE}" type="sibTrans" cxnId="{5E7AE308-E940-4631-B9C5-5784C58E44A3}">
      <dgm:prSet/>
      <dgm:spPr/>
      <dgm:t>
        <a:bodyPr/>
        <a:lstStyle/>
        <a:p>
          <a:endParaRPr lang="en-US"/>
        </a:p>
      </dgm:t>
    </dgm:pt>
    <dgm:pt modelId="{DEBD444E-986C-4FAE-B740-F8265CB4D2A9}" type="pres">
      <dgm:prSet presAssocID="{3C5AB6CE-15BA-4AED-B780-81B5B430D7B5}" presName="root" presStyleCnt="0">
        <dgm:presLayoutVars>
          <dgm:dir/>
          <dgm:resizeHandles val="exact"/>
        </dgm:presLayoutVars>
      </dgm:prSet>
      <dgm:spPr/>
    </dgm:pt>
    <dgm:pt modelId="{52916B99-5A88-49D8-B6AA-D811AE0E2401}" type="pres">
      <dgm:prSet presAssocID="{AC6C0CFA-147E-4AC8-A9EE-D65C38ABDB69}" presName="compNode" presStyleCnt="0"/>
      <dgm:spPr/>
    </dgm:pt>
    <dgm:pt modelId="{C6529DC3-C542-49C0-B6C3-703396F8F52E}" type="pres">
      <dgm:prSet presAssocID="{AC6C0CFA-147E-4AC8-A9EE-D65C38ABDB69}" presName="iconBgRect" presStyleLbl="bgShp" presStyleIdx="0" presStyleCnt="3"/>
      <dgm:spPr>
        <a:prstGeom prst="round2DiagRect">
          <a:avLst>
            <a:gd name="adj1" fmla="val 29727"/>
            <a:gd name="adj2" fmla="val 0"/>
          </a:avLst>
        </a:prstGeom>
      </dgm:spPr>
    </dgm:pt>
    <dgm:pt modelId="{2E1B2BAE-D667-4196-A67D-E2BB4DA6E5BA}" type="pres">
      <dgm:prSet presAssocID="{AC6C0CFA-147E-4AC8-A9EE-D65C38ABDB69}"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atistics"/>
        </a:ext>
      </dgm:extLst>
    </dgm:pt>
    <dgm:pt modelId="{F286CFCA-14AA-4DFA-B6FF-9D69FC6DC81D}" type="pres">
      <dgm:prSet presAssocID="{AC6C0CFA-147E-4AC8-A9EE-D65C38ABDB69}" presName="spaceRect" presStyleCnt="0"/>
      <dgm:spPr/>
    </dgm:pt>
    <dgm:pt modelId="{590BE6A6-4DF1-46FF-993B-5D0F436F0A84}" type="pres">
      <dgm:prSet presAssocID="{AC6C0CFA-147E-4AC8-A9EE-D65C38ABDB69}" presName="textRect" presStyleLbl="revTx" presStyleIdx="0" presStyleCnt="3">
        <dgm:presLayoutVars>
          <dgm:chMax val="1"/>
          <dgm:chPref val="1"/>
        </dgm:presLayoutVars>
      </dgm:prSet>
      <dgm:spPr/>
    </dgm:pt>
    <dgm:pt modelId="{52B52813-8CEF-4882-9DDB-A567F795B3F6}" type="pres">
      <dgm:prSet presAssocID="{EAA77C90-2766-491F-AAD7-6A1C2BD71629}" presName="sibTrans" presStyleCnt="0"/>
      <dgm:spPr/>
    </dgm:pt>
    <dgm:pt modelId="{4B181690-237F-4B3A-8851-09CD60C58047}" type="pres">
      <dgm:prSet presAssocID="{15591C4B-7BB7-4851-8597-AF7196B7A88D}" presName="compNode" presStyleCnt="0"/>
      <dgm:spPr/>
    </dgm:pt>
    <dgm:pt modelId="{FD0A06C5-DFE6-4BA8-A6FF-E8B56772AA48}" type="pres">
      <dgm:prSet presAssocID="{15591C4B-7BB7-4851-8597-AF7196B7A88D}" presName="iconBgRect" presStyleLbl="bgShp" presStyleIdx="1" presStyleCnt="3"/>
      <dgm:spPr>
        <a:prstGeom prst="round2DiagRect">
          <a:avLst>
            <a:gd name="adj1" fmla="val 29727"/>
            <a:gd name="adj2" fmla="val 0"/>
          </a:avLst>
        </a:prstGeom>
      </dgm:spPr>
    </dgm:pt>
    <dgm:pt modelId="{B5BB0FC7-E90B-43ED-A8D4-DED203CBA5F4}" type="pres">
      <dgm:prSet presAssocID="{15591C4B-7BB7-4851-8597-AF7196B7A88D}"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ar Graph with Downward Trend"/>
        </a:ext>
      </dgm:extLst>
    </dgm:pt>
    <dgm:pt modelId="{09DBAE9C-4069-48C2-9793-28B2D8B0725D}" type="pres">
      <dgm:prSet presAssocID="{15591C4B-7BB7-4851-8597-AF7196B7A88D}" presName="spaceRect" presStyleCnt="0"/>
      <dgm:spPr/>
    </dgm:pt>
    <dgm:pt modelId="{EF60F797-BC4E-4046-A1F1-01AF421185DA}" type="pres">
      <dgm:prSet presAssocID="{15591C4B-7BB7-4851-8597-AF7196B7A88D}" presName="textRect" presStyleLbl="revTx" presStyleIdx="1" presStyleCnt="3">
        <dgm:presLayoutVars>
          <dgm:chMax val="1"/>
          <dgm:chPref val="1"/>
        </dgm:presLayoutVars>
      </dgm:prSet>
      <dgm:spPr/>
    </dgm:pt>
    <dgm:pt modelId="{79CE9404-0216-4D22-A1B8-46D9603F078F}" type="pres">
      <dgm:prSet presAssocID="{4289AEEC-E0D3-4D9D-9043-0E51CEC638B5}" presName="sibTrans" presStyleCnt="0"/>
      <dgm:spPr/>
    </dgm:pt>
    <dgm:pt modelId="{50EB1C05-0BC1-4D60-A199-69F519CCA55C}" type="pres">
      <dgm:prSet presAssocID="{4DB5E198-0375-4822-91D5-263C26128AA2}" presName="compNode" presStyleCnt="0"/>
      <dgm:spPr/>
    </dgm:pt>
    <dgm:pt modelId="{F98A62B9-2C6B-4A38-9342-9BB4E09EFEAF}" type="pres">
      <dgm:prSet presAssocID="{4DB5E198-0375-4822-91D5-263C26128AA2}" presName="iconBgRect" presStyleLbl="bgShp" presStyleIdx="2" presStyleCnt="3"/>
      <dgm:spPr>
        <a:prstGeom prst="round2DiagRect">
          <a:avLst>
            <a:gd name="adj1" fmla="val 29727"/>
            <a:gd name="adj2" fmla="val 0"/>
          </a:avLst>
        </a:prstGeom>
      </dgm:spPr>
    </dgm:pt>
    <dgm:pt modelId="{8458CEC9-E9FD-4C53-8E67-181784B4A2F6}" type="pres">
      <dgm:prSet presAssocID="{4DB5E198-0375-4822-91D5-263C26128AA2}"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ourglass Finished"/>
        </a:ext>
      </dgm:extLst>
    </dgm:pt>
    <dgm:pt modelId="{EB8288E1-5C08-40DA-805F-41ABA881B40F}" type="pres">
      <dgm:prSet presAssocID="{4DB5E198-0375-4822-91D5-263C26128AA2}" presName="spaceRect" presStyleCnt="0"/>
      <dgm:spPr/>
    </dgm:pt>
    <dgm:pt modelId="{5CD58E61-AE59-4202-8A2D-F99ED02A06EA}" type="pres">
      <dgm:prSet presAssocID="{4DB5E198-0375-4822-91D5-263C26128AA2}" presName="textRect" presStyleLbl="revTx" presStyleIdx="2" presStyleCnt="3">
        <dgm:presLayoutVars>
          <dgm:chMax val="1"/>
          <dgm:chPref val="1"/>
        </dgm:presLayoutVars>
      </dgm:prSet>
      <dgm:spPr/>
    </dgm:pt>
  </dgm:ptLst>
  <dgm:cxnLst>
    <dgm:cxn modelId="{F5F26602-287D-47F4-A46E-7EBB0FB3968C}" type="presOf" srcId="{15591C4B-7BB7-4851-8597-AF7196B7A88D}" destId="{EF60F797-BC4E-4046-A1F1-01AF421185DA}" srcOrd="0" destOrd="0" presId="urn:microsoft.com/office/officeart/2018/5/layout/IconLeafLabelList"/>
    <dgm:cxn modelId="{5E7AE308-E940-4631-B9C5-5784C58E44A3}" srcId="{3C5AB6CE-15BA-4AED-B780-81B5B430D7B5}" destId="{4DB5E198-0375-4822-91D5-263C26128AA2}" srcOrd="2" destOrd="0" parTransId="{50A612C7-C883-4D7B-B10C-BDA6D8D281EF}" sibTransId="{49231FBC-4F06-4F2B-A42C-F5C88D7103AE}"/>
    <dgm:cxn modelId="{E76BDE21-F4DB-46BD-9D67-E41076A5D102}" type="presOf" srcId="{AC6C0CFA-147E-4AC8-A9EE-D65C38ABDB69}" destId="{590BE6A6-4DF1-46FF-993B-5D0F436F0A84}" srcOrd="0" destOrd="0" presId="urn:microsoft.com/office/officeart/2018/5/layout/IconLeafLabelList"/>
    <dgm:cxn modelId="{205E1C27-D1C4-4ED6-97D3-ADE94CCA56D0}" type="presOf" srcId="{3C5AB6CE-15BA-4AED-B780-81B5B430D7B5}" destId="{DEBD444E-986C-4FAE-B740-F8265CB4D2A9}" srcOrd="0" destOrd="0" presId="urn:microsoft.com/office/officeart/2018/5/layout/IconLeafLabelList"/>
    <dgm:cxn modelId="{6999103E-334A-4EA3-B8EA-EEC2878A1A26}" srcId="{3C5AB6CE-15BA-4AED-B780-81B5B430D7B5}" destId="{AC6C0CFA-147E-4AC8-A9EE-D65C38ABDB69}" srcOrd="0" destOrd="0" parTransId="{9A67E7C8-53F0-4FB6-8198-47CFAFFEF2D8}" sibTransId="{EAA77C90-2766-491F-AAD7-6A1C2BD71629}"/>
    <dgm:cxn modelId="{4DD8977F-A08A-4971-98C9-2A0A736ACE32}" type="presOf" srcId="{4DB5E198-0375-4822-91D5-263C26128AA2}" destId="{5CD58E61-AE59-4202-8A2D-F99ED02A06EA}" srcOrd="0" destOrd="0" presId="urn:microsoft.com/office/officeart/2018/5/layout/IconLeafLabelList"/>
    <dgm:cxn modelId="{457CBFE9-4339-4B9F-91AD-5486051E9439}" srcId="{3C5AB6CE-15BA-4AED-B780-81B5B430D7B5}" destId="{15591C4B-7BB7-4851-8597-AF7196B7A88D}" srcOrd="1" destOrd="0" parTransId="{2DBBBD8F-3298-41B5-ACE8-89EA3835A655}" sibTransId="{4289AEEC-E0D3-4D9D-9043-0E51CEC638B5}"/>
    <dgm:cxn modelId="{20BE15BA-43B7-496E-B3AE-C9EB3FB7EECA}" type="presParOf" srcId="{DEBD444E-986C-4FAE-B740-F8265CB4D2A9}" destId="{52916B99-5A88-49D8-B6AA-D811AE0E2401}" srcOrd="0" destOrd="0" presId="urn:microsoft.com/office/officeart/2018/5/layout/IconLeafLabelList"/>
    <dgm:cxn modelId="{1F60C642-AA49-43AA-96F1-4D4D653FFBDE}" type="presParOf" srcId="{52916B99-5A88-49D8-B6AA-D811AE0E2401}" destId="{C6529DC3-C542-49C0-B6C3-703396F8F52E}" srcOrd="0" destOrd="0" presId="urn:microsoft.com/office/officeart/2018/5/layout/IconLeafLabelList"/>
    <dgm:cxn modelId="{2A3ECADC-F24C-4352-B9D7-9B980AB557EB}" type="presParOf" srcId="{52916B99-5A88-49D8-B6AA-D811AE0E2401}" destId="{2E1B2BAE-D667-4196-A67D-E2BB4DA6E5BA}" srcOrd="1" destOrd="0" presId="urn:microsoft.com/office/officeart/2018/5/layout/IconLeafLabelList"/>
    <dgm:cxn modelId="{0BB4DA0F-4537-422B-A63F-E29DAC9B6482}" type="presParOf" srcId="{52916B99-5A88-49D8-B6AA-D811AE0E2401}" destId="{F286CFCA-14AA-4DFA-B6FF-9D69FC6DC81D}" srcOrd="2" destOrd="0" presId="urn:microsoft.com/office/officeart/2018/5/layout/IconLeafLabelList"/>
    <dgm:cxn modelId="{A64CE83A-0927-4F90-A703-7ECA1E9CB2E4}" type="presParOf" srcId="{52916B99-5A88-49D8-B6AA-D811AE0E2401}" destId="{590BE6A6-4DF1-46FF-993B-5D0F436F0A84}" srcOrd="3" destOrd="0" presId="urn:microsoft.com/office/officeart/2018/5/layout/IconLeafLabelList"/>
    <dgm:cxn modelId="{D48D53CD-0C94-4FED-A77B-EBB6B346FFDD}" type="presParOf" srcId="{DEBD444E-986C-4FAE-B740-F8265CB4D2A9}" destId="{52B52813-8CEF-4882-9DDB-A567F795B3F6}" srcOrd="1" destOrd="0" presId="urn:microsoft.com/office/officeart/2018/5/layout/IconLeafLabelList"/>
    <dgm:cxn modelId="{29B4CDA1-3706-45DC-BBAB-370F5090A751}" type="presParOf" srcId="{DEBD444E-986C-4FAE-B740-F8265CB4D2A9}" destId="{4B181690-237F-4B3A-8851-09CD60C58047}" srcOrd="2" destOrd="0" presId="urn:microsoft.com/office/officeart/2018/5/layout/IconLeafLabelList"/>
    <dgm:cxn modelId="{33B81D39-2EAE-4595-912E-C5CF7DB1D93D}" type="presParOf" srcId="{4B181690-237F-4B3A-8851-09CD60C58047}" destId="{FD0A06C5-DFE6-4BA8-A6FF-E8B56772AA48}" srcOrd="0" destOrd="0" presId="urn:microsoft.com/office/officeart/2018/5/layout/IconLeafLabelList"/>
    <dgm:cxn modelId="{20B36EF5-1E90-43C7-BDE6-20AEF6FF6A11}" type="presParOf" srcId="{4B181690-237F-4B3A-8851-09CD60C58047}" destId="{B5BB0FC7-E90B-43ED-A8D4-DED203CBA5F4}" srcOrd="1" destOrd="0" presId="urn:microsoft.com/office/officeart/2018/5/layout/IconLeafLabelList"/>
    <dgm:cxn modelId="{A9E21A79-AE7D-4782-B49A-C95C7A1EA3C3}" type="presParOf" srcId="{4B181690-237F-4B3A-8851-09CD60C58047}" destId="{09DBAE9C-4069-48C2-9793-28B2D8B0725D}" srcOrd="2" destOrd="0" presId="urn:microsoft.com/office/officeart/2018/5/layout/IconLeafLabelList"/>
    <dgm:cxn modelId="{EABF28FD-A421-4FF9-AA71-EC44F2B92C0D}" type="presParOf" srcId="{4B181690-237F-4B3A-8851-09CD60C58047}" destId="{EF60F797-BC4E-4046-A1F1-01AF421185DA}" srcOrd="3" destOrd="0" presId="urn:microsoft.com/office/officeart/2018/5/layout/IconLeafLabelList"/>
    <dgm:cxn modelId="{2E1DDA35-20DC-41E9-AB7F-3999CA7F05A7}" type="presParOf" srcId="{DEBD444E-986C-4FAE-B740-F8265CB4D2A9}" destId="{79CE9404-0216-4D22-A1B8-46D9603F078F}" srcOrd="3" destOrd="0" presId="urn:microsoft.com/office/officeart/2018/5/layout/IconLeafLabelList"/>
    <dgm:cxn modelId="{BB5453F1-5147-44B0-8F9D-C401F8B9B1A4}" type="presParOf" srcId="{DEBD444E-986C-4FAE-B740-F8265CB4D2A9}" destId="{50EB1C05-0BC1-4D60-A199-69F519CCA55C}" srcOrd="4" destOrd="0" presId="urn:microsoft.com/office/officeart/2018/5/layout/IconLeafLabelList"/>
    <dgm:cxn modelId="{2E30B210-133B-4A32-8B4F-77E2058129A8}" type="presParOf" srcId="{50EB1C05-0BC1-4D60-A199-69F519CCA55C}" destId="{F98A62B9-2C6B-4A38-9342-9BB4E09EFEAF}" srcOrd="0" destOrd="0" presId="urn:microsoft.com/office/officeart/2018/5/layout/IconLeafLabelList"/>
    <dgm:cxn modelId="{FC108CD2-C1D1-4D2D-99DD-8865AB00A5DA}" type="presParOf" srcId="{50EB1C05-0BC1-4D60-A199-69F519CCA55C}" destId="{8458CEC9-E9FD-4C53-8E67-181784B4A2F6}" srcOrd="1" destOrd="0" presId="urn:microsoft.com/office/officeart/2018/5/layout/IconLeafLabelList"/>
    <dgm:cxn modelId="{F49E2C40-0558-4563-9704-E1F1F54114D8}" type="presParOf" srcId="{50EB1C05-0BC1-4D60-A199-69F519CCA55C}" destId="{EB8288E1-5C08-40DA-805F-41ABA881B40F}" srcOrd="2" destOrd="0" presId="urn:microsoft.com/office/officeart/2018/5/layout/IconLeafLabelList"/>
    <dgm:cxn modelId="{CCB911E4-FEDA-4EAF-BA55-49D30B1A18E6}" type="presParOf" srcId="{50EB1C05-0BC1-4D60-A199-69F519CCA55C}" destId="{5CD58E61-AE59-4202-8A2D-F99ED02A06EA}" srcOrd="3"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E1CCCEBF-83AF-4730-B425-AEBD29520284}"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84CA8247-7C57-4CBD-8E76-A5821A8FC087}">
      <dgm:prSet/>
      <dgm:spPr/>
      <dgm:t>
        <a:bodyPr/>
        <a:lstStyle/>
        <a:p>
          <a:r>
            <a:rPr lang="en-US"/>
            <a:t>• Social media sentiment does not show a strong immediate impact on stock prices.</a:t>
          </a:r>
        </a:p>
      </dgm:t>
    </dgm:pt>
    <dgm:pt modelId="{C225925C-C96C-475E-977B-95773A8CDCAE}" type="parTrans" cxnId="{BEF911DF-4C38-4CEA-B29B-4753D0A5B5C0}">
      <dgm:prSet/>
      <dgm:spPr/>
      <dgm:t>
        <a:bodyPr/>
        <a:lstStyle/>
        <a:p>
          <a:endParaRPr lang="en-US"/>
        </a:p>
      </dgm:t>
    </dgm:pt>
    <dgm:pt modelId="{26408711-434D-4C84-82EA-95373D0A7A54}" type="sibTrans" cxnId="{BEF911DF-4C38-4CEA-B29B-4753D0A5B5C0}">
      <dgm:prSet/>
      <dgm:spPr/>
      <dgm:t>
        <a:bodyPr/>
        <a:lstStyle/>
        <a:p>
          <a:endParaRPr lang="en-US"/>
        </a:p>
      </dgm:t>
    </dgm:pt>
    <dgm:pt modelId="{10113A2A-E307-4BEC-90D5-ECEA480265F6}">
      <dgm:prSet/>
      <dgm:spPr/>
      <dgm:t>
        <a:bodyPr/>
        <a:lstStyle/>
        <a:p>
          <a:r>
            <a:rPr lang="en-US"/>
            <a:t>• The prevalence of Neutral sentiment might be a factor in the weak correlation.</a:t>
          </a:r>
        </a:p>
      </dgm:t>
    </dgm:pt>
    <dgm:pt modelId="{C7E64B9A-2897-4EE5-B1E7-3D21914DA3CD}" type="parTrans" cxnId="{81C9BBFC-2123-4928-B427-C639CE749DCD}">
      <dgm:prSet/>
      <dgm:spPr/>
      <dgm:t>
        <a:bodyPr/>
        <a:lstStyle/>
        <a:p>
          <a:endParaRPr lang="en-US"/>
        </a:p>
      </dgm:t>
    </dgm:pt>
    <dgm:pt modelId="{DB750251-C6A2-4190-9C0A-B2A293D4F046}" type="sibTrans" cxnId="{81C9BBFC-2123-4928-B427-C639CE749DCD}">
      <dgm:prSet/>
      <dgm:spPr/>
      <dgm:t>
        <a:bodyPr/>
        <a:lstStyle/>
        <a:p>
          <a:endParaRPr lang="en-US"/>
        </a:p>
      </dgm:t>
    </dgm:pt>
    <dgm:pt modelId="{400DC4C7-951B-479F-A7D1-FD4A7E6B2650}">
      <dgm:prSet/>
      <dgm:spPr/>
      <dgm:t>
        <a:bodyPr/>
        <a:lstStyle/>
        <a:p>
          <a:r>
            <a:rPr lang="en-IN"/>
            <a:t>•</a:t>
          </a:r>
          <a:r>
            <a:rPr lang="en-US"/>
            <a:t> A more detailed study incorporating trading volume and macroeconomic factors could provide better insights.</a:t>
          </a:r>
        </a:p>
      </dgm:t>
    </dgm:pt>
    <dgm:pt modelId="{D7E225C1-0A3E-403E-99A4-68D22CFACAFB}" type="parTrans" cxnId="{BAF63E7B-CE2A-41F5-9B0F-A789093A0629}">
      <dgm:prSet/>
      <dgm:spPr/>
      <dgm:t>
        <a:bodyPr/>
        <a:lstStyle/>
        <a:p>
          <a:endParaRPr lang="en-US"/>
        </a:p>
      </dgm:t>
    </dgm:pt>
    <dgm:pt modelId="{FC9FCB52-781E-4652-BA49-24194069DE9A}" type="sibTrans" cxnId="{BAF63E7B-CE2A-41F5-9B0F-A789093A0629}">
      <dgm:prSet/>
      <dgm:spPr/>
      <dgm:t>
        <a:bodyPr/>
        <a:lstStyle/>
        <a:p>
          <a:endParaRPr lang="en-US"/>
        </a:p>
      </dgm:t>
    </dgm:pt>
    <dgm:pt modelId="{87E67EDB-5AA3-FB44-ABC4-C933D780A0E7}" type="pres">
      <dgm:prSet presAssocID="{E1CCCEBF-83AF-4730-B425-AEBD29520284}" presName="linear" presStyleCnt="0">
        <dgm:presLayoutVars>
          <dgm:animLvl val="lvl"/>
          <dgm:resizeHandles val="exact"/>
        </dgm:presLayoutVars>
      </dgm:prSet>
      <dgm:spPr/>
    </dgm:pt>
    <dgm:pt modelId="{506BFB54-430B-4644-936E-8D28A5DD69C6}" type="pres">
      <dgm:prSet presAssocID="{84CA8247-7C57-4CBD-8E76-A5821A8FC087}" presName="parentText" presStyleLbl="node1" presStyleIdx="0" presStyleCnt="3">
        <dgm:presLayoutVars>
          <dgm:chMax val="0"/>
          <dgm:bulletEnabled val="1"/>
        </dgm:presLayoutVars>
      </dgm:prSet>
      <dgm:spPr/>
    </dgm:pt>
    <dgm:pt modelId="{B0A8591C-3524-FB40-A421-A7CC70583D57}" type="pres">
      <dgm:prSet presAssocID="{26408711-434D-4C84-82EA-95373D0A7A54}" presName="spacer" presStyleCnt="0"/>
      <dgm:spPr/>
    </dgm:pt>
    <dgm:pt modelId="{E040F08D-D70E-BC4B-97B5-C18D9ADC6A43}" type="pres">
      <dgm:prSet presAssocID="{10113A2A-E307-4BEC-90D5-ECEA480265F6}" presName="parentText" presStyleLbl="node1" presStyleIdx="1" presStyleCnt="3">
        <dgm:presLayoutVars>
          <dgm:chMax val="0"/>
          <dgm:bulletEnabled val="1"/>
        </dgm:presLayoutVars>
      </dgm:prSet>
      <dgm:spPr/>
    </dgm:pt>
    <dgm:pt modelId="{3583E009-B2A6-B149-AED3-33DFCDACEFDF}" type="pres">
      <dgm:prSet presAssocID="{DB750251-C6A2-4190-9C0A-B2A293D4F046}" presName="spacer" presStyleCnt="0"/>
      <dgm:spPr/>
    </dgm:pt>
    <dgm:pt modelId="{75180C1E-E036-BA4A-B6F3-3298DEE27227}" type="pres">
      <dgm:prSet presAssocID="{400DC4C7-951B-479F-A7D1-FD4A7E6B2650}" presName="parentText" presStyleLbl="node1" presStyleIdx="2" presStyleCnt="3">
        <dgm:presLayoutVars>
          <dgm:chMax val="0"/>
          <dgm:bulletEnabled val="1"/>
        </dgm:presLayoutVars>
      </dgm:prSet>
      <dgm:spPr/>
    </dgm:pt>
  </dgm:ptLst>
  <dgm:cxnLst>
    <dgm:cxn modelId="{B167F477-F072-2245-A4CB-296A097B614C}" type="presOf" srcId="{84CA8247-7C57-4CBD-8E76-A5821A8FC087}" destId="{506BFB54-430B-4644-936E-8D28A5DD69C6}" srcOrd="0" destOrd="0" presId="urn:microsoft.com/office/officeart/2005/8/layout/vList2"/>
    <dgm:cxn modelId="{BAF63E7B-CE2A-41F5-9B0F-A789093A0629}" srcId="{E1CCCEBF-83AF-4730-B425-AEBD29520284}" destId="{400DC4C7-951B-479F-A7D1-FD4A7E6B2650}" srcOrd="2" destOrd="0" parTransId="{D7E225C1-0A3E-403E-99A4-68D22CFACAFB}" sibTransId="{FC9FCB52-781E-4652-BA49-24194069DE9A}"/>
    <dgm:cxn modelId="{93A143A7-A452-0A43-B8F7-B50F8DC1A3E4}" type="presOf" srcId="{10113A2A-E307-4BEC-90D5-ECEA480265F6}" destId="{E040F08D-D70E-BC4B-97B5-C18D9ADC6A43}" srcOrd="0" destOrd="0" presId="urn:microsoft.com/office/officeart/2005/8/layout/vList2"/>
    <dgm:cxn modelId="{23A1C6AE-F64C-B843-A553-1CFE26413C75}" type="presOf" srcId="{400DC4C7-951B-479F-A7D1-FD4A7E6B2650}" destId="{75180C1E-E036-BA4A-B6F3-3298DEE27227}" srcOrd="0" destOrd="0" presId="urn:microsoft.com/office/officeart/2005/8/layout/vList2"/>
    <dgm:cxn modelId="{153B33B9-F32A-F440-BFD3-58D233848C09}" type="presOf" srcId="{E1CCCEBF-83AF-4730-B425-AEBD29520284}" destId="{87E67EDB-5AA3-FB44-ABC4-C933D780A0E7}" srcOrd="0" destOrd="0" presId="urn:microsoft.com/office/officeart/2005/8/layout/vList2"/>
    <dgm:cxn modelId="{BEF911DF-4C38-4CEA-B29B-4753D0A5B5C0}" srcId="{E1CCCEBF-83AF-4730-B425-AEBD29520284}" destId="{84CA8247-7C57-4CBD-8E76-A5821A8FC087}" srcOrd="0" destOrd="0" parTransId="{C225925C-C96C-475E-977B-95773A8CDCAE}" sibTransId="{26408711-434D-4C84-82EA-95373D0A7A54}"/>
    <dgm:cxn modelId="{81C9BBFC-2123-4928-B427-C639CE749DCD}" srcId="{E1CCCEBF-83AF-4730-B425-AEBD29520284}" destId="{10113A2A-E307-4BEC-90D5-ECEA480265F6}" srcOrd="1" destOrd="0" parTransId="{C7E64B9A-2897-4EE5-B1E7-3D21914DA3CD}" sibTransId="{DB750251-C6A2-4190-9C0A-B2A293D4F046}"/>
    <dgm:cxn modelId="{B643381A-FD58-714B-A84C-88B2CC229DFF}" type="presParOf" srcId="{87E67EDB-5AA3-FB44-ABC4-C933D780A0E7}" destId="{506BFB54-430B-4644-936E-8D28A5DD69C6}" srcOrd="0" destOrd="0" presId="urn:microsoft.com/office/officeart/2005/8/layout/vList2"/>
    <dgm:cxn modelId="{1816B619-933B-B54A-901C-861084D3D4DC}" type="presParOf" srcId="{87E67EDB-5AA3-FB44-ABC4-C933D780A0E7}" destId="{B0A8591C-3524-FB40-A421-A7CC70583D57}" srcOrd="1" destOrd="0" presId="urn:microsoft.com/office/officeart/2005/8/layout/vList2"/>
    <dgm:cxn modelId="{EC0BB421-A35A-A340-A618-01128946202F}" type="presParOf" srcId="{87E67EDB-5AA3-FB44-ABC4-C933D780A0E7}" destId="{E040F08D-D70E-BC4B-97B5-C18D9ADC6A43}" srcOrd="2" destOrd="0" presId="urn:microsoft.com/office/officeart/2005/8/layout/vList2"/>
    <dgm:cxn modelId="{A8C233ED-E512-3B49-9A68-3E2273DA2D70}" type="presParOf" srcId="{87E67EDB-5AA3-FB44-ABC4-C933D780A0E7}" destId="{3583E009-B2A6-B149-AED3-33DFCDACEFDF}" srcOrd="3" destOrd="0" presId="urn:microsoft.com/office/officeart/2005/8/layout/vList2"/>
    <dgm:cxn modelId="{B1E34401-47BA-7440-83CC-16DCED37733F}" type="presParOf" srcId="{87E67EDB-5AA3-FB44-ABC4-C933D780A0E7}" destId="{75180C1E-E036-BA4A-B6F3-3298DEE27227}"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22D2B4A8-C673-4BFD-96F4-AFDFDC3E1E3E}"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B8E44833-9E81-4E98-B094-25B124D474BE}">
      <dgm:prSet/>
      <dgm:spPr/>
      <dgm:t>
        <a:bodyPr/>
        <a:lstStyle/>
        <a:p>
          <a:r>
            <a:rPr lang="en-US"/>
            <a:t>• This analysis is based only on social median sentiments but stock prices are decided by various external and internal sources which are not considered here in this analysis.</a:t>
          </a:r>
        </a:p>
      </dgm:t>
    </dgm:pt>
    <dgm:pt modelId="{C421A698-D21B-46B5-B43F-929E18389C98}" type="parTrans" cxnId="{0444F421-1EFC-401A-B543-E170FD486BAB}">
      <dgm:prSet/>
      <dgm:spPr/>
      <dgm:t>
        <a:bodyPr/>
        <a:lstStyle/>
        <a:p>
          <a:endParaRPr lang="en-US"/>
        </a:p>
      </dgm:t>
    </dgm:pt>
    <dgm:pt modelId="{81CECC84-2872-48F7-B715-D90C823C65A1}" type="sibTrans" cxnId="{0444F421-1EFC-401A-B543-E170FD486BAB}">
      <dgm:prSet/>
      <dgm:spPr/>
      <dgm:t>
        <a:bodyPr/>
        <a:lstStyle/>
        <a:p>
          <a:endParaRPr lang="en-US"/>
        </a:p>
      </dgm:t>
    </dgm:pt>
    <dgm:pt modelId="{A900C4E5-46A9-4FD5-AA0F-DD573EC3DBD2}">
      <dgm:prSet/>
      <dgm:spPr/>
      <dgm:t>
        <a:bodyPr/>
        <a:lstStyle/>
        <a:p>
          <a:r>
            <a:rPr lang="en-US"/>
            <a:t>• More advanced NLP techniques (e.g., transformer-based models) could improve sentiment classification.</a:t>
          </a:r>
        </a:p>
      </dgm:t>
    </dgm:pt>
    <dgm:pt modelId="{C847EFE2-F745-46A6-8688-90BAB28A793E}" type="parTrans" cxnId="{12BE49D0-131C-470E-8E47-70497C0A1C50}">
      <dgm:prSet/>
      <dgm:spPr/>
      <dgm:t>
        <a:bodyPr/>
        <a:lstStyle/>
        <a:p>
          <a:endParaRPr lang="en-US"/>
        </a:p>
      </dgm:t>
    </dgm:pt>
    <dgm:pt modelId="{93D5ED7D-DE9E-4608-8AE9-7F95F4B32B81}" type="sibTrans" cxnId="{12BE49D0-131C-470E-8E47-70497C0A1C50}">
      <dgm:prSet/>
      <dgm:spPr/>
      <dgm:t>
        <a:bodyPr/>
        <a:lstStyle/>
        <a:p>
          <a:endParaRPr lang="en-US"/>
        </a:p>
      </dgm:t>
    </dgm:pt>
    <dgm:pt modelId="{F0CC9017-E93F-4D0A-8430-29295D5B49DA}">
      <dgm:prSet/>
      <dgm:spPr/>
      <dgm:t>
        <a:bodyPr/>
        <a:lstStyle/>
        <a:p>
          <a:r>
            <a:rPr lang="en-US"/>
            <a:t>• Future work can explore the impact of news headlines and larger datasets.</a:t>
          </a:r>
        </a:p>
      </dgm:t>
    </dgm:pt>
    <dgm:pt modelId="{3B716BB7-4B2B-47D3-8F05-31602E20A763}" type="parTrans" cxnId="{F0160D36-32DA-4B56-B70F-C4F3D2073087}">
      <dgm:prSet/>
      <dgm:spPr/>
      <dgm:t>
        <a:bodyPr/>
        <a:lstStyle/>
        <a:p>
          <a:endParaRPr lang="en-US"/>
        </a:p>
      </dgm:t>
    </dgm:pt>
    <dgm:pt modelId="{294F7240-966F-492C-8328-258D59D3E050}" type="sibTrans" cxnId="{F0160D36-32DA-4B56-B70F-C4F3D2073087}">
      <dgm:prSet/>
      <dgm:spPr/>
      <dgm:t>
        <a:bodyPr/>
        <a:lstStyle/>
        <a:p>
          <a:endParaRPr lang="en-US"/>
        </a:p>
      </dgm:t>
    </dgm:pt>
    <dgm:pt modelId="{D0126D3E-E97B-4D71-B505-EFE2A8D01B14}" type="pres">
      <dgm:prSet presAssocID="{22D2B4A8-C673-4BFD-96F4-AFDFDC3E1E3E}" presName="root" presStyleCnt="0">
        <dgm:presLayoutVars>
          <dgm:dir/>
          <dgm:resizeHandles val="exact"/>
        </dgm:presLayoutVars>
      </dgm:prSet>
      <dgm:spPr/>
    </dgm:pt>
    <dgm:pt modelId="{7E73E7EF-28AB-421D-B85B-589320BB67A4}" type="pres">
      <dgm:prSet presAssocID="{B8E44833-9E81-4E98-B094-25B124D474BE}" presName="compNode" presStyleCnt="0"/>
      <dgm:spPr/>
    </dgm:pt>
    <dgm:pt modelId="{5C7A32FB-AC95-420D-99DB-F52E085BE722}" type="pres">
      <dgm:prSet presAssocID="{B8E44833-9E81-4E98-B094-25B124D474BE}" presName="bgRect" presStyleLbl="bgShp" presStyleIdx="0" presStyleCnt="3"/>
      <dgm:spPr/>
    </dgm:pt>
    <dgm:pt modelId="{47E93A76-68DA-417B-B20E-963E8D88C5E0}" type="pres">
      <dgm:prSet presAssocID="{B8E44833-9E81-4E98-B094-25B124D474BE}"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ar Graph with Upward Trend"/>
        </a:ext>
      </dgm:extLst>
    </dgm:pt>
    <dgm:pt modelId="{2A93D528-8600-45BA-A2D2-E061871B6BEB}" type="pres">
      <dgm:prSet presAssocID="{B8E44833-9E81-4E98-B094-25B124D474BE}" presName="spaceRect" presStyleCnt="0"/>
      <dgm:spPr/>
    </dgm:pt>
    <dgm:pt modelId="{98CFCF09-6644-4780-9E44-05DE3901E14A}" type="pres">
      <dgm:prSet presAssocID="{B8E44833-9E81-4E98-B094-25B124D474BE}" presName="parTx" presStyleLbl="revTx" presStyleIdx="0" presStyleCnt="3">
        <dgm:presLayoutVars>
          <dgm:chMax val="0"/>
          <dgm:chPref val="0"/>
        </dgm:presLayoutVars>
      </dgm:prSet>
      <dgm:spPr/>
    </dgm:pt>
    <dgm:pt modelId="{5EA8F44D-A5AF-4291-A129-9CE943EB5610}" type="pres">
      <dgm:prSet presAssocID="{81CECC84-2872-48F7-B715-D90C823C65A1}" presName="sibTrans" presStyleCnt="0"/>
      <dgm:spPr/>
    </dgm:pt>
    <dgm:pt modelId="{DA9FC3DB-8931-4133-BBBB-8C4DF572E77C}" type="pres">
      <dgm:prSet presAssocID="{A900C4E5-46A9-4FD5-AA0F-DD573EC3DBD2}" presName="compNode" presStyleCnt="0"/>
      <dgm:spPr/>
    </dgm:pt>
    <dgm:pt modelId="{AEA3F584-2A1D-432E-A047-17B40EEAEF15}" type="pres">
      <dgm:prSet presAssocID="{A900C4E5-46A9-4FD5-AA0F-DD573EC3DBD2}" presName="bgRect" presStyleLbl="bgShp" presStyleIdx="1" presStyleCnt="3"/>
      <dgm:spPr/>
    </dgm:pt>
    <dgm:pt modelId="{96C82551-B7FD-470A-8428-8F4F822AA532}" type="pres">
      <dgm:prSet presAssocID="{A900C4E5-46A9-4FD5-AA0F-DD573EC3DBD2}"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Robot"/>
        </a:ext>
      </dgm:extLst>
    </dgm:pt>
    <dgm:pt modelId="{FD7744DB-3910-431D-B72E-570248C9E542}" type="pres">
      <dgm:prSet presAssocID="{A900C4E5-46A9-4FD5-AA0F-DD573EC3DBD2}" presName="spaceRect" presStyleCnt="0"/>
      <dgm:spPr/>
    </dgm:pt>
    <dgm:pt modelId="{2E5B2F2D-C510-4D00-A221-BE3B3F4BFA63}" type="pres">
      <dgm:prSet presAssocID="{A900C4E5-46A9-4FD5-AA0F-DD573EC3DBD2}" presName="parTx" presStyleLbl="revTx" presStyleIdx="1" presStyleCnt="3">
        <dgm:presLayoutVars>
          <dgm:chMax val="0"/>
          <dgm:chPref val="0"/>
        </dgm:presLayoutVars>
      </dgm:prSet>
      <dgm:spPr/>
    </dgm:pt>
    <dgm:pt modelId="{8FD5A2E0-5BB8-41D4-8693-60432A874DB8}" type="pres">
      <dgm:prSet presAssocID="{93D5ED7D-DE9E-4608-8AE9-7F95F4B32B81}" presName="sibTrans" presStyleCnt="0"/>
      <dgm:spPr/>
    </dgm:pt>
    <dgm:pt modelId="{48FD4F2B-DC13-483E-BB9A-4CA63DB7E3FF}" type="pres">
      <dgm:prSet presAssocID="{F0CC9017-E93F-4D0A-8430-29295D5B49DA}" presName="compNode" presStyleCnt="0"/>
      <dgm:spPr/>
    </dgm:pt>
    <dgm:pt modelId="{78EBDB85-C57B-4A22-8620-9034E08F0F43}" type="pres">
      <dgm:prSet presAssocID="{F0CC9017-E93F-4D0A-8430-29295D5B49DA}" presName="bgRect" presStyleLbl="bgShp" presStyleIdx="2" presStyleCnt="3"/>
      <dgm:spPr/>
    </dgm:pt>
    <dgm:pt modelId="{4FF300F2-732B-4CA5-AFCE-799023AEF17E}" type="pres">
      <dgm:prSet presAssocID="{F0CC9017-E93F-4D0A-8430-29295D5B49DA}"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Newspaper"/>
        </a:ext>
      </dgm:extLst>
    </dgm:pt>
    <dgm:pt modelId="{74ED5963-79D1-4318-8768-4DC2DD0D242C}" type="pres">
      <dgm:prSet presAssocID="{F0CC9017-E93F-4D0A-8430-29295D5B49DA}" presName="spaceRect" presStyleCnt="0"/>
      <dgm:spPr/>
    </dgm:pt>
    <dgm:pt modelId="{DB8B2FFD-736A-413F-A8D1-9F40C5DD6747}" type="pres">
      <dgm:prSet presAssocID="{F0CC9017-E93F-4D0A-8430-29295D5B49DA}" presName="parTx" presStyleLbl="revTx" presStyleIdx="2" presStyleCnt="3">
        <dgm:presLayoutVars>
          <dgm:chMax val="0"/>
          <dgm:chPref val="0"/>
        </dgm:presLayoutVars>
      </dgm:prSet>
      <dgm:spPr/>
    </dgm:pt>
  </dgm:ptLst>
  <dgm:cxnLst>
    <dgm:cxn modelId="{448B130C-8E6A-40D0-8A8A-01D9815C46BF}" type="presOf" srcId="{F0CC9017-E93F-4D0A-8430-29295D5B49DA}" destId="{DB8B2FFD-736A-413F-A8D1-9F40C5DD6747}" srcOrd="0" destOrd="0" presId="urn:microsoft.com/office/officeart/2018/2/layout/IconVerticalSolidList"/>
    <dgm:cxn modelId="{7946AC21-87AD-4D51-A8EB-7AE7DD755F42}" type="presOf" srcId="{22D2B4A8-C673-4BFD-96F4-AFDFDC3E1E3E}" destId="{D0126D3E-E97B-4D71-B505-EFE2A8D01B14}" srcOrd="0" destOrd="0" presId="urn:microsoft.com/office/officeart/2018/2/layout/IconVerticalSolidList"/>
    <dgm:cxn modelId="{0444F421-1EFC-401A-B543-E170FD486BAB}" srcId="{22D2B4A8-C673-4BFD-96F4-AFDFDC3E1E3E}" destId="{B8E44833-9E81-4E98-B094-25B124D474BE}" srcOrd="0" destOrd="0" parTransId="{C421A698-D21B-46B5-B43F-929E18389C98}" sibTransId="{81CECC84-2872-48F7-B715-D90C823C65A1}"/>
    <dgm:cxn modelId="{F0160D36-32DA-4B56-B70F-C4F3D2073087}" srcId="{22D2B4A8-C673-4BFD-96F4-AFDFDC3E1E3E}" destId="{F0CC9017-E93F-4D0A-8430-29295D5B49DA}" srcOrd="2" destOrd="0" parTransId="{3B716BB7-4B2B-47D3-8F05-31602E20A763}" sibTransId="{294F7240-966F-492C-8328-258D59D3E050}"/>
    <dgm:cxn modelId="{CF63B292-0F1E-4229-9AD1-B7B147DB9130}" type="presOf" srcId="{A900C4E5-46A9-4FD5-AA0F-DD573EC3DBD2}" destId="{2E5B2F2D-C510-4D00-A221-BE3B3F4BFA63}" srcOrd="0" destOrd="0" presId="urn:microsoft.com/office/officeart/2018/2/layout/IconVerticalSolidList"/>
    <dgm:cxn modelId="{D9F70AAE-E0D8-4A78-BF5D-80108410FB22}" type="presOf" srcId="{B8E44833-9E81-4E98-B094-25B124D474BE}" destId="{98CFCF09-6644-4780-9E44-05DE3901E14A}" srcOrd="0" destOrd="0" presId="urn:microsoft.com/office/officeart/2018/2/layout/IconVerticalSolidList"/>
    <dgm:cxn modelId="{12BE49D0-131C-470E-8E47-70497C0A1C50}" srcId="{22D2B4A8-C673-4BFD-96F4-AFDFDC3E1E3E}" destId="{A900C4E5-46A9-4FD5-AA0F-DD573EC3DBD2}" srcOrd="1" destOrd="0" parTransId="{C847EFE2-F745-46A6-8688-90BAB28A793E}" sibTransId="{93D5ED7D-DE9E-4608-8AE9-7F95F4B32B81}"/>
    <dgm:cxn modelId="{CFBD3CFB-A536-42D5-8888-8C6BA2F8F5E2}" type="presParOf" srcId="{D0126D3E-E97B-4D71-B505-EFE2A8D01B14}" destId="{7E73E7EF-28AB-421D-B85B-589320BB67A4}" srcOrd="0" destOrd="0" presId="urn:microsoft.com/office/officeart/2018/2/layout/IconVerticalSolidList"/>
    <dgm:cxn modelId="{96D92DFC-398B-45B8-9691-3314A439BCE4}" type="presParOf" srcId="{7E73E7EF-28AB-421D-B85B-589320BB67A4}" destId="{5C7A32FB-AC95-420D-99DB-F52E085BE722}" srcOrd="0" destOrd="0" presId="urn:microsoft.com/office/officeart/2018/2/layout/IconVerticalSolidList"/>
    <dgm:cxn modelId="{00ED12C9-3E27-49D9-8D58-F3A8BEBCA31D}" type="presParOf" srcId="{7E73E7EF-28AB-421D-B85B-589320BB67A4}" destId="{47E93A76-68DA-417B-B20E-963E8D88C5E0}" srcOrd="1" destOrd="0" presId="urn:microsoft.com/office/officeart/2018/2/layout/IconVerticalSolidList"/>
    <dgm:cxn modelId="{451E7C6E-16DE-4312-BF6F-1507804B0BF0}" type="presParOf" srcId="{7E73E7EF-28AB-421D-B85B-589320BB67A4}" destId="{2A93D528-8600-45BA-A2D2-E061871B6BEB}" srcOrd="2" destOrd="0" presId="urn:microsoft.com/office/officeart/2018/2/layout/IconVerticalSolidList"/>
    <dgm:cxn modelId="{E217A1EF-BF90-4A07-BEBD-04134B34DC2A}" type="presParOf" srcId="{7E73E7EF-28AB-421D-B85B-589320BB67A4}" destId="{98CFCF09-6644-4780-9E44-05DE3901E14A}" srcOrd="3" destOrd="0" presId="urn:microsoft.com/office/officeart/2018/2/layout/IconVerticalSolidList"/>
    <dgm:cxn modelId="{B70A87A6-CD9A-429D-911B-995BFEC993E4}" type="presParOf" srcId="{D0126D3E-E97B-4D71-B505-EFE2A8D01B14}" destId="{5EA8F44D-A5AF-4291-A129-9CE943EB5610}" srcOrd="1" destOrd="0" presId="urn:microsoft.com/office/officeart/2018/2/layout/IconVerticalSolidList"/>
    <dgm:cxn modelId="{0EC15BEB-FC4B-4BCD-AF05-1D611998076F}" type="presParOf" srcId="{D0126D3E-E97B-4D71-B505-EFE2A8D01B14}" destId="{DA9FC3DB-8931-4133-BBBB-8C4DF572E77C}" srcOrd="2" destOrd="0" presId="urn:microsoft.com/office/officeart/2018/2/layout/IconVerticalSolidList"/>
    <dgm:cxn modelId="{DDD88845-AA8F-4A38-AFB0-B411DEB12D04}" type="presParOf" srcId="{DA9FC3DB-8931-4133-BBBB-8C4DF572E77C}" destId="{AEA3F584-2A1D-432E-A047-17B40EEAEF15}" srcOrd="0" destOrd="0" presId="urn:microsoft.com/office/officeart/2018/2/layout/IconVerticalSolidList"/>
    <dgm:cxn modelId="{D7789FFD-3F52-4E99-88C5-822C5D6E992C}" type="presParOf" srcId="{DA9FC3DB-8931-4133-BBBB-8C4DF572E77C}" destId="{96C82551-B7FD-470A-8428-8F4F822AA532}" srcOrd="1" destOrd="0" presId="urn:microsoft.com/office/officeart/2018/2/layout/IconVerticalSolidList"/>
    <dgm:cxn modelId="{9979B88D-9F8E-4E7D-B8E2-C253F756F071}" type="presParOf" srcId="{DA9FC3DB-8931-4133-BBBB-8C4DF572E77C}" destId="{FD7744DB-3910-431D-B72E-570248C9E542}" srcOrd="2" destOrd="0" presId="urn:microsoft.com/office/officeart/2018/2/layout/IconVerticalSolidList"/>
    <dgm:cxn modelId="{19BFA2E4-C8F1-4747-9FD0-80AAB3C6E673}" type="presParOf" srcId="{DA9FC3DB-8931-4133-BBBB-8C4DF572E77C}" destId="{2E5B2F2D-C510-4D00-A221-BE3B3F4BFA63}" srcOrd="3" destOrd="0" presId="urn:microsoft.com/office/officeart/2018/2/layout/IconVerticalSolidList"/>
    <dgm:cxn modelId="{527304F6-147A-4B23-BC16-B0F9B257145B}" type="presParOf" srcId="{D0126D3E-E97B-4D71-B505-EFE2A8D01B14}" destId="{8FD5A2E0-5BB8-41D4-8693-60432A874DB8}" srcOrd="3" destOrd="0" presId="urn:microsoft.com/office/officeart/2018/2/layout/IconVerticalSolidList"/>
    <dgm:cxn modelId="{37D64BF7-B977-470C-ACEB-D29BF6216AF3}" type="presParOf" srcId="{D0126D3E-E97B-4D71-B505-EFE2A8D01B14}" destId="{48FD4F2B-DC13-483E-BB9A-4CA63DB7E3FF}" srcOrd="4" destOrd="0" presId="urn:microsoft.com/office/officeart/2018/2/layout/IconVerticalSolidList"/>
    <dgm:cxn modelId="{FBE30F13-E7E7-4E0B-BAFE-7196ECB1B5A4}" type="presParOf" srcId="{48FD4F2B-DC13-483E-BB9A-4CA63DB7E3FF}" destId="{78EBDB85-C57B-4A22-8620-9034E08F0F43}" srcOrd="0" destOrd="0" presId="urn:microsoft.com/office/officeart/2018/2/layout/IconVerticalSolidList"/>
    <dgm:cxn modelId="{7FA927BC-EF25-4A71-BCFB-E1DD3E62CFC8}" type="presParOf" srcId="{48FD4F2B-DC13-483E-BB9A-4CA63DB7E3FF}" destId="{4FF300F2-732B-4CA5-AFCE-799023AEF17E}" srcOrd="1" destOrd="0" presId="urn:microsoft.com/office/officeart/2018/2/layout/IconVerticalSolidList"/>
    <dgm:cxn modelId="{A2FFF2C6-85B3-4208-95EA-CCC834C4B363}" type="presParOf" srcId="{48FD4F2B-DC13-483E-BB9A-4CA63DB7E3FF}" destId="{74ED5963-79D1-4318-8768-4DC2DD0D242C}" srcOrd="2" destOrd="0" presId="urn:microsoft.com/office/officeart/2018/2/layout/IconVerticalSolidList"/>
    <dgm:cxn modelId="{861BEF69-286E-4F06-ADEF-C1207C0154FF}" type="presParOf" srcId="{48FD4F2B-DC13-483E-BB9A-4CA63DB7E3FF}" destId="{DB8B2FFD-736A-413F-A8D1-9F40C5DD6747}"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A45A9C75-95F5-4E52-A178-978892174862}"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6EBF506A-BBDA-49D3-9B1F-F29E36568198}">
      <dgm:prSet/>
      <dgm:spPr/>
      <dgm:t>
        <a:bodyPr/>
        <a:lstStyle/>
        <a:p>
          <a:r>
            <a:rPr lang="en-US"/>
            <a:t>• While sentiment analysis provides insights, it should not be used as the sole predictor for stock movements.</a:t>
          </a:r>
        </a:p>
      </dgm:t>
    </dgm:pt>
    <dgm:pt modelId="{19533745-9BE9-41DB-84EA-8F1D7D8825EE}" type="parTrans" cxnId="{BB018C85-B3DE-4E7F-824F-E02B5D2BFDE3}">
      <dgm:prSet/>
      <dgm:spPr/>
      <dgm:t>
        <a:bodyPr/>
        <a:lstStyle/>
        <a:p>
          <a:endParaRPr lang="en-US"/>
        </a:p>
      </dgm:t>
    </dgm:pt>
    <dgm:pt modelId="{B7F0571A-2FA6-4975-BAAD-0E0152F08356}" type="sibTrans" cxnId="{BB018C85-B3DE-4E7F-824F-E02B5D2BFDE3}">
      <dgm:prSet/>
      <dgm:spPr/>
      <dgm:t>
        <a:bodyPr/>
        <a:lstStyle/>
        <a:p>
          <a:endParaRPr lang="en-US"/>
        </a:p>
      </dgm:t>
    </dgm:pt>
    <dgm:pt modelId="{C7CC0D66-E8CD-4B2D-91AC-69DE06A17558}">
      <dgm:prSet/>
      <dgm:spPr/>
      <dgm:t>
        <a:bodyPr/>
        <a:lstStyle/>
        <a:p>
          <a:r>
            <a:rPr lang="en-US"/>
            <a:t>• Combining social media sentiment with other indicators (e.g., trading volume, earnings reports) could yield better results.</a:t>
          </a:r>
        </a:p>
      </dgm:t>
    </dgm:pt>
    <dgm:pt modelId="{E7EA7C59-0300-42F8-BB38-DD8CD9D64C89}" type="parTrans" cxnId="{C1FE246A-1C91-41E8-B851-13AE695CC5E1}">
      <dgm:prSet/>
      <dgm:spPr/>
      <dgm:t>
        <a:bodyPr/>
        <a:lstStyle/>
        <a:p>
          <a:endParaRPr lang="en-US"/>
        </a:p>
      </dgm:t>
    </dgm:pt>
    <dgm:pt modelId="{FB6D6090-2EED-4CA6-83CD-27D207C76975}" type="sibTrans" cxnId="{C1FE246A-1C91-41E8-B851-13AE695CC5E1}">
      <dgm:prSet/>
      <dgm:spPr/>
      <dgm:t>
        <a:bodyPr/>
        <a:lstStyle/>
        <a:p>
          <a:endParaRPr lang="en-US"/>
        </a:p>
      </dgm:t>
    </dgm:pt>
    <dgm:pt modelId="{0488D9F9-2863-4252-A7D3-4D8CC9078358}">
      <dgm:prSet/>
      <dgm:spPr/>
      <dgm:t>
        <a:bodyPr/>
        <a:lstStyle/>
        <a:p>
          <a:r>
            <a:rPr lang="en-US"/>
            <a:t>• Investors should consider multiple data points before making trading decisions.</a:t>
          </a:r>
        </a:p>
      </dgm:t>
    </dgm:pt>
    <dgm:pt modelId="{1DDFEB97-86F7-425F-8E6B-CB9264A2AEA0}" type="parTrans" cxnId="{1FA52007-58BC-4B52-A6DF-2D3BFE9BFE73}">
      <dgm:prSet/>
      <dgm:spPr/>
      <dgm:t>
        <a:bodyPr/>
        <a:lstStyle/>
        <a:p>
          <a:endParaRPr lang="en-US"/>
        </a:p>
      </dgm:t>
    </dgm:pt>
    <dgm:pt modelId="{38E58BD6-BA9A-4EC1-AD7E-562919B4A9B5}" type="sibTrans" cxnId="{1FA52007-58BC-4B52-A6DF-2D3BFE9BFE73}">
      <dgm:prSet/>
      <dgm:spPr/>
      <dgm:t>
        <a:bodyPr/>
        <a:lstStyle/>
        <a:p>
          <a:endParaRPr lang="en-US"/>
        </a:p>
      </dgm:t>
    </dgm:pt>
    <dgm:pt modelId="{DA8671A4-474A-425D-918D-DB09CF2CFDF7}" type="pres">
      <dgm:prSet presAssocID="{A45A9C75-95F5-4E52-A178-978892174862}" presName="root" presStyleCnt="0">
        <dgm:presLayoutVars>
          <dgm:dir/>
          <dgm:resizeHandles val="exact"/>
        </dgm:presLayoutVars>
      </dgm:prSet>
      <dgm:spPr/>
    </dgm:pt>
    <dgm:pt modelId="{341250E1-E6D4-44C3-8054-91F741F9EAD4}" type="pres">
      <dgm:prSet presAssocID="{6EBF506A-BBDA-49D3-9B1F-F29E36568198}" presName="compNode" presStyleCnt="0"/>
      <dgm:spPr/>
    </dgm:pt>
    <dgm:pt modelId="{4FAD57E4-8CA5-4528-A9F2-C7558DFD3330}" type="pres">
      <dgm:prSet presAssocID="{6EBF506A-BBDA-49D3-9B1F-F29E36568198}" presName="bgRect" presStyleLbl="bgShp" presStyleIdx="0" presStyleCnt="3"/>
      <dgm:spPr/>
    </dgm:pt>
    <dgm:pt modelId="{26CCB240-3BA7-4DF5-8B57-EE0EDF9C145E}" type="pres">
      <dgm:prSet presAssocID="{6EBF506A-BBDA-49D3-9B1F-F29E36568198}"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esentation with Bar Chart"/>
        </a:ext>
      </dgm:extLst>
    </dgm:pt>
    <dgm:pt modelId="{29BD6F39-E326-4A5F-BB77-D2E67EEEBA44}" type="pres">
      <dgm:prSet presAssocID="{6EBF506A-BBDA-49D3-9B1F-F29E36568198}" presName="spaceRect" presStyleCnt="0"/>
      <dgm:spPr/>
    </dgm:pt>
    <dgm:pt modelId="{3EBAAE4A-7F04-488E-901C-1090A98D6443}" type="pres">
      <dgm:prSet presAssocID="{6EBF506A-BBDA-49D3-9B1F-F29E36568198}" presName="parTx" presStyleLbl="revTx" presStyleIdx="0" presStyleCnt="3">
        <dgm:presLayoutVars>
          <dgm:chMax val="0"/>
          <dgm:chPref val="0"/>
        </dgm:presLayoutVars>
      </dgm:prSet>
      <dgm:spPr/>
    </dgm:pt>
    <dgm:pt modelId="{12DB06DF-0BB8-4C5B-BC79-1BB4991EA4CF}" type="pres">
      <dgm:prSet presAssocID="{B7F0571A-2FA6-4975-BAAD-0E0152F08356}" presName="sibTrans" presStyleCnt="0"/>
      <dgm:spPr/>
    </dgm:pt>
    <dgm:pt modelId="{11249FC6-5006-46B8-A55B-B7A875B7586C}" type="pres">
      <dgm:prSet presAssocID="{C7CC0D66-E8CD-4B2D-91AC-69DE06A17558}" presName="compNode" presStyleCnt="0"/>
      <dgm:spPr/>
    </dgm:pt>
    <dgm:pt modelId="{81E76498-2914-40E7-BD95-EB5E0C7AC9F5}" type="pres">
      <dgm:prSet presAssocID="{C7CC0D66-E8CD-4B2D-91AC-69DE06A17558}" presName="bgRect" presStyleLbl="bgShp" presStyleIdx="1" presStyleCnt="3"/>
      <dgm:spPr/>
    </dgm:pt>
    <dgm:pt modelId="{25172756-3F25-46B1-B24B-29112EF56955}" type="pres">
      <dgm:prSet presAssocID="{C7CC0D66-E8CD-4B2D-91AC-69DE06A17558}"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tatistics"/>
        </a:ext>
      </dgm:extLst>
    </dgm:pt>
    <dgm:pt modelId="{76B86B70-C312-4036-8BF1-669004446201}" type="pres">
      <dgm:prSet presAssocID="{C7CC0D66-E8CD-4B2D-91AC-69DE06A17558}" presName="spaceRect" presStyleCnt="0"/>
      <dgm:spPr/>
    </dgm:pt>
    <dgm:pt modelId="{1E4EC1B2-A224-4164-B3D7-480889E70AD8}" type="pres">
      <dgm:prSet presAssocID="{C7CC0D66-E8CD-4B2D-91AC-69DE06A17558}" presName="parTx" presStyleLbl="revTx" presStyleIdx="1" presStyleCnt="3">
        <dgm:presLayoutVars>
          <dgm:chMax val="0"/>
          <dgm:chPref val="0"/>
        </dgm:presLayoutVars>
      </dgm:prSet>
      <dgm:spPr/>
    </dgm:pt>
    <dgm:pt modelId="{CD5D4BCA-C31A-495F-9126-AA7C978BFEF4}" type="pres">
      <dgm:prSet presAssocID="{FB6D6090-2EED-4CA6-83CD-27D207C76975}" presName="sibTrans" presStyleCnt="0"/>
      <dgm:spPr/>
    </dgm:pt>
    <dgm:pt modelId="{6F59C0D0-3D73-4069-BB19-F1F0AE178237}" type="pres">
      <dgm:prSet presAssocID="{0488D9F9-2863-4252-A7D3-4D8CC9078358}" presName="compNode" presStyleCnt="0"/>
      <dgm:spPr/>
    </dgm:pt>
    <dgm:pt modelId="{FF170CF7-E798-43E6-8560-D9824A51F91A}" type="pres">
      <dgm:prSet presAssocID="{0488D9F9-2863-4252-A7D3-4D8CC9078358}" presName="bgRect" presStyleLbl="bgShp" presStyleIdx="2" presStyleCnt="3"/>
      <dgm:spPr/>
    </dgm:pt>
    <dgm:pt modelId="{99D97222-DD66-456F-A13A-EEFDDD126002}" type="pres">
      <dgm:prSet presAssocID="{0488D9F9-2863-4252-A7D3-4D8CC9078358}"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Euro"/>
        </a:ext>
      </dgm:extLst>
    </dgm:pt>
    <dgm:pt modelId="{C90EE0BB-04B1-4295-9108-3D32F45FDE85}" type="pres">
      <dgm:prSet presAssocID="{0488D9F9-2863-4252-A7D3-4D8CC9078358}" presName="spaceRect" presStyleCnt="0"/>
      <dgm:spPr/>
    </dgm:pt>
    <dgm:pt modelId="{BC7A6A4A-FB9F-4C60-A855-B540489F74AE}" type="pres">
      <dgm:prSet presAssocID="{0488D9F9-2863-4252-A7D3-4D8CC9078358}" presName="parTx" presStyleLbl="revTx" presStyleIdx="2" presStyleCnt="3">
        <dgm:presLayoutVars>
          <dgm:chMax val="0"/>
          <dgm:chPref val="0"/>
        </dgm:presLayoutVars>
      </dgm:prSet>
      <dgm:spPr/>
    </dgm:pt>
  </dgm:ptLst>
  <dgm:cxnLst>
    <dgm:cxn modelId="{1FA52007-58BC-4B52-A6DF-2D3BFE9BFE73}" srcId="{A45A9C75-95F5-4E52-A178-978892174862}" destId="{0488D9F9-2863-4252-A7D3-4D8CC9078358}" srcOrd="2" destOrd="0" parTransId="{1DDFEB97-86F7-425F-8E6B-CB9264A2AEA0}" sibTransId="{38E58BD6-BA9A-4EC1-AD7E-562919B4A9B5}"/>
    <dgm:cxn modelId="{E08ABB26-8BAC-4471-8A2C-DBC1FF61D222}" type="presOf" srcId="{C7CC0D66-E8CD-4B2D-91AC-69DE06A17558}" destId="{1E4EC1B2-A224-4164-B3D7-480889E70AD8}" srcOrd="0" destOrd="0" presId="urn:microsoft.com/office/officeart/2018/2/layout/IconVerticalSolidList"/>
    <dgm:cxn modelId="{C1FE246A-1C91-41E8-B851-13AE695CC5E1}" srcId="{A45A9C75-95F5-4E52-A178-978892174862}" destId="{C7CC0D66-E8CD-4B2D-91AC-69DE06A17558}" srcOrd="1" destOrd="0" parTransId="{E7EA7C59-0300-42F8-BB38-DD8CD9D64C89}" sibTransId="{FB6D6090-2EED-4CA6-83CD-27D207C76975}"/>
    <dgm:cxn modelId="{BB018C85-B3DE-4E7F-824F-E02B5D2BFDE3}" srcId="{A45A9C75-95F5-4E52-A178-978892174862}" destId="{6EBF506A-BBDA-49D3-9B1F-F29E36568198}" srcOrd="0" destOrd="0" parTransId="{19533745-9BE9-41DB-84EA-8F1D7D8825EE}" sibTransId="{B7F0571A-2FA6-4975-BAAD-0E0152F08356}"/>
    <dgm:cxn modelId="{61CF228C-1D71-48B7-A27B-55746595E031}" type="presOf" srcId="{A45A9C75-95F5-4E52-A178-978892174862}" destId="{DA8671A4-474A-425D-918D-DB09CF2CFDF7}" srcOrd="0" destOrd="0" presId="urn:microsoft.com/office/officeart/2018/2/layout/IconVerticalSolidList"/>
    <dgm:cxn modelId="{1F1F77EC-0681-4B25-A53D-13BD4496DCAB}" type="presOf" srcId="{0488D9F9-2863-4252-A7D3-4D8CC9078358}" destId="{BC7A6A4A-FB9F-4C60-A855-B540489F74AE}" srcOrd="0" destOrd="0" presId="urn:microsoft.com/office/officeart/2018/2/layout/IconVerticalSolidList"/>
    <dgm:cxn modelId="{7A5498EE-1F11-4B4E-BE2C-A7C5C0E3F5A9}" type="presOf" srcId="{6EBF506A-BBDA-49D3-9B1F-F29E36568198}" destId="{3EBAAE4A-7F04-488E-901C-1090A98D6443}" srcOrd="0" destOrd="0" presId="urn:microsoft.com/office/officeart/2018/2/layout/IconVerticalSolidList"/>
    <dgm:cxn modelId="{2FDD457C-A6E5-424B-849A-444582D0EA6D}" type="presParOf" srcId="{DA8671A4-474A-425D-918D-DB09CF2CFDF7}" destId="{341250E1-E6D4-44C3-8054-91F741F9EAD4}" srcOrd="0" destOrd="0" presId="urn:microsoft.com/office/officeart/2018/2/layout/IconVerticalSolidList"/>
    <dgm:cxn modelId="{570386E6-E045-4249-AFE1-5BD7E07946C2}" type="presParOf" srcId="{341250E1-E6D4-44C3-8054-91F741F9EAD4}" destId="{4FAD57E4-8CA5-4528-A9F2-C7558DFD3330}" srcOrd="0" destOrd="0" presId="urn:microsoft.com/office/officeart/2018/2/layout/IconVerticalSolidList"/>
    <dgm:cxn modelId="{93E94C35-894E-4295-9C7B-45B876B18B88}" type="presParOf" srcId="{341250E1-E6D4-44C3-8054-91F741F9EAD4}" destId="{26CCB240-3BA7-4DF5-8B57-EE0EDF9C145E}" srcOrd="1" destOrd="0" presId="urn:microsoft.com/office/officeart/2018/2/layout/IconVerticalSolidList"/>
    <dgm:cxn modelId="{1E6CB7F5-B6E6-4DFC-8684-004651A91823}" type="presParOf" srcId="{341250E1-E6D4-44C3-8054-91F741F9EAD4}" destId="{29BD6F39-E326-4A5F-BB77-D2E67EEEBA44}" srcOrd="2" destOrd="0" presId="urn:microsoft.com/office/officeart/2018/2/layout/IconVerticalSolidList"/>
    <dgm:cxn modelId="{8B788B5E-F675-4C9C-80E8-CFF5FD2F55CD}" type="presParOf" srcId="{341250E1-E6D4-44C3-8054-91F741F9EAD4}" destId="{3EBAAE4A-7F04-488E-901C-1090A98D6443}" srcOrd="3" destOrd="0" presId="urn:microsoft.com/office/officeart/2018/2/layout/IconVerticalSolidList"/>
    <dgm:cxn modelId="{CAA814E4-A9F2-465A-B613-DB30C3E39876}" type="presParOf" srcId="{DA8671A4-474A-425D-918D-DB09CF2CFDF7}" destId="{12DB06DF-0BB8-4C5B-BC79-1BB4991EA4CF}" srcOrd="1" destOrd="0" presId="urn:microsoft.com/office/officeart/2018/2/layout/IconVerticalSolidList"/>
    <dgm:cxn modelId="{85B1A016-85BD-4F43-A5F5-51FD7FCEF27B}" type="presParOf" srcId="{DA8671A4-474A-425D-918D-DB09CF2CFDF7}" destId="{11249FC6-5006-46B8-A55B-B7A875B7586C}" srcOrd="2" destOrd="0" presId="urn:microsoft.com/office/officeart/2018/2/layout/IconVerticalSolidList"/>
    <dgm:cxn modelId="{21504801-27B0-478E-9478-033CDEF479C5}" type="presParOf" srcId="{11249FC6-5006-46B8-A55B-B7A875B7586C}" destId="{81E76498-2914-40E7-BD95-EB5E0C7AC9F5}" srcOrd="0" destOrd="0" presId="urn:microsoft.com/office/officeart/2018/2/layout/IconVerticalSolidList"/>
    <dgm:cxn modelId="{E5841936-B1A8-4DC4-96D8-468BC10771D0}" type="presParOf" srcId="{11249FC6-5006-46B8-A55B-B7A875B7586C}" destId="{25172756-3F25-46B1-B24B-29112EF56955}" srcOrd="1" destOrd="0" presId="urn:microsoft.com/office/officeart/2018/2/layout/IconVerticalSolidList"/>
    <dgm:cxn modelId="{964BD869-5902-4590-9355-BD2B256B2861}" type="presParOf" srcId="{11249FC6-5006-46B8-A55B-B7A875B7586C}" destId="{76B86B70-C312-4036-8BF1-669004446201}" srcOrd="2" destOrd="0" presId="urn:microsoft.com/office/officeart/2018/2/layout/IconVerticalSolidList"/>
    <dgm:cxn modelId="{3042E98D-CC89-44FC-A472-E382E6836559}" type="presParOf" srcId="{11249FC6-5006-46B8-A55B-B7A875B7586C}" destId="{1E4EC1B2-A224-4164-B3D7-480889E70AD8}" srcOrd="3" destOrd="0" presId="urn:microsoft.com/office/officeart/2018/2/layout/IconVerticalSolidList"/>
    <dgm:cxn modelId="{4C7EEF75-D65E-4652-9899-1386C491F08C}" type="presParOf" srcId="{DA8671A4-474A-425D-918D-DB09CF2CFDF7}" destId="{CD5D4BCA-C31A-495F-9126-AA7C978BFEF4}" srcOrd="3" destOrd="0" presId="urn:microsoft.com/office/officeart/2018/2/layout/IconVerticalSolidList"/>
    <dgm:cxn modelId="{61F7033F-F626-4398-8E5F-1463895AD353}" type="presParOf" srcId="{DA8671A4-474A-425D-918D-DB09CF2CFDF7}" destId="{6F59C0D0-3D73-4069-BB19-F1F0AE178237}" srcOrd="4" destOrd="0" presId="urn:microsoft.com/office/officeart/2018/2/layout/IconVerticalSolidList"/>
    <dgm:cxn modelId="{531AE720-4DBD-48C6-A902-C9F70BD0E968}" type="presParOf" srcId="{6F59C0D0-3D73-4069-BB19-F1F0AE178237}" destId="{FF170CF7-E798-43E6-8560-D9824A51F91A}" srcOrd="0" destOrd="0" presId="urn:microsoft.com/office/officeart/2018/2/layout/IconVerticalSolidList"/>
    <dgm:cxn modelId="{A8761152-3FC0-42BA-82AC-8387DE4EFDD8}" type="presParOf" srcId="{6F59C0D0-3D73-4069-BB19-F1F0AE178237}" destId="{99D97222-DD66-456F-A13A-EEFDDD126002}" srcOrd="1" destOrd="0" presId="urn:microsoft.com/office/officeart/2018/2/layout/IconVerticalSolidList"/>
    <dgm:cxn modelId="{02C3FDC6-CFAA-4867-8658-408C628D4432}" type="presParOf" srcId="{6F59C0D0-3D73-4069-BB19-F1F0AE178237}" destId="{C90EE0BB-04B1-4295-9108-3D32F45FDE85}" srcOrd="2" destOrd="0" presId="urn:microsoft.com/office/officeart/2018/2/layout/IconVerticalSolidList"/>
    <dgm:cxn modelId="{89BAB5D1-BC24-4533-BD35-930C6816714A}" type="presParOf" srcId="{6F59C0D0-3D73-4069-BB19-F1F0AE178237}" destId="{BC7A6A4A-FB9F-4C60-A855-B540489F74AE}"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C5860C-D61C-4DA2-9A61-A022567F1A4B}">
      <dsp:nvSpPr>
        <dsp:cNvPr id="0" name=""/>
        <dsp:cNvSpPr/>
      </dsp:nvSpPr>
      <dsp:spPr>
        <a:xfrm>
          <a:off x="375212" y="460314"/>
          <a:ext cx="610664" cy="61066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39F1F91-098A-4F80-B6B6-2FEE71C41FA9}">
      <dsp:nvSpPr>
        <dsp:cNvPr id="0" name=""/>
        <dsp:cNvSpPr/>
      </dsp:nvSpPr>
      <dsp:spPr>
        <a:xfrm>
          <a:off x="2029" y="1299238"/>
          <a:ext cx="1357031" cy="5428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100000"/>
            </a:lnSpc>
            <a:spcBef>
              <a:spcPct val="0"/>
            </a:spcBef>
            <a:spcAft>
              <a:spcPct val="35000"/>
            </a:spcAft>
            <a:buNone/>
          </a:pPr>
          <a:r>
            <a:rPr lang="en-US" sz="1300" kern="1200"/>
            <a:t>• Social media comments dataset (textual data) </a:t>
          </a:r>
        </a:p>
      </dsp:txBody>
      <dsp:txXfrm>
        <a:off x="2029" y="1299238"/>
        <a:ext cx="1357031" cy="542812"/>
      </dsp:txXfrm>
    </dsp:sp>
    <dsp:sp modelId="{05960289-7622-48D3-A6A4-8B2570DEDB86}">
      <dsp:nvSpPr>
        <dsp:cNvPr id="0" name=""/>
        <dsp:cNvSpPr/>
      </dsp:nvSpPr>
      <dsp:spPr>
        <a:xfrm>
          <a:off x="1969724" y="460314"/>
          <a:ext cx="610664" cy="61066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B93F6CE-FF89-4A9F-BC3C-F3075A60CAF5}">
      <dsp:nvSpPr>
        <dsp:cNvPr id="0" name=""/>
        <dsp:cNvSpPr/>
      </dsp:nvSpPr>
      <dsp:spPr>
        <a:xfrm>
          <a:off x="1596540" y="1299238"/>
          <a:ext cx="1357031" cy="5428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100000"/>
            </a:lnSpc>
            <a:spcBef>
              <a:spcPct val="0"/>
            </a:spcBef>
            <a:spcAft>
              <a:spcPct val="35000"/>
            </a:spcAft>
            <a:buNone/>
          </a:pPr>
          <a:r>
            <a:rPr lang="en-US" sz="1300" kern="1200"/>
            <a:t>• Stock price dataset (historical prices) </a:t>
          </a:r>
        </a:p>
      </dsp:txBody>
      <dsp:txXfrm>
        <a:off x="1596540" y="1299238"/>
        <a:ext cx="1357031" cy="542812"/>
      </dsp:txXfrm>
    </dsp:sp>
    <dsp:sp modelId="{6243C767-D7B1-44DE-9E3B-11255857B994}">
      <dsp:nvSpPr>
        <dsp:cNvPr id="0" name=""/>
        <dsp:cNvSpPr/>
      </dsp:nvSpPr>
      <dsp:spPr>
        <a:xfrm>
          <a:off x="3564236" y="460314"/>
          <a:ext cx="610664" cy="61066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51AFCF7-32D2-48FF-9942-6938ACB94FAA}">
      <dsp:nvSpPr>
        <dsp:cNvPr id="0" name=""/>
        <dsp:cNvSpPr/>
      </dsp:nvSpPr>
      <dsp:spPr>
        <a:xfrm>
          <a:off x="3191052" y="1299238"/>
          <a:ext cx="1357031" cy="5428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100000"/>
            </a:lnSpc>
            <a:spcBef>
              <a:spcPct val="0"/>
            </a:spcBef>
            <a:spcAft>
              <a:spcPct val="35000"/>
            </a:spcAft>
            <a:buNone/>
          </a:pPr>
          <a:r>
            <a:rPr lang="en-US" sz="1300" kern="1200"/>
            <a:t>• Data preprocessing steps: </a:t>
          </a:r>
        </a:p>
      </dsp:txBody>
      <dsp:txXfrm>
        <a:off x="3191052" y="1299238"/>
        <a:ext cx="1357031" cy="542812"/>
      </dsp:txXfrm>
    </dsp:sp>
    <dsp:sp modelId="{B9D7D679-8304-4E75-B27B-7562D97B2134}">
      <dsp:nvSpPr>
        <dsp:cNvPr id="0" name=""/>
        <dsp:cNvSpPr/>
      </dsp:nvSpPr>
      <dsp:spPr>
        <a:xfrm>
          <a:off x="375212" y="2181308"/>
          <a:ext cx="610664" cy="61066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EA6BA87-F462-401E-9BDC-82F591CF9347}">
      <dsp:nvSpPr>
        <dsp:cNvPr id="0" name=""/>
        <dsp:cNvSpPr/>
      </dsp:nvSpPr>
      <dsp:spPr>
        <a:xfrm>
          <a:off x="2029" y="3020232"/>
          <a:ext cx="1357031" cy="5428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100000"/>
            </a:lnSpc>
            <a:spcBef>
              <a:spcPct val="0"/>
            </a:spcBef>
            <a:spcAft>
              <a:spcPct val="35000"/>
            </a:spcAft>
            <a:buNone/>
          </a:pPr>
          <a:r>
            <a:rPr lang="en-US" sz="1300" kern="1200"/>
            <a:t>- Standardizing date formats </a:t>
          </a:r>
        </a:p>
      </dsp:txBody>
      <dsp:txXfrm>
        <a:off x="2029" y="3020232"/>
        <a:ext cx="1357031" cy="542812"/>
      </dsp:txXfrm>
    </dsp:sp>
    <dsp:sp modelId="{1D489E25-A248-4AA1-B7DA-9CAAC09B883C}">
      <dsp:nvSpPr>
        <dsp:cNvPr id="0" name=""/>
        <dsp:cNvSpPr/>
      </dsp:nvSpPr>
      <dsp:spPr>
        <a:xfrm>
          <a:off x="1969724" y="2181308"/>
          <a:ext cx="610664" cy="610664"/>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232B9F6-EAE1-4E89-B6CE-9ECD87F8E1CC}">
      <dsp:nvSpPr>
        <dsp:cNvPr id="0" name=""/>
        <dsp:cNvSpPr/>
      </dsp:nvSpPr>
      <dsp:spPr>
        <a:xfrm>
          <a:off x="1596540" y="3020232"/>
          <a:ext cx="1357031" cy="5428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100000"/>
            </a:lnSpc>
            <a:spcBef>
              <a:spcPct val="0"/>
            </a:spcBef>
            <a:spcAft>
              <a:spcPct val="35000"/>
            </a:spcAft>
            <a:buNone/>
          </a:pPr>
          <a:r>
            <a:rPr lang="en-US" sz="1300" kern="1200"/>
            <a:t>- Applying sentiment analysis using </a:t>
          </a:r>
          <a:r>
            <a:rPr lang="en-IN" sz="1300" kern="1200"/>
            <a:t>TextBlob</a:t>
          </a:r>
          <a:r>
            <a:rPr lang="en-US" sz="1300" kern="1200"/>
            <a:t> </a:t>
          </a:r>
        </a:p>
      </dsp:txBody>
      <dsp:txXfrm>
        <a:off x="1596540" y="3020232"/>
        <a:ext cx="1357031" cy="542812"/>
      </dsp:txXfrm>
    </dsp:sp>
    <dsp:sp modelId="{85B212B7-00B7-494C-97B6-0E746CA6FF0A}">
      <dsp:nvSpPr>
        <dsp:cNvPr id="0" name=""/>
        <dsp:cNvSpPr/>
      </dsp:nvSpPr>
      <dsp:spPr>
        <a:xfrm>
          <a:off x="3564236" y="2181308"/>
          <a:ext cx="610664" cy="610664"/>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FA5851E-46F8-4009-8708-DFDF95203309}">
      <dsp:nvSpPr>
        <dsp:cNvPr id="0" name=""/>
        <dsp:cNvSpPr/>
      </dsp:nvSpPr>
      <dsp:spPr>
        <a:xfrm>
          <a:off x="3191052" y="3020232"/>
          <a:ext cx="1357031" cy="5428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100000"/>
            </a:lnSpc>
            <a:spcBef>
              <a:spcPct val="0"/>
            </a:spcBef>
            <a:spcAft>
              <a:spcPct val="35000"/>
            </a:spcAft>
            <a:buNone/>
          </a:pPr>
          <a:r>
            <a:rPr lang="en-US" sz="1300" kern="1200"/>
            <a:t>- Merging stock prices with sentiment data</a:t>
          </a:r>
        </a:p>
      </dsp:txBody>
      <dsp:txXfrm>
        <a:off x="3191052" y="3020232"/>
        <a:ext cx="1357031" cy="54281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AC0BE0B-609C-1E45-BB9C-D8E08A03D1F3}">
      <dsp:nvSpPr>
        <dsp:cNvPr id="0" name=""/>
        <dsp:cNvSpPr/>
      </dsp:nvSpPr>
      <dsp:spPr>
        <a:xfrm>
          <a:off x="0" y="34848"/>
          <a:ext cx="4550113" cy="618143"/>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 TextBlob is used for sentiment analysis.</a:t>
          </a:r>
        </a:p>
      </dsp:txBody>
      <dsp:txXfrm>
        <a:off x="30175" y="65023"/>
        <a:ext cx="4489763" cy="557793"/>
      </dsp:txXfrm>
    </dsp:sp>
    <dsp:sp modelId="{5608EDDD-EB49-B141-8CEB-B514A951DBE0}">
      <dsp:nvSpPr>
        <dsp:cNvPr id="0" name=""/>
        <dsp:cNvSpPr/>
      </dsp:nvSpPr>
      <dsp:spPr>
        <a:xfrm>
          <a:off x="0" y="701952"/>
          <a:ext cx="4550113" cy="618143"/>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 Sentiment polarity is categorized as:</a:t>
          </a:r>
        </a:p>
      </dsp:txBody>
      <dsp:txXfrm>
        <a:off x="30175" y="732127"/>
        <a:ext cx="4489763" cy="557793"/>
      </dsp:txXfrm>
    </dsp:sp>
    <dsp:sp modelId="{FBDE789F-ACC5-0548-B10E-67D73CE08486}">
      <dsp:nvSpPr>
        <dsp:cNvPr id="0" name=""/>
        <dsp:cNvSpPr/>
      </dsp:nvSpPr>
      <dsp:spPr>
        <a:xfrm>
          <a:off x="0" y="1369056"/>
          <a:ext cx="4550113" cy="618143"/>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 Positive (Score &gt; 0)</a:t>
          </a:r>
        </a:p>
      </dsp:txBody>
      <dsp:txXfrm>
        <a:off x="30175" y="1399231"/>
        <a:ext cx="4489763" cy="557793"/>
      </dsp:txXfrm>
    </dsp:sp>
    <dsp:sp modelId="{01E14AF2-E1F7-3845-8753-844E3A05646C}">
      <dsp:nvSpPr>
        <dsp:cNvPr id="0" name=""/>
        <dsp:cNvSpPr/>
      </dsp:nvSpPr>
      <dsp:spPr>
        <a:xfrm>
          <a:off x="0" y="2036160"/>
          <a:ext cx="4550113" cy="618143"/>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IN" sz="1700" kern="1200"/>
            <a:t>- Neutral (Score = 0)</a:t>
          </a:r>
          <a:endParaRPr lang="en-US" sz="1700" kern="1200"/>
        </a:p>
      </dsp:txBody>
      <dsp:txXfrm>
        <a:off x="30175" y="2066335"/>
        <a:ext cx="4489763" cy="557793"/>
      </dsp:txXfrm>
    </dsp:sp>
    <dsp:sp modelId="{04224EDE-B5AB-6240-8759-50DCB8FAD11C}">
      <dsp:nvSpPr>
        <dsp:cNvPr id="0" name=""/>
        <dsp:cNvSpPr/>
      </dsp:nvSpPr>
      <dsp:spPr>
        <a:xfrm>
          <a:off x="0" y="2703263"/>
          <a:ext cx="4550113" cy="618143"/>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 Negative (Score &lt; 0)</a:t>
          </a:r>
        </a:p>
      </dsp:txBody>
      <dsp:txXfrm>
        <a:off x="30175" y="2733438"/>
        <a:ext cx="4489763" cy="557793"/>
      </dsp:txXfrm>
    </dsp:sp>
    <dsp:sp modelId="{5E988BF4-C727-4D41-B599-3FE85DCF6555}">
      <dsp:nvSpPr>
        <dsp:cNvPr id="0" name=""/>
        <dsp:cNvSpPr/>
      </dsp:nvSpPr>
      <dsp:spPr>
        <a:xfrm>
          <a:off x="0" y="3370367"/>
          <a:ext cx="4550113" cy="618143"/>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 Each comment is labeled accordingly for further analysis.</a:t>
          </a:r>
        </a:p>
      </dsp:txBody>
      <dsp:txXfrm>
        <a:off x="30175" y="3400542"/>
        <a:ext cx="4489763" cy="55779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F71459-8654-174B-AC4E-A96AE921FC18}">
      <dsp:nvSpPr>
        <dsp:cNvPr id="0" name=""/>
        <dsp:cNvSpPr/>
      </dsp:nvSpPr>
      <dsp:spPr>
        <a:xfrm>
          <a:off x="0" y="3704485"/>
          <a:ext cx="4231481" cy="1215894"/>
        </a:xfrm>
        <a:prstGeom prst="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163576" rIns="163576" bIns="163576" numCol="1" spcCol="1270" anchor="ctr" anchorCtr="0">
          <a:noAutofit/>
        </a:bodyPr>
        <a:lstStyle/>
        <a:p>
          <a:pPr marL="0" lvl="0" indent="0" algn="ctr" defTabSz="1022350">
            <a:lnSpc>
              <a:spcPct val="90000"/>
            </a:lnSpc>
            <a:spcBef>
              <a:spcPct val="0"/>
            </a:spcBef>
            <a:spcAft>
              <a:spcPct val="35000"/>
            </a:spcAft>
            <a:buNone/>
          </a:pPr>
          <a:r>
            <a:rPr lang="en-US" sz="2300" kern="1200"/>
            <a:t>• The goal is to assess whether sentiment changes impact stock price fluctuations.</a:t>
          </a:r>
        </a:p>
      </dsp:txBody>
      <dsp:txXfrm>
        <a:off x="0" y="3704485"/>
        <a:ext cx="4231481" cy="1215894"/>
      </dsp:txXfrm>
    </dsp:sp>
    <dsp:sp modelId="{E95C14A9-DBC6-0C4D-B08C-62289885212E}">
      <dsp:nvSpPr>
        <dsp:cNvPr id="0" name=""/>
        <dsp:cNvSpPr/>
      </dsp:nvSpPr>
      <dsp:spPr>
        <a:xfrm rot="10800000">
          <a:off x="0" y="1852677"/>
          <a:ext cx="4231481" cy="1870046"/>
        </a:xfrm>
        <a:prstGeom prst="upArrowCallout">
          <a:avLst/>
        </a:prstGeom>
        <a:solidFill>
          <a:schemeClr val="accent2">
            <a:hueOff val="-661686"/>
            <a:satOff val="746"/>
            <a:lumOff val="1765"/>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163576" rIns="163576" bIns="163576" numCol="1" spcCol="1270" anchor="ctr" anchorCtr="0">
          <a:noAutofit/>
        </a:bodyPr>
        <a:lstStyle/>
        <a:p>
          <a:pPr marL="0" lvl="0" indent="0" algn="ctr" defTabSz="1022350">
            <a:lnSpc>
              <a:spcPct val="90000"/>
            </a:lnSpc>
            <a:spcBef>
              <a:spcPct val="0"/>
            </a:spcBef>
            <a:spcAft>
              <a:spcPct val="35000"/>
            </a:spcAft>
            <a:buNone/>
          </a:pPr>
          <a:r>
            <a:rPr lang="en-US" sz="2300" kern="1200"/>
            <a:t>• Daily percentage change in stock prices is calculated.</a:t>
          </a:r>
        </a:p>
      </dsp:txBody>
      <dsp:txXfrm rot="10800000">
        <a:off x="0" y="1852677"/>
        <a:ext cx="4231481" cy="1215100"/>
      </dsp:txXfrm>
    </dsp:sp>
    <dsp:sp modelId="{80F126F4-4911-C449-9D46-27E828191D74}">
      <dsp:nvSpPr>
        <dsp:cNvPr id="0" name=""/>
        <dsp:cNvSpPr/>
      </dsp:nvSpPr>
      <dsp:spPr>
        <a:xfrm rot="10800000">
          <a:off x="0" y="869"/>
          <a:ext cx="4231481" cy="1870046"/>
        </a:xfrm>
        <a:prstGeom prst="upArrowCallout">
          <a:avLst/>
        </a:prstGeom>
        <a:solidFill>
          <a:schemeClr val="accent2">
            <a:hueOff val="-1323373"/>
            <a:satOff val="1492"/>
            <a:lumOff val="353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163576" rIns="163576" bIns="163576" numCol="1" spcCol="1270" anchor="ctr" anchorCtr="0">
          <a:noAutofit/>
        </a:bodyPr>
        <a:lstStyle/>
        <a:p>
          <a:pPr marL="0" lvl="0" indent="0" algn="ctr" defTabSz="1022350">
            <a:lnSpc>
              <a:spcPct val="90000"/>
            </a:lnSpc>
            <a:spcBef>
              <a:spcPct val="0"/>
            </a:spcBef>
            <a:spcAft>
              <a:spcPct val="35000"/>
            </a:spcAft>
            <a:buNone/>
          </a:pPr>
          <a:r>
            <a:rPr lang="en-US" sz="2300" kern="1200"/>
            <a:t>• Historical stock prices are aligned with sentiment data.</a:t>
          </a:r>
        </a:p>
      </dsp:txBody>
      <dsp:txXfrm rot="10800000">
        <a:off x="0" y="869"/>
        <a:ext cx="4231481" cy="12151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E347EA-9D01-487F-9805-DF7DBC912BE0}">
      <dsp:nvSpPr>
        <dsp:cNvPr id="0" name=""/>
        <dsp:cNvSpPr/>
      </dsp:nvSpPr>
      <dsp:spPr>
        <a:xfrm>
          <a:off x="0" y="600"/>
          <a:ext cx="4231481" cy="1405728"/>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71DD414-8B31-4EFA-8918-70DBF6D045A9}">
      <dsp:nvSpPr>
        <dsp:cNvPr id="0" name=""/>
        <dsp:cNvSpPr/>
      </dsp:nvSpPr>
      <dsp:spPr>
        <a:xfrm>
          <a:off x="425232" y="316889"/>
          <a:ext cx="773150" cy="77315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78E9A45-5883-49E1-BD12-20E93FE64A57}">
      <dsp:nvSpPr>
        <dsp:cNvPr id="0" name=""/>
        <dsp:cNvSpPr/>
      </dsp:nvSpPr>
      <dsp:spPr>
        <a:xfrm>
          <a:off x="1623616" y="600"/>
          <a:ext cx="2607864" cy="14057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773" tIns="148773" rIns="148773" bIns="148773" numCol="1" spcCol="1270" anchor="ctr" anchorCtr="0">
          <a:noAutofit/>
        </a:bodyPr>
        <a:lstStyle/>
        <a:p>
          <a:pPr marL="0" lvl="0" indent="0" algn="l" defTabSz="755650">
            <a:lnSpc>
              <a:spcPct val="90000"/>
            </a:lnSpc>
            <a:spcBef>
              <a:spcPct val="0"/>
            </a:spcBef>
            <a:spcAft>
              <a:spcPct val="35000"/>
            </a:spcAft>
            <a:buNone/>
          </a:pPr>
          <a:r>
            <a:rPr lang="en-US" sz="1700" kern="1200"/>
            <a:t>• Majority of the comments in the dataset are labeled as Neutral.</a:t>
          </a:r>
        </a:p>
      </dsp:txBody>
      <dsp:txXfrm>
        <a:off x="1623616" y="600"/>
        <a:ext cx="2607864" cy="1405728"/>
      </dsp:txXfrm>
    </dsp:sp>
    <dsp:sp modelId="{2F6C1E6A-9E2A-436C-BAED-7FE9BE0C1A13}">
      <dsp:nvSpPr>
        <dsp:cNvPr id="0" name=""/>
        <dsp:cNvSpPr/>
      </dsp:nvSpPr>
      <dsp:spPr>
        <a:xfrm>
          <a:off x="0" y="1757760"/>
          <a:ext cx="4231481" cy="1405728"/>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75532C2-DFF0-4BB9-87FE-BD7FA083C0F9}">
      <dsp:nvSpPr>
        <dsp:cNvPr id="0" name=""/>
        <dsp:cNvSpPr/>
      </dsp:nvSpPr>
      <dsp:spPr>
        <a:xfrm>
          <a:off x="425232" y="2074049"/>
          <a:ext cx="773150" cy="77315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F26733A-4559-4F29-9798-558640D5CCA2}">
      <dsp:nvSpPr>
        <dsp:cNvPr id="0" name=""/>
        <dsp:cNvSpPr/>
      </dsp:nvSpPr>
      <dsp:spPr>
        <a:xfrm>
          <a:off x="1623616" y="1757760"/>
          <a:ext cx="2607864" cy="14057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773" tIns="148773" rIns="148773" bIns="148773" numCol="1" spcCol="1270" anchor="ctr" anchorCtr="0">
          <a:noAutofit/>
        </a:bodyPr>
        <a:lstStyle/>
        <a:p>
          <a:pPr marL="0" lvl="0" indent="0" algn="l" defTabSz="755650">
            <a:lnSpc>
              <a:spcPct val="90000"/>
            </a:lnSpc>
            <a:spcBef>
              <a:spcPct val="0"/>
            </a:spcBef>
            <a:spcAft>
              <a:spcPct val="35000"/>
            </a:spcAft>
            <a:buNone/>
          </a:pPr>
          <a:r>
            <a:rPr lang="en-US" sz="1700" kern="1200"/>
            <a:t>• Stock prices fluctuate but do not show immediate drastic shifts based on sentiment.</a:t>
          </a:r>
        </a:p>
      </dsp:txBody>
      <dsp:txXfrm>
        <a:off x="1623616" y="1757760"/>
        <a:ext cx="2607864" cy="1405728"/>
      </dsp:txXfrm>
    </dsp:sp>
    <dsp:sp modelId="{2CF880F9-9837-4790-B672-128D7C1FFC09}">
      <dsp:nvSpPr>
        <dsp:cNvPr id="0" name=""/>
        <dsp:cNvSpPr/>
      </dsp:nvSpPr>
      <dsp:spPr>
        <a:xfrm>
          <a:off x="0" y="3514921"/>
          <a:ext cx="4231481" cy="1405728"/>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C26863F-7313-4E80-BEF3-E60E14BDCB50}">
      <dsp:nvSpPr>
        <dsp:cNvPr id="0" name=""/>
        <dsp:cNvSpPr/>
      </dsp:nvSpPr>
      <dsp:spPr>
        <a:xfrm>
          <a:off x="425232" y="3831209"/>
          <a:ext cx="773150" cy="77315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CB5D90F-F64B-4E7C-BFA5-F07EF2AB7B18}">
      <dsp:nvSpPr>
        <dsp:cNvPr id="0" name=""/>
        <dsp:cNvSpPr/>
      </dsp:nvSpPr>
      <dsp:spPr>
        <a:xfrm>
          <a:off x="1623616" y="3514921"/>
          <a:ext cx="2607864" cy="14057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773" tIns="148773" rIns="148773" bIns="148773" numCol="1" spcCol="1270" anchor="ctr" anchorCtr="0">
          <a:noAutofit/>
        </a:bodyPr>
        <a:lstStyle/>
        <a:p>
          <a:pPr marL="0" lvl="0" indent="0" algn="l" defTabSz="755650">
            <a:lnSpc>
              <a:spcPct val="90000"/>
            </a:lnSpc>
            <a:spcBef>
              <a:spcPct val="0"/>
            </a:spcBef>
            <a:spcAft>
              <a:spcPct val="35000"/>
            </a:spcAft>
            <a:buNone/>
          </a:pPr>
          <a:r>
            <a:rPr lang="en-US" sz="1700" kern="1200"/>
            <a:t>• A closer examination is needed to determine any lag effect between sentiment and price changes.</a:t>
          </a:r>
        </a:p>
      </dsp:txBody>
      <dsp:txXfrm>
        <a:off x="1623616" y="3514921"/>
        <a:ext cx="2607864" cy="140572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529DC3-C542-49C0-B6C3-703396F8F52E}">
      <dsp:nvSpPr>
        <dsp:cNvPr id="0" name=""/>
        <dsp:cNvSpPr/>
      </dsp:nvSpPr>
      <dsp:spPr>
        <a:xfrm>
          <a:off x="481598" y="796362"/>
          <a:ext cx="1303875" cy="1303875"/>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E1B2BAE-D667-4196-A67D-E2BB4DA6E5BA}">
      <dsp:nvSpPr>
        <dsp:cNvPr id="0" name=""/>
        <dsp:cNvSpPr/>
      </dsp:nvSpPr>
      <dsp:spPr>
        <a:xfrm>
          <a:off x="759473" y="1074237"/>
          <a:ext cx="748125" cy="74812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90BE6A6-4DF1-46FF-993B-5D0F436F0A84}">
      <dsp:nvSpPr>
        <dsp:cNvPr id="0" name=""/>
        <dsp:cNvSpPr/>
      </dsp:nvSpPr>
      <dsp:spPr>
        <a:xfrm>
          <a:off x="64785" y="2506362"/>
          <a:ext cx="2137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defRPr cap="all"/>
          </a:pPr>
          <a:r>
            <a:rPr lang="en-US" sz="1200" kern="1200"/>
            <a:t>• The overall correlation coefficient between Sentiment Score and Stock Price Change is </a:t>
          </a:r>
          <a:r>
            <a:rPr lang="en-US" sz="1200" b="1" kern="1200"/>
            <a:t>0.0954</a:t>
          </a:r>
          <a:r>
            <a:rPr lang="en-US" sz="1200" kern="1200"/>
            <a:t>.</a:t>
          </a:r>
        </a:p>
      </dsp:txBody>
      <dsp:txXfrm>
        <a:off x="64785" y="2506362"/>
        <a:ext cx="2137500" cy="720000"/>
      </dsp:txXfrm>
    </dsp:sp>
    <dsp:sp modelId="{FD0A06C5-DFE6-4BA8-A6FF-E8B56772AA48}">
      <dsp:nvSpPr>
        <dsp:cNvPr id="0" name=""/>
        <dsp:cNvSpPr/>
      </dsp:nvSpPr>
      <dsp:spPr>
        <a:xfrm>
          <a:off x="2993160" y="796362"/>
          <a:ext cx="1303875" cy="1303875"/>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5BB0FC7-E90B-43ED-A8D4-DED203CBA5F4}">
      <dsp:nvSpPr>
        <dsp:cNvPr id="0" name=""/>
        <dsp:cNvSpPr/>
      </dsp:nvSpPr>
      <dsp:spPr>
        <a:xfrm>
          <a:off x="3271035" y="1074237"/>
          <a:ext cx="748125" cy="74812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F60F797-BC4E-4046-A1F1-01AF421185DA}">
      <dsp:nvSpPr>
        <dsp:cNvPr id="0" name=""/>
        <dsp:cNvSpPr/>
      </dsp:nvSpPr>
      <dsp:spPr>
        <a:xfrm>
          <a:off x="2576348" y="2506362"/>
          <a:ext cx="2137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defRPr cap="all"/>
          </a:pPr>
          <a:r>
            <a:rPr lang="en-US" sz="1200" kern="1200"/>
            <a:t>• This suggests a very weak relationship between social media sentiment and stock price fluctuations.</a:t>
          </a:r>
        </a:p>
      </dsp:txBody>
      <dsp:txXfrm>
        <a:off x="2576348" y="2506362"/>
        <a:ext cx="2137500" cy="720000"/>
      </dsp:txXfrm>
    </dsp:sp>
    <dsp:sp modelId="{F98A62B9-2C6B-4A38-9342-9BB4E09EFEAF}">
      <dsp:nvSpPr>
        <dsp:cNvPr id="0" name=""/>
        <dsp:cNvSpPr/>
      </dsp:nvSpPr>
      <dsp:spPr>
        <a:xfrm>
          <a:off x="5504723" y="796362"/>
          <a:ext cx="1303875" cy="1303875"/>
        </a:xfrm>
        <a:prstGeom prst="round2DiagRect">
          <a:avLst>
            <a:gd name="adj1" fmla="val 29727"/>
            <a:gd name="adj2" fmla="val 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458CEC9-E9FD-4C53-8E67-181784B4A2F6}">
      <dsp:nvSpPr>
        <dsp:cNvPr id="0" name=""/>
        <dsp:cNvSpPr/>
      </dsp:nvSpPr>
      <dsp:spPr>
        <a:xfrm>
          <a:off x="5782598" y="1074237"/>
          <a:ext cx="748125" cy="74812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CD58E61-AE59-4202-8A2D-F99ED02A06EA}">
      <dsp:nvSpPr>
        <dsp:cNvPr id="0" name=""/>
        <dsp:cNvSpPr/>
      </dsp:nvSpPr>
      <dsp:spPr>
        <a:xfrm>
          <a:off x="5087911" y="2506362"/>
          <a:ext cx="2137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defRPr cap="all"/>
          </a:pPr>
          <a:r>
            <a:rPr lang="en-US" sz="1200" kern="1200"/>
            <a:t>• Further analysis is required to determine if a time-lagged effect exists.</a:t>
          </a:r>
        </a:p>
      </dsp:txBody>
      <dsp:txXfrm>
        <a:off x="5087911" y="2506362"/>
        <a:ext cx="2137500" cy="72000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6BFB54-430B-4644-936E-8D28A5DD69C6}">
      <dsp:nvSpPr>
        <dsp:cNvPr id="0" name=""/>
        <dsp:cNvSpPr/>
      </dsp:nvSpPr>
      <dsp:spPr>
        <a:xfrm>
          <a:off x="0" y="70956"/>
          <a:ext cx="4231481" cy="1547032"/>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 Social media sentiment does not show a strong immediate impact on stock prices.</a:t>
          </a:r>
        </a:p>
      </dsp:txBody>
      <dsp:txXfrm>
        <a:off x="75520" y="146476"/>
        <a:ext cx="4080441" cy="1395992"/>
      </dsp:txXfrm>
    </dsp:sp>
    <dsp:sp modelId="{E040F08D-D70E-BC4B-97B5-C18D9ADC6A43}">
      <dsp:nvSpPr>
        <dsp:cNvPr id="0" name=""/>
        <dsp:cNvSpPr/>
      </dsp:nvSpPr>
      <dsp:spPr>
        <a:xfrm>
          <a:off x="0" y="1687108"/>
          <a:ext cx="4231481" cy="1547032"/>
        </a:xfrm>
        <a:prstGeom prst="roundRect">
          <a:avLst/>
        </a:prstGeom>
        <a:solidFill>
          <a:schemeClr val="accent2">
            <a:hueOff val="-661686"/>
            <a:satOff val="746"/>
            <a:lumOff val="1765"/>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 The prevalence of Neutral sentiment might be a factor in the weak correlation.</a:t>
          </a:r>
        </a:p>
      </dsp:txBody>
      <dsp:txXfrm>
        <a:off x="75520" y="1762628"/>
        <a:ext cx="4080441" cy="1395992"/>
      </dsp:txXfrm>
    </dsp:sp>
    <dsp:sp modelId="{75180C1E-E036-BA4A-B6F3-3298DEE27227}">
      <dsp:nvSpPr>
        <dsp:cNvPr id="0" name=""/>
        <dsp:cNvSpPr/>
      </dsp:nvSpPr>
      <dsp:spPr>
        <a:xfrm>
          <a:off x="0" y="3303261"/>
          <a:ext cx="4231481" cy="1547032"/>
        </a:xfrm>
        <a:prstGeom prst="roundRect">
          <a:avLst/>
        </a:prstGeom>
        <a:solidFill>
          <a:schemeClr val="accent2">
            <a:hueOff val="-1323373"/>
            <a:satOff val="1492"/>
            <a:lumOff val="353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IN" sz="2400" kern="1200"/>
            <a:t>•</a:t>
          </a:r>
          <a:r>
            <a:rPr lang="en-US" sz="2400" kern="1200"/>
            <a:t> A more detailed study incorporating trading volume and macroeconomic factors could provide better insights.</a:t>
          </a:r>
        </a:p>
      </dsp:txBody>
      <dsp:txXfrm>
        <a:off x="75520" y="3378781"/>
        <a:ext cx="4080441" cy="139599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7A32FB-AC95-420D-99DB-F52E085BE722}">
      <dsp:nvSpPr>
        <dsp:cNvPr id="0" name=""/>
        <dsp:cNvSpPr/>
      </dsp:nvSpPr>
      <dsp:spPr>
        <a:xfrm>
          <a:off x="0" y="603"/>
          <a:ext cx="4947047" cy="141162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7E93A76-68DA-417B-B20E-963E8D88C5E0}">
      <dsp:nvSpPr>
        <dsp:cNvPr id="0" name=""/>
        <dsp:cNvSpPr/>
      </dsp:nvSpPr>
      <dsp:spPr>
        <a:xfrm>
          <a:off x="427016" y="318218"/>
          <a:ext cx="776392" cy="77639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8CFCF09-6644-4780-9E44-05DE3901E14A}">
      <dsp:nvSpPr>
        <dsp:cNvPr id="0" name=""/>
        <dsp:cNvSpPr/>
      </dsp:nvSpPr>
      <dsp:spPr>
        <a:xfrm>
          <a:off x="1630424" y="603"/>
          <a:ext cx="3316622" cy="14116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9397" tIns="149397" rIns="149397" bIns="149397" numCol="1" spcCol="1270" anchor="ctr" anchorCtr="0">
          <a:noAutofit/>
        </a:bodyPr>
        <a:lstStyle/>
        <a:p>
          <a:pPr marL="0" lvl="0" indent="0" algn="l" defTabSz="666750">
            <a:lnSpc>
              <a:spcPct val="90000"/>
            </a:lnSpc>
            <a:spcBef>
              <a:spcPct val="0"/>
            </a:spcBef>
            <a:spcAft>
              <a:spcPct val="35000"/>
            </a:spcAft>
            <a:buNone/>
          </a:pPr>
          <a:r>
            <a:rPr lang="en-US" sz="1500" kern="1200"/>
            <a:t>• This analysis is based only on social median sentiments but stock prices are decided by various external and internal sources which are not considered here in this analysis.</a:t>
          </a:r>
        </a:p>
      </dsp:txBody>
      <dsp:txXfrm>
        <a:off x="1630424" y="603"/>
        <a:ext cx="3316622" cy="1411623"/>
      </dsp:txXfrm>
    </dsp:sp>
    <dsp:sp modelId="{AEA3F584-2A1D-432E-A047-17B40EEAEF15}">
      <dsp:nvSpPr>
        <dsp:cNvPr id="0" name=""/>
        <dsp:cNvSpPr/>
      </dsp:nvSpPr>
      <dsp:spPr>
        <a:xfrm>
          <a:off x="0" y="1765132"/>
          <a:ext cx="4947047" cy="141162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6C82551-B7FD-470A-8428-8F4F822AA532}">
      <dsp:nvSpPr>
        <dsp:cNvPr id="0" name=""/>
        <dsp:cNvSpPr/>
      </dsp:nvSpPr>
      <dsp:spPr>
        <a:xfrm>
          <a:off x="427016" y="2082747"/>
          <a:ext cx="776392" cy="77639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E5B2F2D-C510-4D00-A221-BE3B3F4BFA63}">
      <dsp:nvSpPr>
        <dsp:cNvPr id="0" name=""/>
        <dsp:cNvSpPr/>
      </dsp:nvSpPr>
      <dsp:spPr>
        <a:xfrm>
          <a:off x="1630424" y="1765132"/>
          <a:ext cx="3316622" cy="14116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9397" tIns="149397" rIns="149397" bIns="149397" numCol="1" spcCol="1270" anchor="ctr" anchorCtr="0">
          <a:noAutofit/>
        </a:bodyPr>
        <a:lstStyle/>
        <a:p>
          <a:pPr marL="0" lvl="0" indent="0" algn="l" defTabSz="666750">
            <a:lnSpc>
              <a:spcPct val="90000"/>
            </a:lnSpc>
            <a:spcBef>
              <a:spcPct val="0"/>
            </a:spcBef>
            <a:spcAft>
              <a:spcPct val="35000"/>
            </a:spcAft>
            <a:buNone/>
          </a:pPr>
          <a:r>
            <a:rPr lang="en-US" sz="1500" kern="1200"/>
            <a:t>• More advanced NLP techniques (e.g., transformer-based models) could improve sentiment classification.</a:t>
          </a:r>
        </a:p>
      </dsp:txBody>
      <dsp:txXfrm>
        <a:off x="1630424" y="1765132"/>
        <a:ext cx="3316622" cy="1411623"/>
      </dsp:txXfrm>
    </dsp:sp>
    <dsp:sp modelId="{78EBDB85-C57B-4A22-8620-9034E08F0F43}">
      <dsp:nvSpPr>
        <dsp:cNvPr id="0" name=""/>
        <dsp:cNvSpPr/>
      </dsp:nvSpPr>
      <dsp:spPr>
        <a:xfrm>
          <a:off x="0" y="3529661"/>
          <a:ext cx="4947047" cy="141162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FF300F2-732B-4CA5-AFCE-799023AEF17E}">
      <dsp:nvSpPr>
        <dsp:cNvPr id="0" name=""/>
        <dsp:cNvSpPr/>
      </dsp:nvSpPr>
      <dsp:spPr>
        <a:xfrm>
          <a:off x="427016" y="3847276"/>
          <a:ext cx="776392" cy="77639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B8B2FFD-736A-413F-A8D1-9F40C5DD6747}">
      <dsp:nvSpPr>
        <dsp:cNvPr id="0" name=""/>
        <dsp:cNvSpPr/>
      </dsp:nvSpPr>
      <dsp:spPr>
        <a:xfrm>
          <a:off x="1630424" y="3529661"/>
          <a:ext cx="3316622" cy="14116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9397" tIns="149397" rIns="149397" bIns="149397" numCol="1" spcCol="1270" anchor="ctr" anchorCtr="0">
          <a:noAutofit/>
        </a:bodyPr>
        <a:lstStyle/>
        <a:p>
          <a:pPr marL="0" lvl="0" indent="0" algn="l" defTabSz="666750">
            <a:lnSpc>
              <a:spcPct val="90000"/>
            </a:lnSpc>
            <a:spcBef>
              <a:spcPct val="0"/>
            </a:spcBef>
            <a:spcAft>
              <a:spcPct val="35000"/>
            </a:spcAft>
            <a:buNone/>
          </a:pPr>
          <a:r>
            <a:rPr lang="en-US" sz="1500" kern="1200"/>
            <a:t>• Future work can explore the impact of news headlines and larger datasets.</a:t>
          </a:r>
        </a:p>
      </dsp:txBody>
      <dsp:txXfrm>
        <a:off x="1630424" y="3529661"/>
        <a:ext cx="3316622" cy="1411623"/>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FAD57E4-8CA5-4528-A9F2-C7558DFD3330}">
      <dsp:nvSpPr>
        <dsp:cNvPr id="0" name=""/>
        <dsp:cNvSpPr/>
      </dsp:nvSpPr>
      <dsp:spPr>
        <a:xfrm>
          <a:off x="0" y="603"/>
          <a:ext cx="4947047" cy="141162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6CCB240-3BA7-4DF5-8B57-EE0EDF9C145E}">
      <dsp:nvSpPr>
        <dsp:cNvPr id="0" name=""/>
        <dsp:cNvSpPr/>
      </dsp:nvSpPr>
      <dsp:spPr>
        <a:xfrm>
          <a:off x="427016" y="318218"/>
          <a:ext cx="776392" cy="77639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EBAAE4A-7F04-488E-901C-1090A98D6443}">
      <dsp:nvSpPr>
        <dsp:cNvPr id="0" name=""/>
        <dsp:cNvSpPr/>
      </dsp:nvSpPr>
      <dsp:spPr>
        <a:xfrm>
          <a:off x="1630424" y="603"/>
          <a:ext cx="3316622" cy="14116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9397" tIns="149397" rIns="149397" bIns="149397" numCol="1" spcCol="1270" anchor="ctr" anchorCtr="0">
          <a:noAutofit/>
        </a:bodyPr>
        <a:lstStyle/>
        <a:p>
          <a:pPr marL="0" lvl="0" indent="0" algn="l" defTabSz="755650">
            <a:lnSpc>
              <a:spcPct val="90000"/>
            </a:lnSpc>
            <a:spcBef>
              <a:spcPct val="0"/>
            </a:spcBef>
            <a:spcAft>
              <a:spcPct val="35000"/>
            </a:spcAft>
            <a:buNone/>
          </a:pPr>
          <a:r>
            <a:rPr lang="en-US" sz="1700" kern="1200"/>
            <a:t>• While sentiment analysis provides insights, it should not be used as the sole predictor for stock movements.</a:t>
          </a:r>
        </a:p>
      </dsp:txBody>
      <dsp:txXfrm>
        <a:off x="1630424" y="603"/>
        <a:ext cx="3316622" cy="1411623"/>
      </dsp:txXfrm>
    </dsp:sp>
    <dsp:sp modelId="{81E76498-2914-40E7-BD95-EB5E0C7AC9F5}">
      <dsp:nvSpPr>
        <dsp:cNvPr id="0" name=""/>
        <dsp:cNvSpPr/>
      </dsp:nvSpPr>
      <dsp:spPr>
        <a:xfrm>
          <a:off x="0" y="1765132"/>
          <a:ext cx="4947047" cy="141162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5172756-3F25-46B1-B24B-29112EF56955}">
      <dsp:nvSpPr>
        <dsp:cNvPr id="0" name=""/>
        <dsp:cNvSpPr/>
      </dsp:nvSpPr>
      <dsp:spPr>
        <a:xfrm>
          <a:off x="427016" y="2082747"/>
          <a:ext cx="776392" cy="77639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E4EC1B2-A224-4164-B3D7-480889E70AD8}">
      <dsp:nvSpPr>
        <dsp:cNvPr id="0" name=""/>
        <dsp:cNvSpPr/>
      </dsp:nvSpPr>
      <dsp:spPr>
        <a:xfrm>
          <a:off x="1630424" y="1765132"/>
          <a:ext cx="3316622" cy="14116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9397" tIns="149397" rIns="149397" bIns="149397" numCol="1" spcCol="1270" anchor="ctr" anchorCtr="0">
          <a:noAutofit/>
        </a:bodyPr>
        <a:lstStyle/>
        <a:p>
          <a:pPr marL="0" lvl="0" indent="0" algn="l" defTabSz="755650">
            <a:lnSpc>
              <a:spcPct val="90000"/>
            </a:lnSpc>
            <a:spcBef>
              <a:spcPct val="0"/>
            </a:spcBef>
            <a:spcAft>
              <a:spcPct val="35000"/>
            </a:spcAft>
            <a:buNone/>
          </a:pPr>
          <a:r>
            <a:rPr lang="en-US" sz="1700" kern="1200"/>
            <a:t>• Combining social media sentiment with other indicators (e.g., trading volume, earnings reports) could yield better results.</a:t>
          </a:r>
        </a:p>
      </dsp:txBody>
      <dsp:txXfrm>
        <a:off x="1630424" y="1765132"/>
        <a:ext cx="3316622" cy="1411623"/>
      </dsp:txXfrm>
    </dsp:sp>
    <dsp:sp modelId="{FF170CF7-E798-43E6-8560-D9824A51F91A}">
      <dsp:nvSpPr>
        <dsp:cNvPr id="0" name=""/>
        <dsp:cNvSpPr/>
      </dsp:nvSpPr>
      <dsp:spPr>
        <a:xfrm>
          <a:off x="0" y="3529661"/>
          <a:ext cx="4947047" cy="141162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9D97222-DD66-456F-A13A-EEFDDD126002}">
      <dsp:nvSpPr>
        <dsp:cNvPr id="0" name=""/>
        <dsp:cNvSpPr/>
      </dsp:nvSpPr>
      <dsp:spPr>
        <a:xfrm>
          <a:off x="427016" y="3847276"/>
          <a:ext cx="776392" cy="77639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C7A6A4A-FB9F-4C60-A855-B540489F74AE}">
      <dsp:nvSpPr>
        <dsp:cNvPr id="0" name=""/>
        <dsp:cNvSpPr/>
      </dsp:nvSpPr>
      <dsp:spPr>
        <a:xfrm>
          <a:off x="1630424" y="3529661"/>
          <a:ext cx="3316622" cy="14116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9397" tIns="149397" rIns="149397" bIns="149397" numCol="1" spcCol="1270" anchor="ctr" anchorCtr="0">
          <a:noAutofit/>
        </a:bodyPr>
        <a:lstStyle/>
        <a:p>
          <a:pPr marL="0" lvl="0" indent="0" algn="l" defTabSz="755650">
            <a:lnSpc>
              <a:spcPct val="90000"/>
            </a:lnSpc>
            <a:spcBef>
              <a:spcPct val="0"/>
            </a:spcBef>
            <a:spcAft>
              <a:spcPct val="35000"/>
            </a:spcAft>
            <a:buNone/>
          </a:pPr>
          <a:r>
            <a:rPr lang="en-US" sz="1700" kern="1200"/>
            <a:t>• Investors should consider multiple data points before making trading decisions.</a:t>
          </a:r>
        </a:p>
      </dsp:txBody>
      <dsp:txXfrm>
        <a:off x="1630424" y="3529661"/>
        <a:ext cx="3316622" cy="1411623"/>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8.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9" name="Rectangle 8"/>
          <p:cNvSpPr/>
          <p:nvPr/>
        </p:nvSpPr>
        <p:spPr>
          <a:xfrm>
            <a:off x="0" y="0"/>
            <a:ext cx="9144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9"/>
          <p:cNvSpPr/>
          <p:nvPr/>
        </p:nvSpPr>
        <p:spPr>
          <a:xfrm>
            <a:off x="4762" y="0"/>
            <a:ext cx="9139239" cy="4572001"/>
          </a:xfrm>
          <a:custGeom>
            <a:avLst/>
            <a:gdLst/>
            <a:ahLst/>
            <a:cxnLst/>
            <a:rect l="l" t="t" r="r" b="b"/>
            <a:pathLst>
              <a:path w="9139239" h="4572001">
                <a:moveTo>
                  <a:pt x="9139239" y="4171458"/>
                </a:moveTo>
                <a:lnTo>
                  <a:pt x="9139239" y="4479120"/>
                </a:lnTo>
                <a:lnTo>
                  <a:pt x="9061857" y="4572001"/>
                </a:lnTo>
                <a:lnTo>
                  <a:pt x="8867616" y="4572001"/>
                </a:lnTo>
                <a:cubicBezTo>
                  <a:pt x="8974940" y="4496648"/>
                  <a:pt x="9059271" y="4392377"/>
                  <a:pt x="9109281" y="4270954"/>
                </a:cubicBezTo>
                <a:close/>
                <a:moveTo>
                  <a:pt x="9139239" y="4017903"/>
                </a:moveTo>
                <a:lnTo>
                  <a:pt x="9139239" y="4146549"/>
                </a:lnTo>
                <a:lnTo>
                  <a:pt x="9061849" y="4168266"/>
                </a:lnTo>
                <a:cubicBezTo>
                  <a:pt x="8867508" y="4236060"/>
                  <a:pt x="8712637" y="4384208"/>
                  <a:pt x="8639677" y="4572001"/>
                </a:cubicBezTo>
                <a:lnTo>
                  <a:pt x="8502130" y="4572001"/>
                </a:lnTo>
                <a:cubicBezTo>
                  <a:pt x="8583823" y="4319597"/>
                  <a:pt x="8787913" y="4120306"/>
                  <a:pt x="9046727" y="4039822"/>
                </a:cubicBezTo>
                <a:close/>
                <a:moveTo>
                  <a:pt x="7620280" y="3999419"/>
                </a:moveTo>
                <a:lnTo>
                  <a:pt x="7637367" y="4001042"/>
                </a:lnTo>
                <a:cubicBezTo>
                  <a:pt x="7669753" y="4001569"/>
                  <a:pt x="7701646" y="4004550"/>
                  <a:pt x="7732829" y="4010107"/>
                </a:cubicBezTo>
                <a:cubicBezTo>
                  <a:pt x="7738405" y="4009688"/>
                  <a:pt x="7743733" y="4010636"/>
                  <a:pt x="7749042" y="4011646"/>
                </a:cubicBezTo>
                <a:lnTo>
                  <a:pt x="7749159" y="4012794"/>
                </a:lnTo>
                <a:cubicBezTo>
                  <a:pt x="8061238" y="4064450"/>
                  <a:pt x="8314467" y="4283539"/>
                  <a:pt x="8407830" y="4572001"/>
                </a:cubicBezTo>
                <a:lnTo>
                  <a:pt x="8270283" y="4572001"/>
                </a:lnTo>
                <a:cubicBezTo>
                  <a:pt x="8186900" y="4357380"/>
                  <a:pt x="7996531" y="4194541"/>
                  <a:pt x="7762529" y="4144250"/>
                </a:cubicBezTo>
                <a:cubicBezTo>
                  <a:pt x="7797023" y="4319651"/>
                  <a:pt x="7899246" y="4471530"/>
                  <a:pt x="8042344" y="4572001"/>
                </a:cubicBezTo>
                <a:lnTo>
                  <a:pt x="7848103" y="4572001"/>
                </a:lnTo>
                <a:cubicBezTo>
                  <a:pt x="7731971" y="4452596"/>
                  <a:pt x="7653409" y="4298519"/>
                  <a:pt x="7629044" y="4127511"/>
                </a:cubicBezTo>
                <a:cubicBezTo>
                  <a:pt x="7628876" y="4127458"/>
                  <a:pt x="7628708" y="4127453"/>
                  <a:pt x="7628538" y="4127448"/>
                </a:cubicBezTo>
                <a:lnTo>
                  <a:pt x="7628000" y="4120772"/>
                </a:lnTo>
                <a:cubicBezTo>
                  <a:pt x="7622941" y="4090522"/>
                  <a:pt x="7620490" y="4059631"/>
                  <a:pt x="7620533" y="4028296"/>
                </a:cubicBezTo>
                <a:cubicBezTo>
                  <a:pt x="7619221" y="4022668"/>
                  <a:pt x="7619162" y="4017001"/>
                  <a:pt x="7619162" y="4011320"/>
                </a:cubicBezTo>
                <a:lnTo>
                  <a:pt x="7619756" y="3999880"/>
                </a:lnTo>
                <a:lnTo>
                  <a:pt x="7620254" y="3999913"/>
                </a:lnTo>
                <a:close/>
                <a:moveTo>
                  <a:pt x="7597529" y="3999419"/>
                </a:moveTo>
                <a:lnTo>
                  <a:pt x="7597555" y="3999913"/>
                </a:lnTo>
                <a:lnTo>
                  <a:pt x="7598053" y="3999880"/>
                </a:lnTo>
                <a:lnTo>
                  <a:pt x="7598647" y="4011320"/>
                </a:lnTo>
                <a:cubicBezTo>
                  <a:pt x="7598647" y="4017001"/>
                  <a:pt x="7598588" y="4022668"/>
                  <a:pt x="7597276" y="4028296"/>
                </a:cubicBezTo>
                <a:cubicBezTo>
                  <a:pt x="7597319" y="4059631"/>
                  <a:pt x="7594868" y="4090522"/>
                  <a:pt x="7589809" y="4120772"/>
                </a:cubicBezTo>
                <a:lnTo>
                  <a:pt x="7589271" y="4127448"/>
                </a:lnTo>
                <a:cubicBezTo>
                  <a:pt x="7589101" y="4127453"/>
                  <a:pt x="7588933" y="4127458"/>
                  <a:pt x="7588765" y="4127511"/>
                </a:cubicBezTo>
                <a:cubicBezTo>
                  <a:pt x="7564400" y="4298519"/>
                  <a:pt x="7485838" y="4452596"/>
                  <a:pt x="7369706" y="4572001"/>
                </a:cubicBezTo>
                <a:lnTo>
                  <a:pt x="7175465" y="4572001"/>
                </a:lnTo>
                <a:cubicBezTo>
                  <a:pt x="7318563" y="4471530"/>
                  <a:pt x="7420786" y="4319651"/>
                  <a:pt x="7455280" y="4144250"/>
                </a:cubicBezTo>
                <a:cubicBezTo>
                  <a:pt x="7221278" y="4194541"/>
                  <a:pt x="7030909" y="4357380"/>
                  <a:pt x="6947526" y="4572001"/>
                </a:cubicBezTo>
                <a:lnTo>
                  <a:pt x="6809978" y="4572001"/>
                </a:lnTo>
                <a:cubicBezTo>
                  <a:pt x="6903341" y="4283539"/>
                  <a:pt x="7156571" y="4064450"/>
                  <a:pt x="7468650" y="4012794"/>
                </a:cubicBezTo>
                <a:lnTo>
                  <a:pt x="7468767" y="4011646"/>
                </a:lnTo>
                <a:cubicBezTo>
                  <a:pt x="7474076" y="4010636"/>
                  <a:pt x="7479404" y="4009688"/>
                  <a:pt x="7484980" y="4010107"/>
                </a:cubicBezTo>
                <a:cubicBezTo>
                  <a:pt x="7516163" y="4004550"/>
                  <a:pt x="7548056" y="4001569"/>
                  <a:pt x="7580442" y="4001042"/>
                </a:cubicBezTo>
                <a:close/>
                <a:moveTo>
                  <a:pt x="5928129" y="3999419"/>
                </a:moveTo>
                <a:lnTo>
                  <a:pt x="5945217" y="4001042"/>
                </a:lnTo>
                <a:cubicBezTo>
                  <a:pt x="5977602" y="4001569"/>
                  <a:pt x="6009495" y="4004550"/>
                  <a:pt x="6040678" y="4010107"/>
                </a:cubicBezTo>
                <a:cubicBezTo>
                  <a:pt x="6046254" y="4009688"/>
                  <a:pt x="6051582" y="4010636"/>
                  <a:pt x="6056891" y="4011646"/>
                </a:cubicBezTo>
                <a:lnTo>
                  <a:pt x="6057008" y="4012794"/>
                </a:lnTo>
                <a:cubicBezTo>
                  <a:pt x="6369087" y="4064450"/>
                  <a:pt x="6622316" y="4283539"/>
                  <a:pt x="6715680" y="4572001"/>
                </a:cubicBezTo>
                <a:lnTo>
                  <a:pt x="6578131" y="4572001"/>
                </a:lnTo>
                <a:cubicBezTo>
                  <a:pt x="6494748" y="4357380"/>
                  <a:pt x="6304380" y="4194541"/>
                  <a:pt x="6070378" y="4144250"/>
                </a:cubicBezTo>
                <a:cubicBezTo>
                  <a:pt x="6104872" y="4319650"/>
                  <a:pt x="6207095" y="4471530"/>
                  <a:pt x="6350192" y="4572001"/>
                </a:cubicBezTo>
                <a:lnTo>
                  <a:pt x="6155952" y="4572001"/>
                </a:lnTo>
                <a:cubicBezTo>
                  <a:pt x="6039820" y="4452596"/>
                  <a:pt x="5961257" y="4298519"/>
                  <a:pt x="5936893" y="4127511"/>
                </a:cubicBezTo>
                <a:cubicBezTo>
                  <a:pt x="5936725" y="4127458"/>
                  <a:pt x="5936557" y="4127453"/>
                  <a:pt x="5936387" y="4127448"/>
                </a:cubicBezTo>
                <a:lnTo>
                  <a:pt x="5935849" y="4120772"/>
                </a:lnTo>
                <a:cubicBezTo>
                  <a:pt x="5930790" y="4090522"/>
                  <a:pt x="5928340" y="4059631"/>
                  <a:pt x="5928382" y="4028296"/>
                </a:cubicBezTo>
                <a:cubicBezTo>
                  <a:pt x="5927070" y="4022668"/>
                  <a:pt x="5927011" y="4017001"/>
                  <a:pt x="5927011" y="4011320"/>
                </a:cubicBezTo>
                <a:lnTo>
                  <a:pt x="5927605" y="3999880"/>
                </a:lnTo>
                <a:lnTo>
                  <a:pt x="5928103" y="3999913"/>
                </a:lnTo>
                <a:close/>
                <a:moveTo>
                  <a:pt x="5905378" y="3999419"/>
                </a:moveTo>
                <a:lnTo>
                  <a:pt x="5905404" y="3999913"/>
                </a:lnTo>
                <a:lnTo>
                  <a:pt x="5905902" y="3999880"/>
                </a:lnTo>
                <a:lnTo>
                  <a:pt x="5906496" y="4011320"/>
                </a:lnTo>
                <a:cubicBezTo>
                  <a:pt x="5906496" y="4017001"/>
                  <a:pt x="5906437" y="4022668"/>
                  <a:pt x="5905125" y="4028296"/>
                </a:cubicBezTo>
                <a:cubicBezTo>
                  <a:pt x="5905167" y="4059631"/>
                  <a:pt x="5902717" y="4090522"/>
                  <a:pt x="5897658" y="4120772"/>
                </a:cubicBezTo>
                <a:lnTo>
                  <a:pt x="5897120" y="4127448"/>
                </a:lnTo>
                <a:cubicBezTo>
                  <a:pt x="5896950" y="4127453"/>
                  <a:pt x="5896782" y="4127458"/>
                  <a:pt x="5896614" y="4127511"/>
                </a:cubicBezTo>
                <a:cubicBezTo>
                  <a:pt x="5872249" y="4298519"/>
                  <a:pt x="5793686" y="4452596"/>
                  <a:pt x="5677555" y="4572001"/>
                </a:cubicBezTo>
                <a:lnTo>
                  <a:pt x="5483314" y="4572001"/>
                </a:lnTo>
                <a:cubicBezTo>
                  <a:pt x="5626412" y="4471530"/>
                  <a:pt x="5728635" y="4319650"/>
                  <a:pt x="5763129" y="4144250"/>
                </a:cubicBezTo>
                <a:cubicBezTo>
                  <a:pt x="5529126" y="4194541"/>
                  <a:pt x="5338758" y="4357380"/>
                  <a:pt x="5255375" y="4572001"/>
                </a:cubicBezTo>
                <a:lnTo>
                  <a:pt x="5117827" y="4572001"/>
                </a:lnTo>
                <a:cubicBezTo>
                  <a:pt x="5211190" y="4283539"/>
                  <a:pt x="5464420" y="4064450"/>
                  <a:pt x="5776499" y="4012794"/>
                </a:cubicBezTo>
                <a:lnTo>
                  <a:pt x="5776616" y="4011646"/>
                </a:lnTo>
                <a:cubicBezTo>
                  <a:pt x="5781926" y="4010636"/>
                  <a:pt x="5787253" y="4009688"/>
                  <a:pt x="5792829" y="4010107"/>
                </a:cubicBezTo>
                <a:cubicBezTo>
                  <a:pt x="5824012" y="4004550"/>
                  <a:pt x="5855905" y="4001569"/>
                  <a:pt x="5888290" y="4001042"/>
                </a:cubicBezTo>
                <a:close/>
                <a:moveTo>
                  <a:pt x="4235979" y="3999419"/>
                </a:moveTo>
                <a:lnTo>
                  <a:pt x="4253065" y="4001042"/>
                </a:lnTo>
                <a:cubicBezTo>
                  <a:pt x="4285451" y="4001569"/>
                  <a:pt x="4317343" y="4004550"/>
                  <a:pt x="4348528" y="4010107"/>
                </a:cubicBezTo>
                <a:cubicBezTo>
                  <a:pt x="4354104" y="4009688"/>
                  <a:pt x="4359431" y="4010636"/>
                  <a:pt x="4364739" y="4011646"/>
                </a:cubicBezTo>
                <a:lnTo>
                  <a:pt x="4364856" y="4012794"/>
                </a:lnTo>
                <a:cubicBezTo>
                  <a:pt x="4676936" y="4064450"/>
                  <a:pt x="4930165" y="4283539"/>
                  <a:pt x="5023528" y="4572001"/>
                </a:cubicBezTo>
                <a:lnTo>
                  <a:pt x="4885980" y="4572001"/>
                </a:lnTo>
                <a:cubicBezTo>
                  <a:pt x="4802597" y="4357380"/>
                  <a:pt x="4612229" y="4194541"/>
                  <a:pt x="4378227" y="4144250"/>
                </a:cubicBezTo>
                <a:cubicBezTo>
                  <a:pt x="4412722" y="4319651"/>
                  <a:pt x="4514944" y="4471530"/>
                  <a:pt x="4658041" y="4572001"/>
                </a:cubicBezTo>
                <a:lnTo>
                  <a:pt x="4463800" y="4572001"/>
                </a:lnTo>
                <a:cubicBezTo>
                  <a:pt x="4347669" y="4452596"/>
                  <a:pt x="4269106" y="4298519"/>
                  <a:pt x="4244741" y="4127511"/>
                </a:cubicBezTo>
                <a:cubicBezTo>
                  <a:pt x="4244574" y="4127458"/>
                  <a:pt x="4244405" y="4127453"/>
                  <a:pt x="4244236" y="4127448"/>
                </a:cubicBezTo>
                <a:lnTo>
                  <a:pt x="4243697" y="4120772"/>
                </a:lnTo>
                <a:cubicBezTo>
                  <a:pt x="4238639" y="4090522"/>
                  <a:pt x="4236188" y="4059631"/>
                  <a:pt x="4236230" y="4028296"/>
                </a:cubicBezTo>
                <a:cubicBezTo>
                  <a:pt x="4234918" y="4022668"/>
                  <a:pt x="4234860" y="4017001"/>
                  <a:pt x="4234860" y="4011320"/>
                </a:cubicBezTo>
                <a:lnTo>
                  <a:pt x="4235454" y="3999880"/>
                </a:lnTo>
                <a:lnTo>
                  <a:pt x="4235952" y="3999913"/>
                </a:lnTo>
                <a:close/>
                <a:moveTo>
                  <a:pt x="4213227" y="3999419"/>
                </a:moveTo>
                <a:lnTo>
                  <a:pt x="4213253" y="3999913"/>
                </a:lnTo>
                <a:lnTo>
                  <a:pt x="4213751" y="3999880"/>
                </a:lnTo>
                <a:lnTo>
                  <a:pt x="4214345" y="4011320"/>
                </a:lnTo>
                <a:cubicBezTo>
                  <a:pt x="4214345" y="4017001"/>
                  <a:pt x="4214286" y="4022668"/>
                  <a:pt x="4212974" y="4028296"/>
                </a:cubicBezTo>
                <a:cubicBezTo>
                  <a:pt x="4213016" y="4059631"/>
                  <a:pt x="4210566" y="4090522"/>
                  <a:pt x="4205507" y="4120772"/>
                </a:cubicBezTo>
                <a:lnTo>
                  <a:pt x="4204969" y="4127448"/>
                </a:lnTo>
                <a:cubicBezTo>
                  <a:pt x="4204799" y="4127453"/>
                  <a:pt x="4204631" y="4127458"/>
                  <a:pt x="4204463" y="4127511"/>
                </a:cubicBezTo>
                <a:cubicBezTo>
                  <a:pt x="4180098" y="4298519"/>
                  <a:pt x="4101535" y="4452596"/>
                  <a:pt x="3985404" y="4572001"/>
                </a:cubicBezTo>
                <a:lnTo>
                  <a:pt x="3791163" y="4572001"/>
                </a:lnTo>
                <a:cubicBezTo>
                  <a:pt x="3934261" y="4471530"/>
                  <a:pt x="4036484" y="4319651"/>
                  <a:pt x="4070978" y="4144250"/>
                </a:cubicBezTo>
                <a:cubicBezTo>
                  <a:pt x="3836975" y="4194541"/>
                  <a:pt x="3646607" y="4357380"/>
                  <a:pt x="3563224" y="4572001"/>
                </a:cubicBezTo>
                <a:lnTo>
                  <a:pt x="3425676" y="4572001"/>
                </a:lnTo>
                <a:cubicBezTo>
                  <a:pt x="3519039" y="4283539"/>
                  <a:pt x="3772269" y="4064450"/>
                  <a:pt x="4084348" y="4012794"/>
                </a:cubicBezTo>
                <a:lnTo>
                  <a:pt x="4084465" y="4011646"/>
                </a:lnTo>
                <a:cubicBezTo>
                  <a:pt x="4089774" y="4010636"/>
                  <a:pt x="4095102" y="4009688"/>
                  <a:pt x="4100678" y="4010107"/>
                </a:cubicBezTo>
                <a:cubicBezTo>
                  <a:pt x="4131861" y="4004550"/>
                  <a:pt x="4163754" y="4001569"/>
                  <a:pt x="4196139" y="4001042"/>
                </a:cubicBezTo>
                <a:close/>
                <a:moveTo>
                  <a:pt x="2543827" y="3999419"/>
                </a:moveTo>
                <a:lnTo>
                  <a:pt x="2560914" y="4001042"/>
                </a:lnTo>
                <a:cubicBezTo>
                  <a:pt x="2593300" y="4001569"/>
                  <a:pt x="2625192" y="4004550"/>
                  <a:pt x="2656376" y="4010107"/>
                </a:cubicBezTo>
                <a:cubicBezTo>
                  <a:pt x="2661952" y="4009688"/>
                  <a:pt x="2667280" y="4010636"/>
                  <a:pt x="2672588" y="4011646"/>
                </a:cubicBezTo>
                <a:lnTo>
                  <a:pt x="2672706" y="4012794"/>
                </a:lnTo>
                <a:cubicBezTo>
                  <a:pt x="2984785" y="4064450"/>
                  <a:pt x="3238014" y="4283539"/>
                  <a:pt x="3331377" y="4572001"/>
                </a:cubicBezTo>
                <a:lnTo>
                  <a:pt x="3193830" y="4572001"/>
                </a:lnTo>
                <a:cubicBezTo>
                  <a:pt x="3110446" y="4357380"/>
                  <a:pt x="2920078" y="4194541"/>
                  <a:pt x="2686076" y="4144250"/>
                </a:cubicBezTo>
                <a:cubicBezTo>
                  <a:pt x="2720570" y="4319650"/>
                  <a:pt x="2822793" y="4471530"/>
                  <a:pt x="2965890" y="4572001"/>
                </a:cubicBezTo>
                <a:lnTo>
                  <a:pt x="2771649" y="4572001"/>
                </a:lnTo>
                <a:cubicBezTo>
                  <a:pt x="2655518" y="4452596"/>
                  <a:pt x="2576955" y="4298519"/>
                  <a:pt x="2552590" y="4127511"/>
                </a:cubicBezTo>
                <a:cubicBezTo>
                  <a:pt x="2552423" y="4127458"/>
                  <a:pt x="2552254" y="4127453"/>
                  <a:pt x="2552085" y="4127448"/>
                </a:cubicBezTo>
                <a:lnTo>
                  <a:pt x="2551547" y="4120772"/>
                </a:lnTo>
                <a:cubicBezTo>
                  <a:pt x="2546488" y="4090522"/>
                  <a:pt x="2544037" y="4059631"/>
                  <a:pt x="2544079" y="4028296"/>
                </a:cubicBezTo>
                <a:cubicBezTo>
                  <a:pt x="2542767" y="4022668"/>
                  <a:pt x="2542709" y="4017001"/>
                  <a:pt x="2542709" y="4011320"/>
                </a:cubicBezTo>
                <a:lnTo>
                  <a:pt x="2543303" y="3999880"/>
                </a:lnTo>
                <a:lnTo>
                  <a:pt x="2543801" y="3999913"/>
                </a:lnTo>
                <a:close/>
                <a:moveTo>
                  <a:pt x="2521076" y="3999419"/>
                </a:moveTo>
                <a:lnTo>
                  <a:pt x="2521102" y="3999913"/>
                </a:lnTo>
                <a:lnTo>
                  <a:pt x="2521600" y="3999880"/>
                </a:lnTo>
                <a:lnTo>
                  <a:pt x="2522194" y="4011320"/>
                </a:lnTo>
                <a:cubicBezTo>
                  <a:pt x="2522194" y="4017001"/>
                  <a:pt x="2522135" y="4022668"/>
                  <a:pt x="2520823" y="4028296"/>
                </a:cubicBezTo>
                <a:cubicBezTo>
                  <a:pt x="2520865" y="4059631"/>
                  <a:pt x="2518415" y="4090522"/>
                  <a:pt x="2513356" y="4120772"/>
                </a:cubicBezTo>
                <a:lnTo>
                  <a:pt x="2512818" y="4127448"/>
                </a:lnTo>
                <a:cubicBezTo>
                  <a:pt x="2512648" y="4127453"/>
                  <a:pt x="2512480" y="4127458"/>
                  <a:pt x="2512312" y="4127511"/>
                </a:cubicBezTo>
                <a:cubicBezTo>
                  <a:pt x="2487947" y="4298519"/>
                  <a:pt x="2409385" y="4452596"/>
                  <a:pt x="2293253" y="4572001"/>
                </a:cubicBezTo>
                <a:lnTo>
                  <a:pt x="2099012" y="4572001"/>
                </a:lnTo>
                <a:cubicBezTo>
                  <a:pt x="2242110" y="4471530"/>
                  <a:pt x="2344333" y="4319651"/>
                  <a:pt x="2378827" y="4144250"/>
                </a:cubicBezTo>
                <a:cubicBezTo>
                  <a:pt x="2144825" y="4194541"/>
                  <a:pt x="1954456" y="4357380"/>
                  <a:pt x="1871073" y="4572001"/>
                </a:cubicBezTo>
                <a:lnTo>
                  <a:pt x="1733525" y="4572001"/>
                </a:lnTo>
                <a:cubicBezTo>
                  <a:pt x="1826888" y="4283539"/>
                  <a:pt x="2080118" y="4064450"/>
                  <a:pt x="2392197" y="4012794"/>
                </a:cubicBezTo>
                <a:lnTo>
                  <a:pt x="2392314" y="4011646"/>
                </a:lnTo>
                <a:cubicBezTo>
                  <a:pt x="2397623" y="4010636"/>
                  <a:pt x="2402951" y="4009688"/>
                  <a:pt x="2408527" y="4010107"/>
                </a:cubicBezTo>
                <a:cubicBezTo>
                  <a:pt x="2439710" y="4004550"/>
                  <a:pt x="2471603" y="4001569"/>
                  <a:pt x="2503988" y="4001042"/>
                </a:cubicBezTo>
                <a:close/>
                <a:moveTo>
                  <a:pt x="851676" y="3999419"/>
                </a:moveTo>
                <a:lnTo>
                  <a:pt x="868763" y="4001042"/>
                </a:lnTo>
                <a:cubicBezTo>
                  <a:pt x="901149" y="4001569"/>
                  <a:pt x="933041" y="4004550"/>
                  <a:pt x="964225" y="4010107"/>
                </a:cubicBezTo>
                <a:cubicBezTo>
                  <a:pt x="969801" y="4009688"/>
                  <a:pt x="975129" y="4010636"/>
                  <a:pt x="980437" y="4011646"/>
                </a:cubicBezTo>
                <a:lnTo>
                  <a:pt x="980555" y="4012794"/>
                </a:lnTo>
                <a:cubicBezTo>
                  <a:pt x="1292634" y="4064450"/>
                  <a:pt x="1545864" y="4283539"/>
                  <a:pt x="1639226" y="4572001"/>
                </a:cubicBezTo>
                <a:lnTo>
                  <a:pt x="1501679" y="4572001"/>
                </a:lnTo>
                <a:cubicBezTo>
                  <a:pt x="1418296" y="4357380"/>
                  <a:pt x="1227927" y="4194541"/>
                  <a:pt x="993925" y="4144250"/>
                </a:cubicBezTo>
                <a:cubicBezTo>
                  <a:pt x="1028419" y="4319651"/>
                  <a:pt x="1130642" y="4471530"/>
                  <a:pt x="1273740" y="4572001"/>
                </a:cubicBezTo>
                <a:lnTo>
                  <a:pt x="1079499" y="4572001"/>
                </a:lnTo>
                <a:cubicBezTo>
                  <a:pt x="963367" y="4452596"/>
                  <a:pt x="884804" y="4298519"/>
                  <a:pt x="860439" y="4127511"/>
                </a:cubicBezTo>
                <a:cubicBezTo>
                  <a:pt x="860272" y="4127458"/>
                  <a:pt x="860103" y="4127453"/>
                  <a:pt x="859934" y="4127448"/>
                </a:cubicBezTo>
                <a:lnTo>
                  <a:pt x="859396" y="4120772"/>
                </a:lnTo>
                <a:cubicBezTo>
                  <a:pt x="854337" y="4090522"/>
                  <a:pt x="851886" y="4059631"/>
                  <a:pt x="851928" y="4028296"/>
                </a:cubicBezTo>
                <a:cubicBezTo>
                  <a:pt x="850616" y="4022668"/>
                  <a:pt x="850558" y="4017001"/>
                  <a:pt x="850558" y="4011320"/>
                </a:cubicBezTo>
                <a:lnTo>
                  <a:pt x="851152" y="3999880"/>
                </a:lnTo>
                <a:lnTo>
                  <a:pt x="851650" y="3999913"/>
                </a:lnTo>
                <a:close/>
                <a:moveTo>
                  <a:pt x="828925" y="3999419"/>
                </a:moveTo>
                <a:lnTo>
                  <a:pt x="828951" y="3999913"/>
                </a:lnTo>
                <a:lnTo>
                  <a:pt x="829449" y="3999880"/>
                </a:lnTo>
                <a:lnTo>
                  <a:pt x="830043" y="4011320"/>
                </a:lnTo>
                <a:cubicBezTo>
                  <a:pt x="830043" y="4017001"/>
                  <a:pt x="829984" y="4022668"/>
                  <a:pt x="828672" y="4028296"/>
                </a:cubicBezTo>
                <a:cubicBezTo>
                  <a:pt x="828714" y="4059631"/>
                  <a:pt x="826264" y="4090522"/>
                  <a:pt x="821205" y="4120772"/>
                </a:cubicBezTo>
                <a:lnTo>
                  <a:pt x="820667" y="4127448"/>
                </a:lnTo>
                <a:cubicBezTo>
                  <a:pt x="820497" y="4127453"/>
                  <a:pt x="820329" y="4127458"/>
                  <a:pt x="820161" y="4127511"/>
                </a:cubicBezTo>
                <a:cubicBezTo>
                  <a:pt x="795796" y="4298519"/>
                  <a:pt x="717234" y="4452596"/>
                  <a:pt x="601102" y="4572001"/>
                </a:cubicBezTo>
                <a:lnTo>
                  <a:pt x="406861" y="4572001"/>
                </a:lnTo>
                <a:cubicBezTo>
                  <a:pt x="549959" y="4471530"/>
                  <a:pt x="652182" y="4319650"/>
                  <a:pt x="686676" y="4144250"/>
                </a:cubicBezTo>
                <a:cubicBezTo>
                  <a:pt x="452674" y="4194541"/>
                  <a:pt x="262305" y="4357380"/>
                  <a:pt x="178922" y="4572001"/>
                </a:cubicBezTo>
                <a:lnTo>
                  <a:pt x="41374" y="4572001"/>
                </a:lnTo>
                <a:cubicBezTo>
                  <a:pt x="134738" y="4283539"/>
                  <a:pt x="387967" y="4064450"/>
                  <a:pt x="700046" y="4012794"/>
                </a:cubicBezTo>
                <a:lnTo>
                  <a:pt x="700163" y="4011646"/>
                </a:lnTo>
                <a:cubicBezTo>
                  <a:pt x="705472" y="4010636"/>
                  <a:pt x="710800" y="4009688"/>
                  <a:pt x="716376" y="4010107"/>
                </a:cubicBezTo>
                <a:cubicBezTo>
                  <a:pt x="747559" y="4004550"/>
                  <a:pt x="779452" y="4001569"/>
                  <a:pt x="811837" y="4001042"/>
                </a:cubicBezTo>
                <a:close/>
                <a:moveTo>
                  <a:pt x="8305836" y="3304913"/>
                </a:moveTo>
                <a:cubicBezTo>
                  <a:pt x="8030646" y="3363591"/>
                  <a:pt x="7815802" y="3576701"/>
                  <a:pt x="7762527" y="3845480"/>
                </a:cubicBezTo>
                <a:cubicBezTo>
                  <a:pt x="8037717" y="3786801"/>
                  <a:pt x="8252560" y="3573691"/>
                  <a:pt x="8305836" y="3304913"/>
                </a:cubicBezTo>
                <a:close/>
                <a:moveTo>
                  <a:pt x="6911971" y="3304913"/>
                </a:moveTo>
                <a:cubicBezTo>
                  <a:pt x="6965247" y="3573691"/>
                  <a:pt x="7180090" y="3786801"/>
                  <a:pt x="7455280" y="3845480"/>
                </a:cubicBezTo>
                <a:cubicBezTo>
                  <a:pt x="7402005" y="3576701"/>
                  <a:pt x="7187161" y="3363591"/>
                  <a:pt x="6911971" y="3304913"/>
                </a:cubicBezTo>
                <a:close/>
                <a:moveTo>
                  <a:pt x="6613685" y="3304913"/>
                </a:moveTo>
                <a:cubicBezTo>
                  <a:pt x="6338495" y="3363591"/>
                  <a:pt x="6123651" y="3576701"/>
                  <a:pt x="6070376" y="3845480"/>
                </a:cubicBezTo>
                <a:cubicBezTo>
                  <a:pt x="6345566" y="3786801"/>
                  <a:pt x="6560409" y="3573691"/>
                  <a:pt x="6613685" y="3304913"/>
                </a:cubicBezTo>
                <a:close/>
                <a:moveTo>
                  <a:pt x="5219820" y="3304913"/>
                </a:moveTo>
                <a:cubicBezTo>
                  <a:pt x="5273096" y="3573691"/>
                  <a:pt x="5487939" y="3786801"/>
                  <a:pt x="5763129" y="3845480"/>
                </a:cubicBezTo>
                <a:cubicBezTo>
                  <a:pt x="5709854" y="3576701"/>
                  <a:pt x="5495010" y="3363591"/>
                  <a:pt x="5219820" y="3304913"/>
                </a:cubicBezTo>
                <a:close/>
                <a:moveTo>
                  <a:pt x="4921534" y="3304913"/>
                </a:moveTo>
                <a:cubicBezTo>
                  <a:pt x="4646344" y="3363591"/>
                  <a:pt x="4431500" y="3576701"/>
                  <a:pt x="4378225" y="3845480"/>
                </a:cubicBezTo>
                <a:cubicBezTo>
                  <a:pt x="4653415" y="3786801"/>
                  <a:pt x="4868259" y="3573691"/>
                  <a:pt x="4921534" y="3304913"/>
                </a:cubicBezTo>
                <a:close/>
                <a:moveTo>
                  <a:pt x="3527669" y="3304913"/>
                </a:moveTo>
                <a:cubicBezTo>
                  <a:pt x="3580945" y="3573691"/>
                  <a:pt x="3795788" y="3786801"/>
                  <a:pt x="4070978" y="3845480"/>
                </a:cubicBezTo>
                <a:cubicBezTo>
                  <a:pt x="4017703" y="3576701"/>
                  <a:pt x="3802859" y="3363591"/>
                  <a:pt x="3527669" y="3304913"/>
                </a:cubicBezTo>
                <a:close/>
                <a:moveTo>
                  <a:pt x="3229383" y="3304913"/>
                </a:moveTo>
                <a:cubicBezTo>
                  <a:pt x="2954193" y="3363591"/>
                  <a:pt x="2739349" y="3576701"/>
                  <a:pt x="2686074" y="3845480"/>
                </a:cubicBezTo>
                <a:cubicBezTo>
                  <a:pt x="2961264" y="3786801"/>
                  <a:pt x="3176107" y="3573691"/>
                  <a:pt x="3229383" y="3304913"/>
                </a:cubicBezTo>
                <a:close/>
                <a:moveTo>
                  <a:pt x="1835518" y="3304913"/>
                </a:moveTo>
                <a:cubicBezTo>
                  <a:pt x="1888794" y="3573691"/>
                  <a:pt x="2103637" y="3786801"/>
                  <a:pt x="2378827" y="3845480"/>
                </a:cubicBezTo>
                <a:cubicBezTo>
                  <a:pt x="2325552" y="3576701"/>
                  <a:pt x="2110708" y="3363591"/>
                  <a:pt x="1835518" y="3304913"/>
                </a:cubicBezTo>
                <a:close/>
                <a:moveTo>
                  <a:pt x="1537232" y="3304913"/>
                </a:moveTo>
                <a:cubicBezTo>
                  <a:pt x="1262042" y="3363591"/>
                  <a:pt x="1047198" y="3576701"/>
                  <a:pt x="993923" y="3845480"/>
                </a:cubicBezTo>
                <a:cubicBezTo>
                  <a:pt x="1269113" y="3786801"/>
                  <a:pt x="1483956" y="3573691"/>
                  <a:pt x="1537232" y="3304913"/>
                </a:cubicBezTo>
                <a:close/>
                <a:moveTo>
                  <a:pt x="143367" y="3304913"/>
                </a:moveTo>
                <a:cubicBezTo>
                  <a:pt x="196643" y="3573691"/>
                  <a:pt x="411486" y="3786801"/>
                  <a:pt x="686676" y="3845480"/>
                </a:cubicBezTo>
                <a:cubicBezTo>
                  <a:pt x="633401" y="3576701"/>
                  <a:pt x="418557" y="3363591"/>
                  <a:pt x="143367" y="3304913"/>
                </a:cubicBezTo>
                <a:close/>
                <a:moveTo>
                  <a:pt x="8461873" y="3161219"/>
                </a:moveTo>
                <a:lnTo>
                  <a:pt x="8478960" y="3162829"/>
                </a:lnTo>
                <a:cubicBezTo>
                  <a:pt x="8511346" y="3163352"/>
                  <a:pt x="8543239" y="3166310"/>
                  <a:pt x="8574422" y="3171823"/>
                </a:cubicBezTo>
                <a:cubicBezTo>
                  <a:pt x="8579998" y="3171407"/>
                  <a:pt x="8585326" y="3172348"/>
                  <a:pt x="8590635" y="3173350"/>
                </a:cubicBezTo>
                <a:lnTo>
                  <a:pt x="8590752" y="3174489"/>
                </a:lnTo>
                <a:cubicBezTo>
                  <a:pt x="8815033" y="3211322"/>
                  <a:pt x="9008920" y="3333951"/>
                  <a:pt x="9135069" y="3506215"/>
                </a:cubicBezTo>
                <a:lnTo>
                  <a:pt x="9139239" y="3512974"/>
                </a:lnTo>
                <a:lnTo>
                  <a:pt x="9139239" y="3816134"/>
                </a:lnTo>
                <a:lnTo>
                  <a:pt x="9120077" y="3747490"/>
                </a:lnTo>
                <a:cubicBezTo>
                  <a:pt x="9039502" y="3525837"/>
                  <a:pt x="8844913" y="3356256"/>
                  <a:pt x="8604122" y="3304913"/>
                </a:cubicBezTo>
                <a:cubicBezTo>
                  <a:pt x="8650738" y="3540094"/>
                  <a:pt x="8821055" y="3732654"/>
                  <a:pt x="9047261" y="3816429"/>
                </a:cubicBezTo>
                <a:lnTo>
                  <a:pt x="9139239" y="3843104"/>
                </a:lnTo>
                <a:lnTo>
                  <a:pt x="9139239" y="3970603"/>
                </a:lnTo>
                <a:lnTo>
                  <a:pt x="9030179" y="3943797"/>
                </a:lnTo>
                <a:cubicBezTo>
                  <a:pt x="8735297" y="3846211"/>
                  <a:pt x="8514628" y="3594637"/>
                  <a:pt x="8470637" y="3288305"/>
                </a:cubicBezTo>
                <a:cubicBezTo>
                  <a:pt x="8470469" y="3288253"/>
                  <a:pt x="8470301" y="3288248"/>
                  <a:pt x="8470131" y="3288243"/>
                </a:cubicBezTo>
                <a:lnTo>
                  <a:pt x="8469593" y="3281619"/>
                </a:lnTo>
                <a:cubicBezTo>
                  <a:pt x="8464534" y="3251607"/>
                  <a:pt x="8462083" y="3220958"/>
                  <a:pt x="8462126" y="3189869"/>
                </a:cubicBezTo>
                <a:cubicBezTo>
                  <a:pt x="8460814" y="3184286"/>
                  <a:pt x="8460755" y="3178663"/>
                  <a:pt x="8460755" y="3173027"/>
                </a:cubicBezTo>
                <a:lnTo>
                  <a:pt x="8461349" y="3161677"/>
                </a:lnTo>
                <a:lnTo>
                  <a:pt x="8461847" y="3161709"/>
                </a:lnTo>
                <a:close/>
                <a:moveTo>
                  <a:pt x="8448085" y="3161219"/>
                </a:moveTo>
                <a:lnTo>
                  <a:pt x="8448111" y="3161709"/>
                </a:lnTo>
                <a:lnTo>
                  <a:pt x="8448609" y="3161677"/>
                </a:lnTo>
                <a:lnTo>
                  <a:pt x="8449203" y="3173027"/>
                </a:lnTo>
                <a:cubicBezTo>
                  <a:pt x="8449203" y="3178663"/>
                  <a:pt x="8449144" y="3184286"/>
                  <a:pt x="8447832" y="3189869"/>
                </a:cubicBezTo>
                <a:cubicBezTo>
                  <a:pt x="8447875" y="3220958"/>
                  <a:pt x="8445424" y="3251607"/>
                  <a:pt x="8440365" y="3281619"/>
                </a:cubicBezTo>
                <a:lnTo>
                  <a:pt x="8439827" y="3288243"/>
                </a:lnTo>
                <a:cubicBezTo>
                  <a:pt x="8439657" y="3288248"/>
                  <a:pt x="8439489" y="3288253"/>
                  <a:pt x="8439321" y="3288305"/>
                </a:cubicBezTo>
                <a:cubicBezTo>
                  <a:pt x="8389046" y="3638399"/>
                  <a:pt x="8108007" y="3916971"/>
                  <a:pt x="7749156" y="3975903"/>
                </a:cubicBezTo>
                <a:lnTo>
                  <a:pt x="7749040" y="3977042"/>
                </a:lnTo>
                <a:cubicBezTo>
                  <a:pt x="7743729" y="3978045"/>
                  <a:pt x="7738400" y="3978986"/>
                  <a:pt x="7732823" y="3978570"/>
                </a:cubicBezTo>
                <a:cubicBezTo>
                  <a:pt x="7701651" y="3984080"/>
                  <a:pt x="7669771" y="3987038"/>
                  <a:pt x="7637396" y="3987561"/>
                </a:cubicBezTo>
                <a:lnTo>
                  <a:pt x="7620278" y="3989174"/>
                </a:lnTo>
                <a:lnTo>
                  <a:pt x="7620252" y="3988683"/>
                </a:lnTo>
                <a:lnTo>
                  <a:pt x="7619753" y="3988716"/>
                </a:lnTo>
                <a:cubicBezTo>
                  <a:pt x="7619187" y="3984944"/>
                  <a:pt x="7619160" y="3981158"/>
                  <a:pt x="7619160" y="3977366"/>
                </a:cubicBezTo>
                <a:cubicBezTo>
                  <a:pt x="7619160" y="3971728"/>
                  <a:pt x="7619219" y="3966104"/>
                  <a:pt x="7620531" y="3960518"/>
                </a:cubicBezTo>
                <a:cubicBezTo>
                  <a:pt x="7620488" y="3929436"/>
                  <a:pt x="7622938" y="3898794"/>
                  <a:pt x="7627995" y="3868787"/>
                </a:cubicBezTo>
                <a:lnTo>
                  <a:pt x="7628535" y="3862150"/>
                </a:lnTo>
                <a:cubicBezTo>
                  <a:pt x="7628704" y="3862145"/>
                  <a:pt x="7628873" y="3862140"/>
                  <a:pt x="7629040" y="3862087"/>
                </a:cubicBezTo>
                <a:cubicBezTo>
                  <a:pt x="7679317" y="3511992"/>
                  <a:pt x="7960356" y="3233421"/>
                  <a:pt x="8319206" y="3174489"/>
                </a:cubicBezTo>
                <a:lnTo>
                  <a:pt x="8319323" y="3173350"/>
                </a:lnTo>
                <a:cubicBezTo>
                  <a:pt x="8324632" y="3172348"/>
                  <a:pt x="8329960" y="3171407"/>
                  <a:pt x="8335536" y="3171823"/>
                </a:cubicBezTo>
                <a:cubicBezTo>
                  <a:pt x="8366719" y="3166310"/>
                  <a:pt x="8398612" y="3163352"/>
                  <a:pt x="8430998" y="3162829"/>
                </a:cubicBezTo>
                <a:close/>
                <a:moveTo>
                  <a:pt x="6769722" y="3161219"/>
                </a:moveTo>
                <a:lnTo>
                  <a:pt x="6786810" y="3162829"/>
                </a:lnTo>
                <a:cubicBezTo>
                  <a:pt x="6819195" y="3163352"/>
                  <a:pt x="6851088" y="3166310"/>
                  <a:pt x="6882271" y="3171823"/>
                </a:cubicBezTo>
                <a:cubicBezTo>
                  <a:pt x="6887847" y="3171407"/>
                  <a:pt x="6893175" y="3172348"/>
                  <a:pt x="6898484" y="3173350"/>
                </a:cubicBezTo>
                <a:lnTo>
                  <a:pt x="6898601" y="3174489"/>
                </a:lnTo>
                <a:cubicBezTo>
                  <a:pt x="7257451" y="3233421"/>
                  <a:pt x="7538490" y="3511992"/>
                  <a:pt x="7588766" y="3862087"/>
                </a:cubicBezTo>
                <a:cubicBezTo>
                  <a:pt x="7588934" y="3862140"/>
                  <a:pt x="7589103" y="3862145"/>
                  <a:pt x="7589272" y="3862150"/>
                </a:cubicBezTo>
                <a:lnTo>
                  <a:pt x="7589812" y="3868787"/>
                </a:lnTo>
                <a:cubicBezTo>
                  <a:pt x="7594869" y="3898794"/>
                  <a:pt x="7597319" y="3929436"/>
                  <a:pt x="7597276" y="3960518"/>
                </a:cubicBezTo>
                <a:cubicBezTo>
                  <a:pt x="7598588" y="3966104"/>
                  <a:pt x="7598647" y="3971728"/>
                  <a:pt x="7598647" y="3977366"/>
                </a:cubicBezTo>
                <a:cubicBezTo>
                  <a:pt x="7598647" y="3981158"/>
                  <a:pt x="7598620" y="3984944"/>
                  <a:pt x="7598054" y="3988716"/>
                </a:cubicBezTo>
                <a:lnTo>
                  <a:pt x="7597555" y="3988683"/>
                </a:lnTo>
                <a:lnTo>
                  <a:pt x="7597529" y="3989174"/>
                </a:lnTo>
                <a:lnTo>
                  <a:pt x="7580411" y="3987561"/>
                </a:lnTo>
                <a:cubicBezTo>
                  <a:pt x="7548036" y="3987038"/>
                  <a:pt x="7516156" y="3984080"/>
                  <a:pt x="7484984" y="3978570"/>
                </a:cubicBezTo>
                <a:cubicBezTo>
                  <a:pt x="7479407" y="3978986"/>
                  <a:pt x="7474078" y="3978045"/>
                  <a:pt x="7468767" y="3977042"/>
                </a:cubicBezTo>
                <a:lnTo>
                  <a:pt x="7468651" y="3975903"/>
                </a:lnTo>
                <a:cubicBezTo>
                  <a:pt x="7109800" y="3916971"/>
                  <a:pt x="6828761" y="3638399"/>
                  <a:pt x="6778486" y="3288305"/>
                </a:cubicBezTo>
                <a:cubicBezTo>
                  <a:pt x="6778318" y="3288253"/>
                  <a:pt x="6778150" y="3288248"/>
                  <a:pt x="6777980" y="3288243"/>
                </a:cubicBezTo>
                <a:lnTo>
                  <a:pt x="6777442" y="3281619"/>
                </a:lnTo>
                <a:cubicBezTo>
                  <a:pt x="6772383" y="3251607"/>
                  <a:pt x="6769933" y="3220958"/>
                  <a:pt x="6769975" y="3189869"/>
                </a:cubicBezTo>
                <a:cubicBezTo>
                  <a:pt x="6768663" y="3184286"/>
                  <a:pt x="6768604" y="3178663"/>
                  <a:pt x="6768604" y="3173027"/>
                </a:cubicBezTo>
                <a:lnTo>
                  <a:pt x="6769198" y="3161677"/>
                </a:lnTo>
                <a:lnTo>
                  <a:pt x="6769696" y="3161709"/>
                </a:lnTo>
                <a:close/>
                <a:moveTo>
                  <a:pt x="6755934" y="3161219"/>
                </a:moveTo>
                <a:lnTo>
                  <a:pt x="6755960" y="3161709"/>
                </a:lnTo>
                <a:lnTo>
                  <a:pt x="6756458" y="3161677"/>
                </a:lnTo>
                <a:lnTo>
                  <a:pt x="6757052" y="3173027"/>
                </a:lnTo>
                <a:cubicBezTo>
                  <a:pt x="6757052" y="3178663"/>
                  <a:pt x="6756994" y="3184286"/>
                  <a:pt x="6755682" y="3189869"/>
                </a:cubicBezTo>
                <a:cubicBezTo>
                  <a:pt x="6755724" y="3220958"/>
                  <a:pt x="6753273" y="3251607"/>
                  <a:pt x="6748215" y="3281619"/>
                </a:cubicBezTo>
                <a:lnTo>
                  <a:pt x="6747676" y="3288243"/>
                </a:lnTo>
                <a:cubicBezTo>
                  <a:pt x="6747507" y="3288248"/>
                  <a:pt x="6747338" y="3288253"/>
                  <a:pt x="6747171" y="3288305"/>
                </a:cubicBezTo>
                <a:cubicBezTo>
                  <a:pt x="6696895" y="3638399"/>
                  <a:pt x="6415856" y="3916971"/>
                  <a:pt x="6057005" y="3975903"/>
                </a:cubicBezTo>
                <a:lnTo>
                  <a:pt x="6056889" y="3977042"/>
                </a:lnTo>
                <a:cubicBezTo>
                  <a:pt x="6051578" y="3978045"/>
                  <a:pt x="6046249" y="3978986"/>
                  <a:pt x="6040672" y="3978570"/>
                </a:cubicBezTo>
                <a:cubicBezTo>
                  <a:pt x="6009500" y="3984080"/>
                  <a:pt x="5977620" y="3987038"/>
                  <a:pt x="5945246" y="3987561"/>
                </a:cubicBezTo>
                <a:lnTo>
                  <a:pt x="5928127" y="3989174"/>
                </a:lnTo>
                <a:lnTo>
                  <a:pt x="5928101" y="3988683"/>
                </a:lnTo>
                <a:lnTo>
                  <a:pt x="5927602" y="3988716"/>
                </a:lnTo>
                <a:cubicBezTo>
                  <a:pt x="5927036" y="3984944"/>
                  <a:pt x="5927009" y="3981158"/>
                  <a:pt x="5927009" y="3977366"/>
                </a:cubicBezTo>
                <a:cubicBezTo>
                  <a:pt x="5927009" y="3971728"/>
                  <a:pt x="5927068" y="3966104"/>
                  <a:pt x="5928380" y="3960518"/>
                </a:cubicBezTo>
                <a:cubicBezTo>
                  <a:pt x="5928338" y="3929436"/>
                  <a:pt x="5930787" y="3898794"/>
                  <a:pt x="5935844" y="3868787"/>
                </a:cubicBezTo>
                <a:lnTo>
                  <a:pt x="5936384" y="3862150"/>
                </a:lnTo>
                <a:cubicBezTo>
                  <a:pt x="5936553" y="3862145"/>
                  <a:pt x="5936722" y="3862140"/>
                  <a:pt x="5936890" y="3862087"/>
                </a:cubicBezTo>
                <a:cubicBezTo>
                  <a:pt x="5987166" y="3511992"/>
                  <a:pt x="6268205" y="3233421"/>
                  <a:pt x="6627056" y="3174489"/>
                </a:cubicBezTo>
                <a:lnTo>
                  <a:pt x="6627173" y="3173350"/>
                </a:lnTo>
                <a:cubicBezTo>
                  <a:pt x="6632481" y="3172348"/>
                  <a:pt x="6637809" y="3171407"/>
                  <a:pt x="6643385" y="3171823"/>
                </a:cubicBezTo>
                <a:cubicBezTo>
                  <a:pt x="6674569" y="3166310"/>
                  <a:pt x="6706461" y="3163352"/>
                  <a:pt x="6738847" y="3162829"/>
                </a:cubicBezTo>
                <a:close/>
                <a:moveTo>
                  <a:pt x="5077571" y="3161219"/>
                </a:moveTo>
                <a:lnTo>
                  <a:pt x="5094659" y="3162829"/>
                </a:lnTo>
                <a:cubicBezTo>
                  <a:pt x="5127044" y="3163352"/>
                  <a:pt x="5158937" y="3166310"/>
                  <a:pt x="5190120" y="3171823"/>
                </a:cubicBezTo>
                <a:cubicBezTo>
                  <a:pt x="5195696" y="3171407"/>
                  <a:pt x="5201024" y="3172348"/>
                  <a:pt x="5206334" y="3173350"/>
                </a:cubicBezTo>
                <a:lnTo>
                  <a:pt x="5206450" y="3174489"/>
                </a:lnTo>
                <a:cubicBezTo>
                  <a:pt x="5565300" y="3233421"/>
                  <a:pt x="5846339" y="3511992"/>
                  <a:pt x="5896616" y="3862087"/>
                </a:cubicBezTo>
                <a:cubicBezTo>
                  <a:pt x="5896783" y="3862140"/>
                  <a:pt x="5896953" y="3862145"/>
                  <a:pt x="5897121" y="3862150"/>
                </a:cubicBezTo>
                <a:lnTo>
                  <a:pt x="5897662" y="3868787"/>
                </a:lnTo>
                <a:cubicBezTo>
                  <a:pt x="5902718" y="3898794"/>
                  <a:pt x="5905168" y="3929436"/>
                  <a:pt x="5905126" y="3960518"/>
                </a:cubicBezTo>
                <a:cubicBezTo>
                  <a:pt x="5906438" y="3966104"/>
                  <a:pt x="5906496" y="3971728"/>
                  <a:pt x="5906496" y="3977366"/>
                </a:cubicBezTo>
                <a:cubicBezTo>
                  <a:pt x="5906496" y="3981158"/>
                  <a:pt x="5906469" y="3984944"/>
                  <a:pt x="5905903" y="3988716"/>
                </a:cubicBezTo>
                <a:lnTo>
                  <a:pt x="5905404" y="3988683"/>
                </a:lnTo>
                <a:lnTo>
                  <a:pt x="5905378" y="3989174"/>
                </a:lnTo>
                <a:lnTo>
                  <a:pt x="5888260" y="3987561"/>
                </a:lnTo>
                <a:cubicBezTo>
                  <a:pt x="5855886" y="3987038"/>
                  <a:pt x="5824005" y="3984080"/>
                  <a:pt x="5792833" y="3978570"/>
                </a:cubicBezTo>
                <a:cubicBezTo>
                  <a:pt x="5787256" y="3978986"/>
                  <a:pt x="5781927" y="3978045"/>
                  <a:pt x="5776617" y="3977042"/>
                </a:cubicBezTo>
                <a:lnTo>
                  <a:pt x="5776501" y="3975903"/>
                </a:lnTo>
                <a:cubicBezTo>
                  <a:pt x="5417649" y="3916971"/>
                  <a:pt x="5136610" y="3638399"/>
                  <a:pt x="5086335" y="3288305"/>
                </a:cubicBezTo>
                <a:cubicBezTo>
                  <a:pt x="5086167" y="3288253"/>
                  <a:pt x="5085999" y="3288248"/>
                  <a:pt x="5085830" y="3288243"/>
                </a:cubicBezTo>
                <a:lnTo>
                  <a:pt x="5085291" y="3281619"/>
                </a:lnTo>
                <a:cubicBezTo>
                  <a:pt x="5080233" y="3251607"/>
                  <a:pt x="5077782" y="3220958"/>
                  <a:pt x="5077824" y="3189869"/>
                </a:cubicBezTo>
                <a:cubicBezTo>
                  <a:pt x="5076512" y="3184286"/>
                  <a:pt x="5076453" y="3178663"/>
                  <a:pt x="5076453" y="3173027"/>
                </a:cubicBezTo>
                <a:lnTo>
                  <a:pt x="5077047" y="3161677"/>
                </a:lnTo>
                <a:lnTo>
                  <a:pt x="5077545" y="3161709"/>
                </a:lnTo>
                <a:close/>
                <a:moveTo>
                  <a:pt x="5063783" y="3161219"/>
                </a:moveTo>
                <a:lnTo>
                  <a:pt x="5063809" y="3161709"/>
                </a:lnTo>
                <a:lnTo>
                  <a:pt x="5064307" y="3161677"/>
                </a:lnTo>
                <a:lnTo>
                  <a:pt x="5064902" y="3173027"/>
                </a:lnTo>
                <a:cubicBezTo>
                  <a:pt x="5064902" y="3178663"/>
                  <a:pt x="5064842" y="3184286"/>
                  <a:pt x="5063530" y="3189869"/>
                </a:cubicBezTo>
                <a:cubicBezTo>
                  <a:pt x="5063572" y="3220958"/>
                  <a:pt x="5061122" y="3251607"/>
                  <a:pt x="5056063" y="3281619"/>
                </a:cubicBezTo>
                <a:lnTo>
                  <a:pt x="5055525" y="3288243"/>
                </a:lnTo>
                <a:cubicBezTo>
                  <a:pt x="5055355" y="3288248"/>
                  <a:pt x="5055187" y="3288253"/>
                  <a:pt x="5055019" y="3288305"/>
                </a:cubicBezTo>
                <a:cubicBezTo>
                  <a:pt x="5004744" y="3638399"/>
                  <a:pt x="4723705" y="3916971"/>
                  <a:pt x="4364853" y="3975903"/>
                </a:cubicBezTo>
                <a:lnTo>
                  <a:pt x="4364737" y="3977042"/>
                </a:lnTo>
                <a:cubicBezTo>
                  <a:pt x="4359427" y="3978045"/>
                  <a:pt x="4354098" y="3978986"/>
                  <a:pt x="4348521" y="3978570"/>
                </a:cubicBezTo>
                <a:cubicBezTo>
                  <a:pt x="4317350" y="3984080"/>
                  <a:pt x="4285468" y="3987038"/>
                  <a:pt x="4253094" y="3987561"/>
                </a:cubicBezTo>
                <a:lnTo>
                  <a:pt x="4235976" y="3989174"/>
                </a:lnTo>
                <a:lnTo>
                  <a:pt x="4235950" y="3988683"/>
                </a:lnTo>
                <a:lnTo>
                  <a:pt x="4235451" y="3988716"/>
                </a:lnTo>
                <a:cubicBezTo>
                  <a:pt x="4234885" y="3984944"/>
                  <a:pt x="4234858" y="3981158"/>
                  <a:pt x="4234858" y="3977366"/>
                </a:cubicBezTo>
                <a:cubicBezTo>
                  <a:pt x="4234858" y="3971728"/>
                  <a:pt x="4234916" y="3966104"/>
                  <a:pt x="4236228" y="3960518"/>
                </a:cubicBezTo>
                <a:cubicBezTo>
                  <a:pt x="4236186" y="3929436"/>
                  <a:pt x="4238636" y="3898794"/>
                  <a:pt x="4243692" y="3868787"/>
                </a:cubicBezTo>
                <a:lnTo>
                  <a:pt x="4244233" y="3862150"/>
                </a:lnTo>
                <a:cubicBezTo>
                  <a:pt x="4244401" y="3862145"/>
                  <a:pt x="4244571" y="3862140"/>
                  <a:pt x="4244738" y="3862087"/>
                </a:cubicBezTo>
                <a:cubicBezTo>
                  <a:pt x="4295015" y="3511992"/>
                  <a:pt x="4576054" y="3233421"/>
                  <a:pt x="4934904" y="3174489"/>
                </a:cubicBezTo>
                <a:lnTo>
                  <a:pt x="4935021" y="3173350"/>
                </a:lnTo>
                <a:cubicBezTo>
                  <a:pt x="4940330" y="3172348"/>
                  <a:pt x="4945658" y="3171407"/>
                  <a:pt x="4951234" y="3171823"/>
                </a:cubicBezTo>
                <a:cubicBezTo>
                  <a:pt x="4982417" y="3166310"/>
                  <a:pt x="5014310" y="3163352"/>
                  <a:pt x="5046695" y="3162829"/>
                </a:cubicBezTo>
                <a:close/>
                <a:moveTo>
                  <a:pt x="3385420" y="3161219"/>
                </a:moveTo>
                <a:lnTo>
                  <a:pt x="3402507" y="3162829"/>
                </a:lnTo>
                <a:cubicBezTo>
                  <a:pt x="3434893" y="3163352"/>
                  <a:pt x="3466785" y="3166310"/>
                  <a:pt x="3497969" y="3171823"/>
                </a:cubicBezTo>
                <a:cubicBezTo>
                  <a:pt x="3503545" y="3171407"/>
                  <a:pt x="3508873" y="3172348"/>
                  <a:pt x="3514181" y="3173350"/>
                </a:cubicBezTo>
                <a:lnTo>
                  <a:pt x="3514298" y="3174489"/>
                </a:lnTo>
                <a:cubicBezTo>
                  <a:pt x="3873149" y="3233421"/>
                  <a:pt x="4154188" y="3511992"/>
                  <a:pt x="4204464" y="3862087"/>
                </a:cubicBezTo>
                <a:cubicBezTo>
                  <a:pt x="4204632" y="3862140"/>
                  <a:pt x="4204801" y="3862145"/>
                  <a:pt x="4204970" y="3862150"/>
                </a:cubicBezTo>
                <a:lnTo>
                  <a:pt x="4205510" y="3868787"/>
                </a:lnTo>
                <a:cubicBezTo>
                  <a:pt x="4210567" y="3898794"/>
                  <a:pt x="4213016" y="3929436"/>
                  <a:pt x="4212974" y="3960518"/>
                </a:cubicBezTo>
                <a:cubicBezTo>
                  <a:pt x="4214286" y="3966104"/>
                  <a:pt x="4214345" y="3971728"/>
                  <a:pt x="4214345" y="3977366"/>
                </a:cubicBezTo>
                <a:cubicBezTo>
                  <a:pt x="4214345" y="3981158"/>
                  <a:pt x="4214318" y="3984944"/>
                  <a:pt x="4213752" y="3988716"/>
                </a:cubicBezTo>
                <a:lnTo>
                  <a:pt x="4213253" y="3988683"/>
                </a:lnTo>
                <a:lnTo>
                  <a:pt x="4213227" y="3989174"/>
                </a:lnTo>
                <a:lnTo>
                  <a:pt x="4196108" y="3987561"/>
                </a:lnTo>
                <a:cubicBezTo>
                  <a:pt x="4163734" y="3987038"/>
                  <a:pt x="4131854" y="3984080"/>
                  <a:pt x="4100682" y="3978570"/>
                </a:cubicBezTo>
                <a:cubicBezTo>
                  <a:pt x="4095105" y="3978986"/>
                  <a:pt x="4089776" y="3978045"/>
                  <a:pt x="4084465" y="3977042"/>
                </a:cubicBezTo>
                <a:lnTo>
                  <a:pt x="4084349" y="3975903"/>
                </a:lnTo>
                <a:cubicBezTo>
                  <a:pt x="3725498" y="3916971"/>
                  <a:pt x="3444459" y="3638399"/>
                  <a:pt x="3394183" y="3288305"/>
                </a:cubicBezTo>
                <a:cubicBezTo>
                  <a:pt x="3394016" y="3288253"/>
                  <a:pt x="3393847" y="3288248"/>
                  <a:pt x="3393678" y="3288243"/>
                </a:cubicBezTo>
                <a:lnTo>
                  <a:pt x="3393139" y="3281619"/>
                </a:lnTo>
                <a:cubicBezTo>
                  <a:pt x="3388081" y="3251607"/>
                  <a:pt x="3385630" y="3220958"/>
                  <a:pt x="3385672" y="3189869"/>
                </a:cubicBezTo>
                <a:cubicBezTo>
                  <a:pt x="3384360" y="3184286"/>
                  <a:pt x="3384302" y="3178663"/>
                  <a:pt x="3384302" y="3173027"/>
                </a:cubicBezTo>
                <a:lnTo>
                  <a:pt x="3384896" y="3161677"/>
                </a:lnTo>
                <a:lnTo>
                  <a:pt x="3385394" y="3161709"/>
                </a:lnTo>
                <a:close/>
                <a:moveTo>
                  <a:pt x="3371632" y="3161219"/>
                </a:moveTo>
                <a:lnTo>
                  <a:pt x="3371658" y="3161709"/>
                </a:lnTo>
                <a:lnTo>
                  <a:pt x="3372156" y="3161677"/>
                </a:lnTo>
                <a:lnTo>
                  <a:pt x="3372750" y="3173027"/>
                </a:lnTo>
                <a:cubicBezTo>
                  <a:pt x="3372750" y="3178663"/>
                  <a:pt x="3372691" y="3184286"/>
                  <a:pt x="3371379" y="3189869"/>
                </a:cubicBezTo>
                <a:cubicBezTo>
                  <a:pt x="3371421" y="3220958"/>
                  <a:pt x="3368971" y="3251607"/>
                  <a:pt x="3363912" y="3281619"/>
                </a:cubicBezTo>
                <a:lnTo>
                  <a:pt x="3363374" y="3288243"/>
                </a:lnTo>
                <a:cubicBezTo>
                  <a:pt x="3363204" y="3288248"/>
                  <a:pt x="3363036" y="3288253"/>
                  <a:pt x="3362868" y="3288305"/>
                </a:cubicBezTo>
                <a:cubicBezTo>
                  <a:pt x="3312593" y="3638399"/>
                  <a:pt x="3031554" y="3916971"/>
                  <a:pt x="2672703" y="3975903"/>
                </a:cubicBezTo>
                <a:lnTo>
                  <a:pt x="2672586" y="3977042"/>
                </a:lnTo>
                <a:cubicBezTo>
                  <a:pt x="2667276" y="3978045"/>
                  <a:pt x="2661947" y="3978986"/>
                  <a:pt x="2656370" y="3978570"/>
                </a:cubicBezTo>
                <a:cubicBezTo>
                  <a:pt x="2625198" y="3984080"/>
                  <a:pt x="2593318" y="3987038"/>
                  <a:pt x="2560943" y="3987561"/>
                </a:cubicBezTo>
                <a:lnTo>
                  <a:pt x="2543825" y="3989174"/>
                </a:lnTo>
                <a:lnTo>
                  <a:pt x="2543799" y="3988683"/>
                </a:lnTo>
                <a:lnTo>
                  <a:pt x="2543300" y="3988716"/>
                </a:lnTo>
                <a:cubicBezTo>
                  <a:pt x="2542734" y="3984944"/>
                  <a:pt x="2542707" y="3981158"/>
                  <a:pt x="2542707" y="3977366"/>
                </a:cubicBezTo>
                <a:cubicBezTo>
                  <a:pt x="2542707" y="3971728"/>
                  <a:pt x="2542765" y="3966104"/>
                  <a:pt x="2544077" y="3960518"/>
                </a:cubicBezTo>
                <a:cubicBezTo>
                  <a:pt x="2544035" y="3929436"/>
                  <a:pt x="2546485" y="3898794"/>
                  <a:pt x="2551541" y="3868787"/>
                </a:cubicBezTo>
                <a:lnTo>
                  <a:pt x="2552082" y="3862150"/>
                </a:lnTo>
                <a:cubicBezTo>
                  <a:pt x="2552250" y="3862145"/>
                  <a:pt x="2552420" y="3862140"/>
                  <a:pt x="2552587" y="3862087"/>
                </a:cubicBezTo>
                <a:cubicBezTo>
                  <a:pt x="2602864" y="3511992"/>
                  <a:pt x="2883903" y="3233421"/>
                  <a:pt x="3242753" y="3174489"/>
                </a:cubicBezTo>
                <a:lnTo>
                  <a:pt x="3242870" y="3173350"/>
                </a:lnTo>
                <a:cubicBezTo>
                  <a:pt x="3248179" y="3172348"/>
                  <a:pt x="3253507" y="3171407"/>
                  <a:pt x="3259083" y="3171823"/>
                </a:cubicBezTo>
                <a:cubicBezTo>
                  <a:pt x="3290266" y="3166310"/>
                  <a:pt x="3322159" y="3163352"/>
                  <a:pt x="3354544" y="3162829"/>
                </a:cubicBezTo>
                <a:close/>
                <a:moveTo>
                  <a:pt x="1693269" y="3161219"/>
                </a:moveTo>
                <a:lnTo>
                  <a:pt x="1710356" y="3162829"/>
                </a:lnTo>
                <a:cubicBezTo>
                  <a:pt x="1742742" y="3163352"/>
                  <a:pt x="1774634" y="3166310"/>
                  <a:pt x="1805818" y="3171823"/>
                </a:cubicBezTo>
                <a:cubicBezTo>
                  <a:pt x="1811394" y="3171407"/>
                  <a:pt x="1816722" y="3172348"/>
                  <a:pt x="1822030" y="3173350"/>
                </a:cubicBezTo>
                <a:lnTo>
                  <a:pt x="1822148" y="3174489"/>
                </a:lnTo>
                <a:cubicBezTo>
                  <a:pt x="2180998" y="3233421"/>
                  <a:pt x="2462037" y="3511992"/>
                  <a:pt x="2512313" y="3862087"/>
                </a:cubicBezTo>
                <a:cubicBezTo>
                  <a:pt x="2512481" y="3862140"/>
                  <a:pt x="2512650" y="3862145"/>
                  <a:pt x="2512819" y="3862150"/>
                </a:cubicBezTo>
                <a:lnTo>
                  <a:pt x="2513359" y="3868787"/>
                </a:lnTo>
                <a:cubicBezTo>
                  <a:pt x="2518416" y="3898794"/>
                  <a:pt x="2520865" y="3929436"/>
                  <a:pt x="2520823" y="3960518"/>
                </a:cubicBezTo>
                <a:cubicBezTo>
                  <a:pt x="2522135" y="3966104"/>
                  <a:pt x="2522194" y="3971728"/>
                  <a:pt x="2522194" y="3977366"/>
                </a:cubicBezTo>
                <a:cubicBezTo>
                  <a:pt x="2522194" y="3981158"/>
                  <a:pt x="2522167" y="3984944"/>
                  <a:pt x="2521601" y="3988716"/>
                </a:cubicBezTo>
                <a:lnTo>
                  <a:pt x="2521102" y="3988683"/>
                </a:lnTo>
                <a:lnTo>
                  <a:pt x="2521076" y="3989174"/>
                </a:lnTo>
                <a:lnTo>
                  <a:pt x="2503957" y="3987561"/>
                </a:lnTo>
                <a:cubicBezTo>
                  <a:pt x="2471583" y="3987038"/>
                  <a:pt x="2439703" y="3984080"/>
                  <a:pt x="2408531" y="3978570"/>
                </a:cubicBezTo>
                <a:cubicBezTo>
                  <a:pt x="2402954" y="3978986"/>
                  <a:pt x="2397625" y="3978045"/>
                  <a:pt x="2392314" y="3977042"/>
                </a:cubicBezTo>
                <a:lnTo>
                  <a:pt x="2392198" y="3975903"/>
                </a:lnTo>
                <a:cubicBezTo>
                  <a:pt x="2033347" y="3916971"/>
                  <a:pt x="1752308" y="3638399"/>
                  <a:pt x="1702032" y="3288305"/>
                </a:cubicBezTo>
                <a:cubicBezTo>
                  <a:pt x="1701865" y="3288253"/>
                  <a:pt x="1701696" y="3288248"/>
                  <a:pt x="1701527" y="3288243"/>
                </a:cubicBezTo>
                <a:lnTo>
                  <a:pt x="1700989" y="3281619"/>
                </a:lnTo>
                <a:cubicBezTo>
                  <a:pt x="1695930" y="3251607"/>
                  <a:pt x="1693479" y="3220958"/>
                  <a:pt x="1693521" y="3189869"/>
                </a:cubicBezTo>
                <a:cubicBezTo>
                  <a:pt x="1692209" y="3184286"/>
                  <a:pt x="1692151" y="3178663"/>
                  <a:pt x="1692151" y="3173027"/>
                </a:cubicBezTo>
                <a:lnTo>
                  <a:pt x="1692745" y="3161677"/>
                </a:lnTo>
                <a:lnTo>
                  <a:pt x="1693243" y="3161709"/>
                </a:lnTo>
                <a:close/>
                <a:moveTo>
                  <a:pt x="1679481" y="3161219"/>
                </a:moveTo>
                <a:lnTo>
                  <a:pt x="1679507" y="3161709"/>
                </a:lnTo>
                <a:lnTo>
                  <a:pt x="1680005" y="3161677"/>
                </a:lnTo>
                <a:lnTo>
                  <a:pt x="1680599" y="3173027"/>
                </a:lnTo>
                <a:cubicBezTo>
                  <a:pt x="1680599" y="3178663"/>
                  <a:pt x="1680540" y="3184286"/>
                  <a:pt x="1679228" y="3189869"/>
                </a:cubicBezTo>
                <a:cubicBezTo>
                  <a:pt x="1679270" y="3220958"/>
                  <a:pt x="1676820" y="3251607"/>
                  <a:pt x="1671761" y="3281619"/>
                </a:cubicBezTo>
                <a:lnTo>
                  <a:pt x="1671223" y="3288243"/>
                </a:lnTo>
                <a:cubicBezTo>
                  <a:pt x="1671053" y="3288248"/>
                  <a:pt x="1670885" y="3288253"/>
                  <a:pt x="1670717" y="3288305"/>
                </a:cubicBezTo>
                <a:cubicBezTo>
                  <a:pt x="1620442" y="3638399"/>
                  <a:pt x="1339403" y="3916971"/>
                  <a:pt x="980552" y="3975903"/>
                </a:cubicBezTo>
                <a:lnTo>
                  <a:pt x="980435" y="3977042"/>
                </a:lnTo>
                <a:cubicBezTo>
                  <a:pt x="975125" y="3978045"/>
                  <a:pt x="969796" y="3978986"/>
                  <a:pt x="964219" y="3978570"/>
                </a:cubicBezTo>
                <a:cubicBezTo>
                  <a:pt x="933047" y="3984080"/>
                  <a:pt x="901167" y="3987038"/>
                  <a:pt x="868792" y="3987561"/>
                </a:cubicBezTo>
                <a:lnTo>
                  <a:pt x="851674" y="3989174"/>
                </a:lnTo>
                <a:lnTo>
                  <a:pt x="851648" y="3988683"/>
                </a:lnTo>
                <a:lnTo>
                  <a:pt x="851149" y="3988716"/>
                </a:lnTo>
                <a:cubicBezTo>
                  <a:pt x="850583" y="3984944"/>
                  <a:pt x="850556" y="3981158"/>
                  <a:pt x="850556" y="3977366"/>
                </a:cubicBezTo>
                <a:cubicBezTo>
                  <a:pt x="850556" y="3971728"/>
                  <a:pt x="850614" y="3966104"/>
                  <a:pt x="851926" y="3960518"/>
                </a:cubicBezTo>
                <a:cubicBezTo>
                  <a:pt x="851884" y="3929436"/>
                  <a:pt x="854334" y="3898794"/>
                  <a:pt x="859390" y="3868787"/>
                </a:cubicBezTo>
                <a:lnTo>
                  <a:pt x="859931" y="3862150"/>
                </a:lnTo>
                <a:cubicBezTo>
                  <a:pt x="860099" y="3862145"/>
                  <a:pt x="860269" y="3862140"/>
                  <a:pt x="860436" y="3862087"/>
                </a:cubicBezTo>
                <a:cubicBezTo>
                  <a:pt x="910713" y="3511992"/>
                  <a:pt x="1191752" y="3233421"/>
                  <a:pt x="1550602" y="3174489"/>
                </a:cubicBezTo>
                <a:lnTo>
                  <a:pt x="1550719" y="3173350"/>
                </a:lnTo>
                <a:cubicBezTo>
                  <a:pt x="1556028" y="3172348"/>
                  <a:pt x="1561356" y="3171407"/>
                  <a:pt x="1566932" y="3171823"/>
                </a:cubicBezTo>
                <a:cubicBezTo>
                  <a:pt x="1598115" y="3166310"/>
                  <a:pt x="1630008" y="3163352"/>
                  <a:pt x="1662393" y="3162829"/>
                </a:cubicBezTo>
                <a:close/>
                <a:moveTo>
                  <a:pt x="1118" y="3161219"/>
                </a:moveTo>
                <a:lnTo>
                  <a:pt x="18205" y="3162829"/>
                </a:lnTo>
                <a:cubicBezTo>
                  <a:pt x="50591" y="3163352"/>
                  <a:pt x="82483" y="3166310"/>
                  <a:pt x="113667" y="3171823"/>
                </a:cubicBezTo>
                <a:cubicBezTo>
                  <a:pt x="119243" y="3171407"/>
                  <a:pt x="124571" y="3172348"/>
                  <a:pt x="129879" y="3173350"/>
                </a:cubicBezTo>
                <a:lnTo>
                  <a:pt x="129997" y="3174489"/>
                </a:lnTo>
                <a:cubicBezTo>
                  <a:pt x="488847" y="3233421"/>
                  <a:pt x="769886" y="3511992"/>
                  <a:pt x="820162" y="3862087"/>
                </a:cubicBezTo>
                <a:cubicBezTo>
                  <a:pt x="820330" y="3862140"/>
                  <a:pt x="820499" y="3862145"/>
                  <a:pt x="820668" y="3862150"/>
                </a:cubicBezTo>
                <a:lnTo>
                  <a:pt x="821208" y="3868787"/>
                </a:lnTo>
                <a:cubicBezTo>
                  <a:pt x="826265" y="3898794"/>
                  <a:pt x="828714" y="3929436"/>
                  <a:pt x="828672" y="3960518"/>
                </a:cubicBezTo>
                <a:cubicBezTo>
                  <a:pt x="829984" y="3966104"/>
                  <a:pt x="830043" y="3971728"/>
                  <a:pt x="830043" y="3977366"/>
                </a:cubicBezTo>
                <a:cubicBezTo>
                  <a:pt x="830043" y="3981158"/>
                  <a:pt x="830016" y="3984944"/>
                  <a:pt x="829450" y="3988716"/>
                </a:cubicBezTo>
                <a:lnTo>
                  <a:pt x="828951" y="3988683"/>
                </a:lnTo>
                <a:lnTo>
                  <a:pt x="828925" y="3989174"/>
                </a:lnTo>
                <a:lnTo>
                  <a:pt x="811806" y="3987561"/>
                </a:lnTo>
                <a:cubicBezTo>
                  <a:pt x="779432" y="3987038"/>
                  <a:pt x="747552" y="3984080"/>
                  <a:pt x="716380" y="3978570"/>
                </a:cubicBezTo>
                <a:cubicBezTo>
                  <a:pt x="710803" y="3978986"/>
                  <a:pt x="705474" y="3978045"/>
                  <a:pt x="700163" y="3977042"/>
                </a:cubicBezTo>
                <a:lnTo>
                  <a:pt x="700047" y="3975903"/>
                </a:lnTo>
                <a:cubicBezTo>
                  <a:pt x="341196" y="3916971"/>
                  <a:pt x="60157" y="3638399"/>
                  <a:pt x="9881" y="3288305"/>
                </a:cubicBezTo>
                <a:cubicBezTo>
                  <a:pt x="9714" y="3288253"/>
                  <a:pt x="9545" y="3288248"/>
                  <a:pt x="9376" y="3288243"/>
                </a:cubicBezTo>
                <a:lnTo>
                  <a:pt x="8837" y="3281619"/>
                </a:lnTo>
                <a:cubicBezTo>
                  <a:pt x="3779" y="3251607"/>
                  <a:pt x="1328" y="3220958"/>
                  <a:pt x="1370" y="3189869"/>
                </a:cubicBezTo>
                <a:cubicBezTo>
                  <a:pt x="58" y="3184286"/>
                  <a:pt x="0" y="3178663"/>
                  <a:pt x="0" y="3173027"/>
                </a:cubicBezTo>
                <a:lnTo>
                  <a:pt x="594" y="3161677"/>
                </a:lnTo>
                <a:lnTo>
                  <a:pt x="1092" y="3161709"/>
                </a:lnTo>
                <a:close/>
                <a:moveTo>
                  <a:pt x="7762529" y="2447425"/>
                </a:moveTo>
                <a:cubicBezTo>
                  <a:pt x="7815805" y="2718331"/>
                  <a:pt x="8030648" y="2933128"/>
                  <a:pt x="8305838" y="2992271"/>
                </a:cubicBezTo>
                <a:cubicBezTo>
                  <a:pt x="8252563" y="2721365"/>
                  <a:pt x="8037719" y="2506568"/>
                  <a:pt x="7762529" y="2447425"/>
                </a:cubicBezTo>
                <a:close/>
                <a:moveTo>
                  <a:pt x="7455280" y="2447425"/>
                </a:moveTo>
                <a:cubicBezTo>
                  <a:pt x="7180090" y="2506568"/>
                  <a:pt x="6965246" y="2721365"/>
                  <a:pt x="6911971" y="2992271"/>
                </a:cubicBezTo>
                <a:cubicBezTo>
                  <a:pt x="7187161" y="2933128"/>
                  <a:pt x="7402004" y="2718331"/>
                  <a:pt x="7455280" y="2447425"/>
                </a:cubicBezTo>
                <a:close/>
                <a:moveTo>
                  <a:pt x="6070378" y="2447425"/>
                </a:moveTo>
                <a:cubicBezTo>
                  <a:pt x="6123654" y="2718331"/>
                  <a:pt x="6338497" y="2933128"/>
                  <a:pt x="6613687" y="2992271"/>
                </a:cubicBezTo>
                <a:cubicBezTo>
                  <a:pt x="6560412" y="2721365"/>
                  <a:pt x="6345568" y="2506568"/>
                  <a:pt x="6070378" y="2447425"/>
                </a:cubicBezTo>
                <a:close/>
                <a:moveTo>
                  <a:pt x="5763129" y="2447425"/>
                </a:moveTo>
                <a:cubicBezTo>
                  <a:pt x="5487939" y="2506568"/>
                  <a:pt x="5273095" y="2721365"/>
                  <a:pt x="5219820" y="2992271"/>
                </a:cubicBezTo>
                <a:cubicBezTo>
                  <a:pt x="5495010" y="2933128"/>
                  <a:pt x="5709853" y="2718331"/>
                  <a:pt x="5763129" y="2447425"/>
                </a:cubicBezTo>
                <a:close/>
                <a:moveTo>
                  <a:pt x="4378227" y="2447425"/>
                </a:moveTo>
                <a:cubicBezTo>
                  <a:pt x="4431503" y="2718331"/>
                  <a:pt x="4646346" y="2933128"/>
                  <a:pt x="4921536" y="2992271"/>
                </a:cubicBezTo>
                <a:cubicBezTo>
                  <a:pt x="4868261" y="2721365"/>
                  <a:pt x="4653417" y="2506568"/>
                  <a:pt x="4378227" y="2447425"/>
                </a:cubicBezTo>
                <a:close/>
                <a:moveTo>
                  <a:pt x="4070978" y="2447425"/>
                </a:moveTo>
                <a:cubicBezTo>
                  <a:pt x="3795788" y="2506568"/>
                  <a:pt x="3580944" y="2721365"/>
                  <a:pt x="3527669" y="2992271"/>
                </a:cubicBezTo>
                <a:cubicBezTo>
                  <a:pt x="3802859" y="2933128"/>
                  <a:pt x="4017702" y="2718331"/>
                  <a:pt x="4070978" y="2447425"/>
                </a:cubicBezTo>
                <a:close/>
                <a:moveTo>
                  <a:pt x="2686076" y="2447425"/>
                </a:moveTo>
                <a:cubicBezTo>
                  <a:pt x="2739352" y="2718331"/>
                  <a:pt x="2954195" y="2933128"/>
                  <a:pt x="3229385" y="2992271"/>
                </a:cubicBezTo>
                <a:cubicBezTo>
                  <a:pt x="3176110" y="2721365"/>
                  <a:pt x="2961266" y="2506568"/>
                  <a:pt x="2686076" y="2447425"/>
                </a:cubicBezTo>
                <a:close/>
                <a:moveTo>
                  <a:pt x="2378827" y="2447425"/>
                </a:moveTo>
                <a:cubicBezTo>
                  <a:pt x="2103637" y="2506568"/>
                  <a:pt x="1888793" y="2721365"/>
                  <a:pt x="1835518" y="2992271"/>
                </a:cubicBezTo>
                <a:cubicBezTo>
                  <a:pt x="2110708" y="2933128"/>
                  <a:pt x="2325551" y="2718331"/>
                  <a:pt x="2378827" y="2447425"/>
                </a:cubicBezTo>
                <a:close/>
                <a:moveTo>
                  <a:pt x="993925" y="2447425"/>
                </a:moveTo>
                <a:cubicBezTo>
                  <a:pt x="1047201" y="2718331"/>
                  <a:pt x="1262044" y="2933128"/>
                  <a:pt x="1537234" y="2992271"/>
                </a:cubicBezTo>
                <a:cubicBezTo>
                  <a:pt x="1483959" y="2721365"/>
                  <a:pt x="1269115" y="2506568"/>
                  <a:pt x="993925" y="2447425"/>
                </a:cubicBezTo>
                <a:close/>
                <a:moveTo>
                  <a:pt x="686676" y="2447425"/>
                </a:moveTo>
                <a:cubicBezTo>
                  <a:pt x="411486" y="2506568"/>
                  <a:pt x="196642" y="2721365"/>
                  <a:pt x="143367" y="2992271"/>
                </a:cubicBezTo>
                <a:cubicBezTo>
                  <a:pt x="418557" y="2933128"/>
                  <a:pt x="633400" y="2718331"/>
                  <a:pt x="686676" y="2447425"/>
                </a:cubicBezTo>
                <a:close/>
                <a:moveTo>
                  <a:pt x="9139239" y="2321311"/>
                </a:moveTo>
                <a:lnTo>
                  <a:pt x="9139239" y="2449820"/>
                </a:lnTo>
                <a:lnTo>
                  <a:pt x="9047261" y="2476706"/>
                </a:lnTo>
                <a:cubicBezTo>
                  <a:pt x="8821055" y="2561144"/>
                  <a:pt x="8650738" y="2755228"/>
                  <a:pt x="8604122" y="2992271"/>
                </a:cubicBezTo>
                <a:cubicBezTo>
                  <a:pt x="8844913" y="2940521"/>
                  <a:pt x="9039501" y="2769598"/>
                  <a:pt x="9120077" y="2546190"/>
                </a:cubicBezTo>
                <a:lnTo>
                  <a:pt x="9139239" y="2477003"/>
                </a:lnTo>
                <a:lnTo>
                  <a:pt x="9139239" y="2782562"/>
                </a:lnTo>
                <a:lnTo>
                  <a:pt x="9135069" y="2789374"/>
                </a:lnTo>
                <a:cubicBezTo>
                  <a:pt x="9008919" y="2963003"/>
                  <a:pt x="8815033" y="3086603"/>
                  <a:pt x="8590751" y="3123727"/>
                </a:cubicBezTo>
                <a:lnTo>
                  <a:pt x="8590635" y="3124875"/>
                </a:lnTo>
                <a:cubicBezTo>
                  <a:pt x="8585324" y="3125886"/>
                  <a:pt x="8579995" y="3126834"/>
                  <a:pt x="8574418" y="3126415"/>
                </a:cubicBezTo>
                <a:cubicBezTo>
                  <a:pt x="8543246" y="3131969"/>
                  <a:pt x="8511366" y="3134950"/>
                  <a:pt x="8478991" y="3135477"/>
                </a:cubicBezTo>
                <a:lnTo>
                  <a:pt x="8461873" y="3137103"/>
                </a:lnTo>
                <a:lnTo>
                  <a:pt x="8461847" y="3136608"/>
                </a:lnTo>
                <a:lnTo>
                  <a:pt x="8461348" y="3136641"/>
                </a:lnTo>
                <a:cubicBezTo>
                  <a:pt x="8460782" y="3132839"/>
                  <a:pt x="8460755" y="3129023"/>
                  <a:pt x="8460755" y="3125201"/>
                </a:cubicBezTo>
                <a:cubicBezTo>
                  <a:pt x="8460755" y="3119519"/>
                  <a:pt x="8460814" y="3113850"/>
                  <a:pt x="8462126" y="3108220"/>
                </a:cubicBezTo>
                <a:cubicBezTo>
                  <a:pt x="8462083" y="3076892"/>
                  <a:pt x="8464533" y="3046007"/>
                  <a:pt x="8469590" y="3015763"/>
                </a:cubicBezTo>
                <a:lnTo>
                  <a:pt x="8470130" y="3009073"/>
                </a:lnTo>
                <a:cubicBezTo>
                  <a:pt x="8470299" y="3009068"/>
                  <a:pt x="8470468" y="3009063"/>
                  <a:pt x="8470636" y="3009010"/>
                </a:cubicBezTo>
                <a:cubicBezTo>
                  <a:pt x="8514628" y="2700252"/>
                  <a:pt x="8735297" y="2446688"/>
                  <a:pt x="9030178" y="2348329"/>
                </a:cubicBezTo>
                <a:close/>
                <a:moveTo>
                  <a:pt x="7620280" y="2302594"/>
                </a:moveTo>
                <a:lnTo>
                  <a:pt x="7637367" y="2304217"/>
                </a:lnTo>
                <a:cubicBezTo>
                  <a:pt x="7669753" y="2304744"/>
                  <a:pt x="7701646" y="2307725"/>
                  <a:pt x="7732829" y="2313282"/>
                </a:cubicBezTo>
                <a:cubicBezTo>
                  <a:pt x="7738405" y="2312863"/>
                  <a:pt x="7743733" y="2313811"/>
                  <a:pt x="7749042" y="2314821"/>
                </a:cubicBezTo>
                <a:lnTo>
                  <a:pt x="7749159" y="2315969"/>
                </a:lnTo>
                <a:cubicBezTo>
                  <a:pt x="8108009" y="2375367"/>
                  <a:pt x="8389048" y="2656144"/>
                  <a:pt x="8439324" y="3009010"/>
                </a:cubicBezTo>
                <a:cubicBezTo>
                  <a:pt x="8439492" y="3009063"/>
                  <a:pt x="8439661" y="3009068"/>
                  <a:pt x="8439830" y="3009073"/>
                </a:cubicBezTo>
                <a:lnTo>
                  <a:pt x="8440370" y="3015763"/>
                </a:lnTo>
                <a:cubicBezTo>
                  <a:pt x="8445427" y="3046007"/>
                  <a:pt x="8447877" y="3076892"/>
                  <a:pt x="8447834" y="3108220"/>
                </a:cubicBezTo>
                <a:cubicBezTo>
                  <a:pt x="8449146" y="3113850"/>
                  <a:pt x="8449205" y="3119519"/>
                  <a:pt x="8449205" y="3125201"/>
                </a:cubicBezTo>
                <a:cubicBezTo>
                  <a:pt x="8449205" y="3129023"/>
                  <a:pt x="8449178" y="3132839"/>
                  <a:pt x="8448612" y="3136641"/>
                </a:cubicBezTo>
                <a:lnTo>
                  <a:pt x="8448113" y="3136608"/>
                </a:lnTo>
                <a:lnTo>
                  <a:pt x="8448087" y="3137103"/>
                </a:lnTo>
                <a:lnTo>
                  <a:pt x="8430969" y="3135477"/>
                </a:lnTo>
                <a:cubicBezTo>
                  <a:pt x="8398594" y="3134950"/>
                  <a:pt x="8366714" y="3131969"/>
                  <a:pt x="8335542" y="3126415"/>
                </a:cubicBezTo>
                <a:cubicBezTo>
                  <a:pt x="8329965" y="3126834"/>
                  <a:pt x="8324636" y="3125886"/>
                  <a:pt x="8319325" y="3124875"/>
                </a:cubicBezTo>
                <a:lnTo>
                  <a:pt x="8319209" y="3123727"/>
                </a:lnTo>
                <a:cubicBezTo>
                  <a:pt x="7960358" y="3064328"/>
                  <a:pt x="7679319" y="2783551"/>
                  <a:pt x="7629044" y="2430686"/>
                </a:cubicBezTo>
                <a:cubicBezTo>
                  <a:pt x="7628876" y="2430633"/>
                  <a:pt x="7628708" y="2430628"/>
                  <a:pt x="7628538" y="2430623"/>
                </a:cubicBezTo>
                <a:lnTo>
                  <a:pt x="7628000" y="2423947"/>
                </a:lnTo>
                <a:cubicBezTo>
                  <a:pt x="7622941" y="2393697"/>
                  <a:pt x="7620490" y="2362806"/>
                  <a:pt x="7620533" y="2331471"/>
                </a:cubicBezTo>
                <a:cubicBezTo>
                  <a:pt x="7619221" y="2325843"/>
                  <a:pt x="7619162" y="2320176"/>
                  <a:pt x="7619162" y="2314495"/>
                </a:cubicBezTo>
                <a:lnTo>
                  <a:pt x="7619756" y="2303055"/>
                </a:lnTo>
                <a:lnTo>
                  <a:pt x="7620254" y="2303088"/>
                </a:lnTo>
                <a:close/>
                <a:moveTo>
                  <a:pt x="7597529" y="2302594"/>
                </a:moveTo>
                <a:lnTo>
                  <a:pt x="7597555" y="2303088"/>
                </a:lnTo>
                <a:lnTo>
                  <a:pt x="7598053" y="2303055"/>
                </a:lnTo>
                <a:lnTo>
                  <a:pt x="7598647" y="2314495"/>
                </a:lnTo>
                <a:cubicBezTo>
                  <a:pt x="7598647" y="2320176"/>
                  <a:pt x="7598588" y="2325843"/>
                  <a:pt x="7597276" y="2331471"/>
                </a:cubicBezTo>
                <a:cubicBezTo>
                  <a:pt x="7597319" y="2362806"/>
                  <a:pt x="7594868" y="2393697"/>
                  <a:pt x="7589809" y="2423947"/>
                </a:cubicBezTo>
                <a:lnTo>
                  <a:pt x="7589271" y="2430623"/>
                </a:lnTo>
                <a:cubicBezTo>
                  <a:pt x="7589101" y="2430628"/>
                  <a:pt x="7588933" y="2430633"/>
                  <a:pt x="7588765" y="2430686"/>
                </a:cubicBezTo>
                <a:cubicBezTo>
                  <a:pt x="7538490" y="2783551"/>
                  <a:pt x="7257451" y="3064328"/>
                  <a:pt x="6898600" y="3123727"/>
                </a:cubicBezTo>
                <a:lnTo>
                  <a:pt x="6898484" y="3124875"/>
                </a:lnTo>
                <a:cubicBezTo>
                  <a:pt x="6893173" y="3125886"/>
                  <a:pt x="6887844" y="3126834"/>
                  <a:pt x="6882267" y="3126415"/>
                </a:cubicBezTo>
                <a:cubicBezTo>
                  <a:pt x="6851095" y="3131969"/>
                  <a:pt x="6819215" y="3134950"/>
                  <a:pt x="6786841" y="3135477"/>
                </a:cubicBezTo>
                <a:lnTo>
                  <a:pt x="6769722" y="3137103"/>
                </a:lnTo>
                <a:lnTo>
                  <a:pt x="6769696" y="3136608"/>
                </a:lnTo>
                <a:lnTo>
                  <a:pt x="6769197" y="3136641"/>
                </a:lnTo>
                <a:cubicBezTo>
                  <a:pt x="6768631" y="3132839"/>
                  <a:pt x="6768604" y="3129023"/>
                  <a:pt x="6768604" y="3125201"/>
                </a:cubicBezTo>
                <a:cubicBezTo>
                  <a:pt x="6768604" y="3119519"/>
                  <a:pt x="6768663" y="3113850"/>
                  <a:pt x="6769975" y="3108220"/>
                </a:cubicBezTo>
                <a:cubicBezTo>
                  <a:pt x="6769933" y="3076892"/>
                  <a:pt x="6772382" y="3046007"/>
                  <a:pt x="6777439" y="3015763"/>
                </a:cubicBezTo>
                <a:lnTo>
                  <a:pt x="6777979" y="3009073"/>
                </a:lnTo>
                <a:cubicBezTo>
                  <a:pt x="6778148" y="3009068"/>
                  <a:pt x="6778317" y="3009063"/>
                  <a:pt x="6778485" y="3009010"/>
                </a:cubicBezTo>
                <a:cubicBezTo>
                  <a:pt x="6828761" y="2656144"/>
                  <a:pt x="7109800" y="2375367"/>
                  <a:pt x="7468650" y="2315969"/>
                </a:cubicBezTo>
                <a:lnTo>
                  <a:pt x="7468767" y="2314821"/>
                </a:lnTo>
                <a:cubicBezTo>
                  <a:pt x="7474076" y="2313811"/>
                  <a:pt x="7479404" y="2312863"/>
                  <a:pt x="7484980" y="2313282"/>
                </a:cubicBezTo>
                <a:cubicBezTo>
                  <a:pt x="7516163" y="2307725"/>
                  <a:pt x="7548056" y="2304744"/>
                  <a:pt x="7580442" y="2304217"/>
                </a:cubicBezTo>
                <a:close/>
                <a:moveTo>
                  <a:pt x="5928129" y="2302594"/>
                </a:moveTo>
                <a:lnTo>
                  <a:pt x="5945217" y="2304217"/>
                </a:lnTo>
                <a:cubicBezTo>
                  <a:pt x="5977602" y="2304744"/>
                  <a:pt x="6009495" y="2307725"/>
                  <a:pt x="6040678" y="2313282"/>
                </a:cubicBezTo>
                <a:cubicBezTo>
                  <a:pt x="6046254" y="2312863"/>
                  <a:pt x="6051582" y="2313811"/>
                  <a:pt x="6056891" y="2314821"/>
                </a:cubicBezTo>
                <a:lnTo>
                  <a:pt x="6057008" y="2315969"/>
                </a:lnTo>
                <a:cubicBezTo>
                  <a:pt x="6415858" y="2375367"/>
                  <a:pt x="6696897" y="2656144"/>
                  <a:pt x="6747174" y="3009010"/>
                </a:cubicBezTo>
                <a:cubicBezTo>
                  <a:pt x="6747341" y="3009063"/>
                  <a:pt x="6747511" y="3009068"/>
                  <a:pt x="6747679" y="3009073"/>
                </a:cubicBezTo>
                <a:lnTo>
                  <a:pt x="6748220" y="3015763"/>
                </a:lnTo>
                <a:cubicBezTo>
                  <a:pt x="6753276" y="3046007"/>
                  <a:pt x="6755726" y="3076892"/>
                  <a:pt x="6755684" y="3108220"/>
                </a:cubicBezTo>
                <a:cubicBezTo>
                  <a:pt x="6756996" y="3113850"/>
                  <a:pt x="6757054" y="3119519"/>
                  <a:pt x="6757054" y="3125201"/>
                </a:cubicBezTo>
                <a:cubicBezTo>
                  <a:pt x="6757054" y="3129023"/>
                  <a:pt x="6757027" y="3132839"/>
                  <a:pt x="6756461" y="3136641"/>
                </a:cubicBezTo>
                <a:lnTo>
                  <a:pt x="6755962" y="3136608"/>
                </a:lnTo>
                <a:lnTo>
                  <a:pt x="6755936" y="3137103"/>
                </a:lnTo>
                <a:lnTo>
                  <a:pt x="6738818" y="3135477"/>
                </a:lnTo>
                <a:cubicBezTo>
                  <a:pt x="6706444" y="3134950"/>
                  <a:pt x="6674563" y="3131969"/>
                  <a:pt x="6643391" y="3126415"/>
                </a:cubicBezTo>
                <a:cubicBezTo>
                  <a:pt x="6637814" y="3126834"/>
                  <a:pt x="6632485" y="3125886"/>
                  <a:pt x="6627175" y="3124875"/>
                </a:cubicBezTo>
                <a:lnTo>
                  <a:pt x="6627059" y="3123727"/>
                </a:lnTo>
                <a:cubicBezTo>
                  <a:pt x="6268207" y="3064328"/>
                  <a:pt x="5987168" y="2783551"/>
                  <a:pt x="5936893" y="2430686"/>
                </a:cubicBezTo>
                <a:cubicBezTo>
                  <a:pt x="5936725" y="2430633"/>
                  <a:pt x="5936557" y="2430628"/>
                  <a:pt x="5936387" y="2430623"/>
                </a:cubicBezTo>
                <a:lnTo>
                  <a:pt x="5935849" y="2423947"/>
                </a:lnTo>
                <a:cubicBezTo>
                  <a:pt x="5930790" y="2393697"/>
                  <a:pt x="5928340" y="2362806"/>
                  <a:pt x="5928382" y="2331471"/>
                </a:cubicBezTo>
                <a:cubicBezTo>
                  <a:pt x="5927070" y="2325843"/>
                  <a:pt x="5927011" y="2320176"/>
                  <a:pt x="5927011" y="2314495"/>
                </a:cubicBezTo>
                <a:lnTo>
                  <a:pt x="5927605" y="2303055"/>
                </a:lnTo>
                <a:lnTo>
                  <a:pt x="5928103" y="2303088"/>
                </a:lnTo>
                <a:close/>
                <a:moveTo>
                  <a:pt x="5905378" y="2302594"/>
                </a:moveTo>
                <a:lnTo>
                  <a:pt x="5905404" y="2303088"/>
                </a:lnTo>
                <a:lnTo>
                  <a:pt x="5905902" y="2303055"/>
                </a:lnTo>
                <a:lnTo>
                  <a:pt x="5906496" y="2314495"/>
                </a:lnTo>
                <a:cubicBezTo>
                  <a:pt x="5906496" y="2320176"/>
                  <a:pt x="5906438" y="2325843"/>
                  <a:pt x="5905126" y="2331471"/>
                </a:cubicBezTo>
                <a:cubicBezTo>
                  <a:pt x="5905168" y="2362806"/>
                  <a:pt x="5902717" y="2393697"/>
                  <a:pt x="5897659" y="2423947"/>
                </a:cubicBezTo>
                <a:lnTo>
                  <a:pt x="5897120" y="2430623"/>
                </a:lnTo>
                <a:cubicBezTo>
                  <a:pt x="5896951" y="2430628"/>
                  <a:pt x="5896782" y="2430633"/>
                  <a:pt x="5896615" y="2430686"/>
                </a:cubicBezTo>
                <a:cubicBezTo>
                  <a:pt x="5846339" y="2783551"/>
                  <a:pt x="5565300" y="3064328"/>
                  <a:pt x="5206449" y="3123727"/>
                </a:cubicBezTo>
                <a:lnTo>
                  <a:pt x="5206334" y="3124875"/>
                </a:lnTo>
                <a:cubicBezTo>
                  <a:pt x="5201022" y="3125886"/>
                  <a:pt x="5195693" y="3126834"/>
                  <a:pt x="5190116" y="3126415"/>
                </a:cubicBezTo>
                <a:cubicBezTo>
                  <a:pt x="5158944" y="3131969"/>
                  <a:pt x="5127065" y="3134950"/>
                  <a:pt x="5094690" y="3135477"/>
                </a:cubicBezTo>
                <a:lnTo>
                  <a:pt x="5077571" y="3137103"/>
                </a:lnTo>
                <a:lnTo>
                  <a:pt x="5077545" y="3136608"/>
                </a:lnTo>
                <a:lnTo>
                  <a:pt x="5077046" y="3136641"/>
                </a:lnTo>
                <a:cubicBezTo>
                  <a:pt x="5076480" y="3132839"/>
                  <a:pt x="5076453" y="3129023"/>
                  <a:pt x="5076453" y="3125201"/>
                </a:cubicBezTo>
                <a:cubicBezTo>
                  <a:pt x="5076453" y="3119519"/>
                  <a:pt x="5076512" y="3113850"/>
                  <a:pt x="5077824" y="3108220"/>
                </a:cubicBezTo>
                <a:cubicBezTo>
                  <a:pt x="5077782" y="3076892"/>
                  <a:pt x="5080231" y="3046007"/>
                  <a:pt x="5085288" y="3015763"/>
                </a:cubicBezTo>
                <a:lnTo>
                  <a:pt x="5085828" y="3009073"/>
                </a:lnTo>
                <a:cubicBezTo>
                  <a:pt x="5085997" y="3009068"/>
                  <a:pt x="5086166" y="3009063"/>
                  <a:pt x="5086334" y="3009010"/>
                </a:cubicBezTo>
                <a:cubicBezTo>
                  <a:pt x="5136610" y="2656144"/>
                  <a:pt x="5417649" y="2375367"/>
                  <a:pt x="5776501" y="2315969"/>
                </a:cubicBezTo>
                <a:lnTo>
                  <a:pt x="5776617" y="2314821"/>
                </a:lnTo>
                <a:cubicBezTo>
                  <a:pt x="5781926" y="2313811"/>
                  <a:pt x="5787253" y="2312863"/>
                  <a:pt x="5792829" y="2313282"/>
                </a:cubicBezTo>
                <a:cubicBezTo>
                  <a:pt x="5824013" y="2307725"/>
                  <a:pt x="5855905" y="2304744"/>
                  <a:pt x="5888291" y="2304217"/>
                </a:cubicBezTo>
                <a:close/>
                <a:moveTo>
                  <a:pt x="4235979" y="2302594"/>
                </a:moveTo>
                <a:lnTo>
                  <a:pt x="4253065" y="2304217"/>
                </a:lnTo>
                <a:cubicBezTo>
                  <a:pt x="4285451" y="2304744"/>
                  <a:pt x="4317343" y="2307725"/>
                  <a:pt x="4348528" y="2313282"/>
                </a:cubicBezTo>
                <a:cubicBezTo>
                  <a:pt x="4354104" y="2312863"/>
                  <a:pt x="4359431" y="2313811"/>
                  <a:pt x="4364739" y="2314821"/>
                </a:cubicBezTo>
                <a:lnTo>
                  <a:pt x="4364856" y="2315969"/>
                </a:lnTo>
                <a:cubicBezTo>
                  <a:pt x="4723707" y="2375367"/>
                  <a:pt x="5004746" y="2656144"/>
                  <a:pt x="5055022" y="3009010"/>
                </a:cubicBezTo>
                <a:cubicBezTo>
                  <a:pt x="5055190" y="3009063"/>
                  <a:pt x="5055359" y="3009068"/>
                  <a:pt x="5055528" y="3009073"/>
                </a:cubicBezTo>
                <a:lnTo>
                  <a:pt x="5056068" y="3015763"/>
                </a:lnTo>
                <a:cubicBezTo>
                  <a:pt x="5061125" y="3046007"/>
                  <a:pt x="5063574" y="3076892"/>
                  <a:pt x="5063532" y="3108220"/>
                </a:cubicBezTo>
                <a:cubicBezTo>
                  <a:pt x="5064844" y="3113850"/>
                  <a:pt x="5064903" y="3119519"/>
                  <a:pt x="5064903" y="3125201"/>
                </a:cubicBezTo>
                <a:cubicBezTo>
                  <a:pt x="5064903" y="3129023"/>
                  <a:pt x="5064876" y="3132839"/>
                  <a:pt x="5064310" y="3136641"/>
                </a:cubicBezTo>
                <a:lnTo>
                  <a:pt x="5063811" y="3136608"/>
                </a:lnTo>
                <a:lnTo>
                  <a:pt x="5063785" y="3137103"/>
                </a:lnTo>
                <a:lnTo>
                  <a:pt x="5046666" y="3135477"/>
                </a:lnTo>
                <a:cubicBezTo>
                  <a:pt x="5014292" y="3134950"/>
                  <a:pt x="4982412" y="3131969"/>
                  <a:pt x="4951241" y="3126415"/>
                </a:cubicBezTo>
                <a:cubicBezTo>
                  <a:pt x="4945663" y="3126834"/>
                  <a:pt x="4940334" y="3125886"/>
                  <a:pt x="4935023" y="3124875"/>
                </a:cubicBezTo>
                <a:lnTo>
                  <a:pt x="4934907" y="3123727"/>
                </a:lnTo>
                <a:cubicBezTo>
                  <a:pt x="4576056" y="3064328"/>
                  <a:pt x="4295017" y="2783551"/>
                  <a:pt x="4244741" y="2430686"/>
                </a:cubicBezTo>
                <a:cubicBezTo>
                  <a:pt x="4244574" y="2430633"/>
                  <a:pt x="4244405" y="2430628"/>
                  <a:pt x="4244236" y="2430623"/>
                </a:cubicBezTo>
                <a:lnTo>
                  <a:pt x="4243697" y="2423947"/>
                </a:lnTo>
                <a:cubicBezTo>
                  <a:pt x="4238639" y="2393697"/>
                  <a:pt x="4236188" y="2362806"/>
                  <a:pt x="4236230" y="2331471"/>
                </a:cubicBezTo>
                <a:cubicBezTo>
                  <a:pt x="4234918" y="2325843"/>
                  <a:pt x="4234860" y="2320176"/>
                  <a:pt x="4234860" y="2314495"/>
                </a:cubicBezTo>
                <a:lnTo>
                  <a:pt x="4235454" y="2303055"/>
                </a:lnTo>
                <a:lnTo>
                  <a:pt x="4235952" y="2303088"/>
                </a:lnTo>
                <a:close/>
                <a:moveTo>
                  <a:pt x="4213227" y="2302594"/>
                </a:moveTo>
                <a:lnTo>
                  <a:pt x="4213253" y="2303088"/>
                </a:lnTo>
                <a:lnTo>
                  <a:pt x="4213751" y="2303055"/>
                </a:lnTo>
                <a:lnTo>
                  <a:pt x="4214345" y="2314495"/>
                </a:lnTo>
                <a:cubicBezTo>
                  <a:pt x="4214345" y="2320176"/>
                  <a:pt x="4214286" y="2325843"/>
                  <a:pt x="4212974" y="2331471"/>
                </a:cubicBezTo>
                <a:cubicBezTo>
                  <a:pt x="4213016" y="2362806"/>
                  <a:pt x="4210566" y="2393697"/>
                  <a:pt x="4205507" y="2423947"/>
                </a:cubicBezTo>
                <a:lnTo>
                  <a:pt x="4204969" y="2430623"/>
                </a:lnTo>
                <a:cubicBezTo>
                  <a:pt x="4204799" y="2430628"/>
                  <a:pt x="4204631" y="2430633"/>
                  <a:pt x="4204463" y="2430686"/>
                </a:cubicBezTo>
                <a:cubicBezTo>
                  <a:pt x="4154188" y="2783551"/>
                  <a:pt x="3873149" y="3064328"/>
                  <a:pt x="3514297" y="3123727"/>
                </a:cubicBezTo>
                <a:lnTo>
                  <a:pt x="3514181" y="3124875"/>
                </a:lnTo>
                <a:cubicBezTo>
                  <a:pt x="3508871" y="3125886"/>
                  <a:pt x="3503542" y="3126834"/>
                  <a:pt x="3497965" y="3126415"/>
                </a:cubicBezTo>
                <a:cubicBezTo>
                  <a:pt x="3466793" y="3131969"/>
                  <a:pt x="3434912" y="3134950"/>
                  <a:pt x="3402538" y="3135477"/>
                </a:cubicBezTo>
                <a:lnTo>
                  <a:pt x="3385420" y="3137103"/>
                </a:lnTo>
                <a:lnTo>
                  <a:pt x="3385394" y="3136608"/>
                </a:lnTo>
                <a:lnTo>
                  <a:pt x="3384895" y="3136641"/>
                </a:lnTo>
                <a:cubicBezTo>
                  <a:pt x="3384329" y="3132839"/>
                  <a:pt x="3384302" y="3129023"/>
                  <a:pt x="3384302" y="3125201"/>
                </a:cubicBezTo>
                <a:cubicBezTo>
                  <a:pt x="3384302" y="3119519"/>
                  <a:pt x="3384360" y="3113850"/>
                  <a:pt x="3385672" y="3108220"/>
                </a:cubicBezTo>
                <a:cubicBezTo>
                  <a:pt x="3385630" y="3076892"/>
                  <a:pt x="3388080" y="3046007"/>
                  <a:pt x="3393136" y="3015763"/>
                </a:cubicBezTo>
                <a:lnTo>
                  <a:pt x="3393677" y="3009073"/>
                </a:lnTo>
                <a:cubicBezTo>
                  <a:pt x="3393845" y="3009068"/>
                  <a:pt x="3394015" y="3009063"/>
                  <a:pt x="3394182" y="3009010"/>
                </a:cubicBezTo>
                <a:cubicBezTo>
                  <a:pt x="3444459" y="2656144"/>
                  <a:pt x="3725498" y="2375367"/>
                  <a:pt x="4084348" y="2315969"/>
                </a:cubicBezTo>
                <a:lnTo>
                  <a:pt x="4084465" y="2314821"/>
                </a:lnTo>
                <a:cubicBezTo>
                  <a:pt x="4089774" y="2313811"/>
                  <a:pt x="4095102" y="2312863"/>
                  <a:pt x="4100678" y="2313282"/>
                </a:cubicBezTo>
                <a:cubicBezTo>
                  <a:pt x="4131861" y="2307725"/>
                  <a:pt x="4163754" y="2304744"/>
                  <a:pt x="4196139" y="2304217"/>
                </a:cubicBezTo>
                <a:close/>
                <a:moveTo>
                  <a:pt x="2543827" y="2302594"/>
                </a:moveTo>
                <a:lnTo>
                  <a:pt x="2560914" y="2304217"/>
                </a:lnTo>
                <a:cubicBezTo>
                  <a:pt x="2593300" y="2304744"/>
                  <a:pt x="2625192" y="2307725"/>
                  <a:pt x="2656376" y="2313282"/>
                </a:cubicBezTo>
                <a:cubicBezTo>
                  <a:pt x="2661952" y="2312863"/>
                  <a:pt x="2667280" y="2313811"/>
                  <a:pt x="2672588" y="2314821"/>
                </a:cubicBezTo>
                <a:lnTo>
                  <a:pt x="2672706" y="2315969"/>
                </a:lnTo>
                <a:cubicBezTo>
                  <a:pt x="3031556" y="2375367"/>
                  <a:pt x="3312595" y="2656144"/>
                  <a:pt x="3362871" y="3009010"/>
                </a:cubicBezTo>
                <a:cubicBezTo>
                  <a:pt x="3363039" y="3009063"/>
                  <a:pt x="3363208" y="3009068"/>
                  <a:pt x="3363377" y="3009073"/>
                </a:cubicBezTo>
                <a:lnTo>
                  <a:pt x="3363917" y="3015763"/>
                </a:lnTo>
                <a:cubicBezTo>
                  <a:pt x="3368974" y="3046007"/>
                  <a:pt x="3371423" y="3076892"/>
                  <a:pt x="3371381" y="3108220"/>
                </a:cubicBezTo>
                <a:cubicBezTo>
                  <a:pt x="3372693" y="3113850"/>
                  <a:pt x="3372752" y="3119519"/>
                  <a:pt x="3372752" y="3125201"/>
                </a:cubicBezTo>
                <a:cubicBezTo>
                  <a:pt x="3372752" y="3129023"/>
                  <a:pt x="3372725" y="3132839"/>
                  <a:pt x="3372159" y="3136641"/>
                </a:cubicBezTo>
                <a:lnTo>
                  <a:pt x="3371660" y="3136608"/>
                </a:lnTo>
                <a:lnTo>
                  <a:pt x="3371634" y="3137103"/>
                </a:lnTo>
                <a:lnTo>
                  <a:pt x="3354515" y="3135477"/>
                </a:lnTo>
                <a:cubicBezTo>
                  <a:pt x="3322141" y="3134950"/>
                  <a:pt x="3290261" y="3131969"/>
                  <a:pt x="3259089" y="3126415"/>
                </a:cubicBezTo>
                <a:cubicBezTo>
                  <a:pt x="3253512" y="3126834"/>
                  <a:pt x="3248183" y="3125886"/>
                  <a:pt x="3242872" y="3124875"/>
                </a:cubicBezTo>
                <a:lnTo>
                  <a:pt x="3242756" y="3123727"/>
                </a:lnTo>
                <a:cubicBezTo>
                  <a:pt x="2883905" y="3064328"/>
                  <a:pt x="2602866" y="2783551"/>
                  <a:pt x="2552590" y="2430686"/>
                </a:cubicBezTo>
                <a:cubicBezTo>
                  <a:pt x="2552423" y="2430633"/>
                  <a:pt x="2552254" y="2430628"/>
                  <a:pt x="2552085" y="2430623"/>
                </a:cubicBezTo>
                <a:lnTo>
                  <a:pt x="2551547" y="2423947"/>
                </a:lnTo>
                <a:cubicBezTo>
                  <a:pt x="2546488" y="2393697"/>
                  <a:pt x="2544037" y="2362806"/>
                  <a:pt x="2544079" y="2331471"/>
                </a:cubicBezTo>
                <a:cubicBezTo>
                  <a:pt x="2542767" y="2325843"/>
                  <a:pt x="2542709" y="2320176"/>
                  <a:pt x="2542709" y="2314495"/>
                </a:cubicBezTo>
                <a:lnTo>
                  <a:pt x="2543303" y="2303055"/>
                </a:lnTo>
                <a:lnTo>
                  <a:pt x="2543801" y="2303088"/>
                </a:lnTo>
                <a:close/>
                <a:moveTo>
                  <a:pt x="2521076" y="2302594"/>
                </a:moveTo>
                <a:lnTo>
                  <a:pt x="2521102" y="2303088"/>
                </a:lnTo>
                <a:lnTo>
                  <a:pt x="2521600" y="2303055"/>
                </a:lnTo>
                <a:lnTo>
                  <a:pt x="2522194" y="2314495"/>
                </a:lnTo>
                <a:cubicBezTo>
                  <a:pt x="2522194" y="2320176"/>
                  <a:pt x="2522135" y="2325843"/>
                  <a:pt x="2520823" y="2331471"/>
                </a:cubicBezTo>
                <a:cubicBezTo>
                  <a:pt x="2520865" y="2362806"/>
                  <a:pt x="2518415" y="2393697"/>
                  <a:pt x="2513356" y="2423947"/>
                </a:cubicBezTo>
                <a:lnTo>
                  <a:pt x="2512818" y="2430623"/>
                </a:lnTo>
                <a:cubicBezTo>
                  <a:pt x="2512648" y="2430628"/>
                  <a:pt x="2512480" y="2430633"/>
                  <a:pt x="2512312" y="2430686"/>
                </a:cubicBezTo>
                <a:cubicBezTo>
                  <a:pt x="2462037" y="2783551"/>
                  <a:pt x="2180998" y="3064328"/>
                  <a:pt x="1822147" y="3123727"/>
                </a:cubicBezTo>
                <a:lnTo>
                  <a:pt x="1822030" y="3124875"/>
                </a:lnTo>
                <a:cubicBezTo>
                  <a:pt x="1816720" y="3125886"/>
                  <a:pt x="1811391" y="3126834"/>
                  <a:pt x="1805814" y="3126415"/>
                </a:cubicBezTo>
                <a:cubicBezTo>
                  <a:pt x="1774642" y="3131969"/>
                  <a:pt x="1742762" y="3134950"/>
                  <a:pt x="1710387" y="3135477"/>
                </a:cubicBezTo>
                <a:lnTo>
                  <a:pt x="1693269" y="3137103"/>
                </a:lnTo>
                <a:lnTo>
                  <a:pt x="1693243" y="3136608"/>
                </a:lnTo>
                <a:lnTo>
                  <a:pt x="1692744" y="3136641"/>
                </a:lnTo>
                <a:cubicBezTo>
                  <a:pt x="1692178" y="3132839"/>
                  <a:pt x="1692151" y="3129023"/>
                  <a:pt x="1692151" y="3125201"/>
                </a:cubicBezTo>
                <a:cubicBezTo>
                  <a:pt x="1692151" y="3119519"/>
                  <a:pt x="1692209" y="3113850"/>
                  <a:pt x="1693521" y="3108220"/>
                </a:cubicBezTo>
                <a:cubicBezTo>
                  <a:pt x="1693479" y="3076892"/>
                  <a:pt x="1695929" y="3046007"/>
                  <a:pt x="1700985" y="3015763"/>
                </a:cubicBezTo>
                <a:lnTo>
                  <a:pt x="1701526" y="3009073"/>
                </a:lnTo>
                <a:cubicBezTo>
                  <a:pt x="1701694" y="3009068"/>
                  <a:pt x="1701864" y="3009063"/>
                  <a:pt x="1702031" y="3009010"/>
                </a:cubicBezTo>
                <a:cubicBezTo>
                  <a:pt x="1752308" y="2656144"/>
                  <a:pt x="2033347" y="2375367"/>
                  <a:pt x="2392197" y="2315969"/>
                </a:cubicBezTo>
                <a:lnTo>
                  <a:pt x="2392314" y="2314821"/>
                </a:lnTo>
                <a:cubicBezTo>
                  <a:pt x="2397623" y="2313811"/>
                  <a:pt x="2402951" y="2312863"/>
                  <a:pt x="2408527" y="2313282"/>
                </a:cubicBezTo>
                <a:cubicBezTo>
                  <a:pt x="2439710" y="2307725"/>
                  <a:pt x="2471603" y="2304744"/>
                  <a:pt x="2503988" y="2304217"/>
                </a:cubicBezTo>
                <a:close/>
                <a:moveTo>
                  <a:pt x="851676" y="2302594"/>
                </a:moveTo>
                <a:lnTo>
                  <a:pt x="868763" y="2304217"/>
                </a:lnTo>
                <a:cubicBezTo>
                  <a:pt x="901149" y="2304744"/>
                  <a:pt x="933041" y="2307725"/>
                  <a:pt x="964225" y="2313282"/>
                </a:cubicBezTo>
                <a:cubicBezTo>
                  <a:pt x="969801" y="2312863"/>
                  <a:pt x="975129" y="2313811"/>
                  <a:pt x="980437" y="2314821"/>
                </a:cubicBezTo>
                <a:lnTo>
                  <a:pt x="980555" y="2315969"/>
                </a:lnTo>
                <a:cubicBezTo>
                  <a:pt x="1339405" y="2375367"/>
                  <a:pt x="1620444" y="2656144"/>
                  <a:pt x="1670720" y="3009010"/>
                </a:cubicBezTo>
                <a:cubicBezTo>
                  <a:pt x="1670888" y="3009063"/>
                  <a:pt x="1671057" y="3009068"/>
                  <a:pt x="1671226" y="3009073"/>
                </a:cubicBezTo>
                <a:lnTo>
                  <a:pt x="1671766" y="3015763"/>
                </a:lnTo>
                <a:cubicBezTo>
                  <a:pt x="1676823" y="3046007"/>
                  <a:pt x="1679272" y="3076892"/>
                  <a:pt x="1679230" y="3108220"/>
                </a:cubicBezTo>
                <a:cubicBezTo>
                  <a:pt x="1680542" y="3113850"/>
                  <a:pt x="1680601" y="3119519"/>
                  <a:pt x="1680601" y="3125201"/>
                </a:cubicBezTo>
                <a:cubicBezTo>
                  <a:pt x="1680601" y="3129023"/>
                  <a:pt x="1680574" y="3132839"/>
                  <a:pt x="1680008" y="3136641"/>
                </a:cubicBezTo>
                <a:lnTo>
                  <a:pt x="1679509" y="3136608"/>
                </a:lnTo>
                <a:lnTo>
                  <a:pt x="1679483" y="3137103"/>
                </a:lnTo>
                <a:lnTo>
                  <a:pt x="1662364" y="3135477"/>
                </a:lnTo>
                <a:cubicBezTo>
                  <a:pt x="1629990" y="3134950"/>
                  <a:pt x="1598110" y="3131969"/>
                  <a:pt x="1566938" y="3126415"/>
                </a:cubicBezTo>
                <a:cubicBezTo>
                  <a:pt x="1561361" y="3126834"/>
                  <a:pt x="1556032" y="3125886"/>
                  <a:pt x="1550721" y="3124875"/>
                </a:cubicBezTo>
                <a:lnTo>
                  <a:pt x="1550605" y="3123727"/>
                </a:lnTo>
                <a:cubicBezTo>
                  <a:pt x="1191754" y="3064328"/>
                  <a:pt x="910715" y="2783551"/>
                  <a:pt x="860439" y="2430686"/>
                </a:cubicBezTo>
                <a:cubicBezTo>
                  <a:pt x="860272" y="2430633"/>
                  <a:pt x="860103" y="2430628"/>
                  <a:pt x="859934" y="2430623"/>
                </a:cubicBezTo>
                <a:lnTo>
                  <a:pt x="859396" y="2423947"/>
                </a:lnTo>
                <a:cubicBezTo>
                  <a:pt x="854337" y="2393697"/>
                  <a:pt x="851886" y="2362806"/>
                  <a:pt x="851928" y="2331471"/>
                </a:cubicBezTo>
                <a:cubicBezTo>
                  <a:pt x="850616" y="2325843"/>
                  <a:pt x="850558" y="2320176"/>
                  <a:pt x="850558" y="2314495"/>
                </a:cubicBezTo>
                <a:lnTo>
                  <a:pt x="851152" y="2303055"/>
                </a:lnTo>
                <a:lnTo>
                  <a:pt x="851650" y="2303088"/>
                </a:lnTo>
                <a:close/>
                <a:moveTo>
                  <a:pt x="828925" y="2302594"/>
                </a:moveTo>
                <a:lnTo>
                  <a:pt x="828951" y="2303088"/>
                </a:lnTo>
                <a:lnTo>
                  <a:pt x="829449" y="2303055"/>
                </a:lnTo>
                <a:lnTo>
                  <a:pt x="830043" y="2314495"/>
                </a:lnTo>
                <a:cubicBezTo>
                  <a:pt x="830043" y="2320176"/>
                  <a:pt x="829984" y="2325843"/>
                  <a:pt x="828672" y="2331471"/>
                </a:cubicBezTo>
                <a:cubicBezTo>
                  <a:pt x="828714" y="2362806"/>
                  <a:pt x="826264" y="2393697"/>
                  <a:pt x="821205" y="2423947"/>
                </a:cubicBezTo>
                <a:lnTo>
                  <a:pt x="820667" y="2430623"/>
                </a:lnTo>
                <a:cubicBezTo>
                  <a:pt x="820497" y="2430628"/>
                  <a:pt x="820329" y="2430633"/>
                  <a:pt x="820161" y="2430686"/>
                </a:cubicBezTo>
                <a:cubicBezTo>
                  <a:pt x="769886" y="2783551"/>
                  <a:pt x="488847" y="3064328"/>
                  <a:pt x="129995" y="3123727"/>
                </a:cubicBezTo>
                <a:lnTo>
                  <a:pt x="129879" y="3124875"/>
                </a:lnTo>
                <a:cubicBezTo>
                  <a:pt x="124569" y="3125886"/>
                  <a:pt x="119240" y="3126834"/>
                  <a:pt x="113663" y="3126415"/>
                </a:cubicBezTo>
                <a:cubicBezTo>
                  <a:pt x="82491" y="3131969"/>
                  <a:pt x="50611" y="3134950"/>
                  <a:pt x="18236" y="3135477"/>
                </a:cubicBezTo>
                <a:lnTo>
                  <a:pt x="1118" y="3137103"/>
                </a:lnTo>
                <a:lnTo>
                  <a:pt x="1092" y="3136608"/>
                </a:lnTo>
                <a:lnTo>
                  <a:pt x="593" y="3136641"/>
                </a:lnTo>
                <a:cubicBezTo>
                  <a:pt x="27" y="3132839"/>
                  <a:pt x="0" y="3129023"/>
                  <a:pt x="0" y="3125201"/>
                </a:cubicBezTo>
                <a:cubicBezTo>
                  <a:pt x="0" y="3119519"/>
                  <a:pt x="58" y="3113850"/>
                  <a:pt x="1370" y="3108220"/>
                </a:cubicBezTo>
                <a:cubicBezTo>
                  <a:pt x="1328" y="3076892"/>
                  <a:pt x="3778" y="3046007"/>
                  <a:pt x="8835" y="3015763"/>
                </a:cubicBezTo>
                <a:lnTo>
                  <a:pt x="9375" y="3009073"/>
                </a:lnTo>
                <a:cubicBezTo>
                  <a:pt x="9543" y="3009068"/>
                  <a:pt x="9713" y="3009063"/>
                  <a:pt x="9880" y="3009010"/>
                </a:cubicBezTo>
                <a:cubicBezTo>
                  <a:pt x="60157" y="2656144"/>
                  <a:pt x="341196" y="2375367"/>
                  <a:pt x="700046" y="2315969"/>
                </a:cubicBezTo>
                <a:lnTo>
                  <a:pt x="700163" y="2314821"/>
                </a:lnTo>
                <a:cubicBezTo>
                  <a:pt x="705472" y="2313811"/>
                  <a:pt x="710800" y="2312863"/>
                  <a:pt x="716376" y="2313282"/>
                </a:cubicBezTo>
                <a:cubicBezTo>
                  <a:pt x="747559" y="2307725"/>
                  <a:pt x="779452" y="2304744"/>
                  <a:pt x="811837" y="2304217"/>
                </a:cubicBezTo>
                <a:close/>
                <a:moveTo>
                  <a:pt x="8305836" y="1608087"/>
                </a:moveTo>
                <a:cubicBezTo>
                  <a:pt x="8030646" y="1666766"/>
                  <a:pt x="7815802" y="1879876"/>
                  <a:pt x="7762527" y="2148655"/>
                </a:cubicBezTo>
                <a:cubicBezTo>
                  <a:pt x="8037717" y="2089976"/>
                  <a:pt x="8252560" y="1876866"/>
                  <a:pt x="8305836" y="1608087"/>
                </a:cubicBezTo>
                <a:close/>
                <a:moveTo>
                  <a:pt x="6911971" y="1608087"/>
                </a:moveTo>
                <a:cubicBezTo>
                  <a:pt x="6965247" y="1876866"/>
                  <a:pt x="7180090" y="2089976"/>
                  <a:pt x="7455280" y="2148655"/>
                </a:cubicBezTo>
                <a:cubicBezTo>
                  <a:pt x="7402005" y="1879876"/>
                  <a:pt x="7187161" y="1666766"/>
                  <a:pt x="6911971" y="1608087"/>
                </a:cubicBezTo>
                <a:close/>
                <a:moveTo>
                  <a:pt x="6613685" y="1608087"/>
                </a:moveTo>
                <a:cubicBezTo>
                  <a:pt x="6338495" y="1666766"/>
                  <a:pt x="6123651" y="1879876"/>
                  <a:pt x="6070376" y="2148655"/>
                </a:cubicBezTo>
                <a:cubicBezTo>
                  <a:pt x="6345566" y="2089976"/>
                  <a:pt x="6560409" y="1876866"/>
                  <a:pt x="6613685" y="1608087"/>
                </a:cubicBezTo>
                <a:close/>
                <a:moveTo>
                  <a:pt x="5219820" y="1608087"/>
                </a:moveTo>
                <a:cubicBezTo>
                  <a:pt x="5273096" y="1876866"/>
                  <a:pt x="5487939" y="2089976"/>
                  <a:pt x="5763129" y="2148655"/>
                </a:cubicBezTo>
                <a:cubicBezTo>
                  <a:pt x="5709854" y="1879876"/>
                  <a:pt x="5495010" y="1666766"/>
                  <a:pt x="5219820" y="1608087"/>
                </a:cubicBezTo>
                <a:close/>
                <a:moveTo>
                  <a:pt x="4921534" y="1608087"/>
                </a:moveTo>
                <a:cubicBezTo>
                  <a:pt x="4646344" y="1666766"/>
                  <a:pt x="4431500" y="1879876"/>
                  <a:pt x="4378225" y="2148655"/>
                </a:cubicBezTo>
                <a:cubicBezTo>
                  <a:pt x="4653415" y="2089976"/>
                  <a:pt x="4868259" y="1876866"/>
                  <a:pt x="4921534" y="1608087"/>
                </a:cubicBezTo>
                <a:close/>
                <a:moveTo>
                  <a:pt x="3527669" y="1608087"/>
                </a:moveTo>
                <a:cubicBezTo>
                  <a:pt x="3580945" y="1876866"/>
                  <a:pt x="3795788" y="2089976"/>
                  <a:pt x="4070978" y="2148655"/>
                </a:cubicBezTo>
                <a:cubicBezTo>
                  <a:pt x="4017703" y="1879876"/>
                  <a:pt x="3802859" y="1666766"/>
                  <a:pt x="3527669" y="1608087"/>
                </a:cubicBezTo>
                <a:close/>
                <a:moveTo>
                  <a:pt x="3229383" y="1608087"/>
                </a:moveTo>
                <a:cubicBezTo>
                  <a:pt x="2954193" y="1666766"/>
                  <a:pt x="2739349" y="1879876"/>
                  <a:pt x="2686074" y="2148655"/>
                </a:cubicBezTo>
                <a:cubicBezTo>
                  <a:pt x="2961264" y="2089976"/>
                  <a:pt x="3176107" y="1876866"/>
                  <a:pt x="3229383" y="1608087"/>
                </a:cubicBezTo>
                <a:close/>
                <a:moveTo>
                  <a:pt x="1835518" y="1608087"/>
                </a:moveTo>
                <a:cubicBezTo>
                  <a:pt x="1888794" y="1876866"/>
                  <a:pt x="2103637" y="2089976"/>
                  <a:pt x="2378827" y="2148655"/>
                </a:cubicBezTo>
                <a:cubicBezTo>
                  <a:pt x="2325552" y="1879876"/>
                  <a:pt x="2110708" y="1666766"/>
                  <a:pt x="1835518" y="1608087"/>
                </a:cubicBezTo>
                <a:close/>
                <a:moveTo>
                  <a:pt x="1537232" y="1608087"/>
                </a:moveTo>
                <a:cubicBezTo>
                  <a:pt x="1262042" y="1666766"/>
                  <a:pt x="1047198" y="1879876"/>
                  <a:pt x="993923" y="2148655"/>
                </a:cubicBezTo>
                <a:cubicBezTo>
                  <a:pt x="1269113" y="2089976"/>
                  <a:pt x="1483956" y="1876866"/>
                  <a:pt x="1537232" y="1608087"/>
                </a:cubicBezTo>
                <a:close/>
                <a:moveTo>
                  <a:pt x="143367" y="1608087"/>
                </a:moveTo>
                <a:cubicBezTo>
                  <a:pt x="196643" y="1876866"/>
                  <a:pt x="411486" y="2089976"/>
                  <a:pt x="686676" y="2148655"/>
                </a:cubicBezTo>
                <a:cubicBezTo>
                  <a:pt x="633401" y="1879876"/>
                  <a:pt x="418557" y="1666766"/>
                  <a:pt x="143367" y="1608087"/>
                </a:cubicBezTo>
                <a:close/>
                <a:moveTo>
                  <a:pt x="8461873" y="1464394"/>
                </a:moveTo>
                <a:lnTo>
                  <a:pt x="8478960" y="1466004"/>
                </a:lnTo>
                <a:cubicBezTo>
                  <a:pt x="8511346" y="1466527"/>
                  <a:pt x="8543239" y="1469485"/>
                  <a:pt x="8574422" y="1474998"/>
                </a:cubicBezTo>
                <a:cubicBezTo>
                  <a:pt x="8579998" y="1474582"/>
                  <a:pt x="8585326" y="1475523"/>
                  <a:pt x="8590635" y="1476525"/>
                </a:cubicBezTo>
                <a:lnTo>
                  <a:pt x="8590752" y="1477664"/>
                </a:lnTo>
                <a:cubicBezTo>
                  <a:pt x="8815033" y="1514497"/>
                  <a:pt x="9008920" y="1637126"/>
                  <a:pt x="9135069" y="1809390"/>
                </a:cubicBezTo>
                <a:lnTo>
                  <a:pt x="9139239" y="1816149"/>
                </a:lnTo>
                <a:lnTo>
                  <a:pt x="9139239" y="2119309"/>
                </a:lnTo>
                <a:lnTo>
                  <a:pt x="9120077" y="2050665"/>
                </a:lnTo>
                <a:cubicBezTo>
                  <a:pt x="9039502" y="1829012"/>
                  <a:pt x="8844913" y="1659431"/>
                  <a:pt x="8604122" y="1608087"/>
                </a:cubicBezTo>
                <a:cubicBezTo>
                  <a:pt x="8650738" y="1843269"/>
                  <a:pt x="8821055" y="2035829"/>
                  <a:pt x="9047261" y="2119605"/>
                </a:cubicBezTo>
                <a:lnTo>
                  <a:pt x="9139239" y="2146279"/>
                </a:lnTo>
                <a:lnTo>
                  <a:pt x="9139239" y="2273778"/>
                </a:lnTo>
                <a:lnTo>
                  <a:pt x="9030179" y="2246972"/>
                </a:lnTo>
                <a:cubicBezTo>
                  <a:pt x="8735297" y="2149386"/>
                  <a:pt x="8514628" y="1897812"/>
                  <a:pt x="8470637" y="1591480"/>
                </a:cubicBezTo>
                <a:cubicBezTo>
                  <a:pt x="8470469" y="1591427"/>
                  <a:pt x="8470301" y="1591423"/>
                  <a:pt x="8470131" y="1591418"/>
                </a:cubicBezTo>
                <a:lnTo>
                  <a:pt x="8469593" y="1584794"/>
                </a:lnTo>
                <a:cubicBezTo>
                  <a:pt x="8464534" y="1554782"/>
                  <a:pt x="8462083" y="1524133"/>
                  <a:pt x="8462126" y="1493044"/>
                </a:cubicBezTo>
                <a:cubicBezTo>
                  <a:pt x="8460814" y="1487460"/>
                  <a:pt x="8460755" y="1481838"/>
                  <a:pt x="8460755" y="1476202"/>
                </a:cubicBezTo>
                <a:lnTo>
                  <a:pt x="8461349" y="1464852"/>
                </a:lnTo>
                <a:lnTo>
                  <a:pt x="8461847" y="1464884"/>
                </a:lnTo>
                <a:close/>
                <a:moveTo>
                  <a:pt x="8448085" y="1464394"/>
                </a:moveTo>
                <a:lnTo>
                  <a:pt x="8448111" y="1464884"/>
                </a:lnTo>
                <a:lnTo>
                  <a:pt x="8448609" y="1464852"/>
                </a:lnTo>
                <a:lnTo>
                  <a:pt x="8449203" y="1476202"/>
                </a:lnTo>
                <a:cubicBezTo>
                  <a:pt x="8449203" y="1481838"/>
                  <a:pt x="8449144" y="1487460"/>
                  <a:pt x="8447832" y="1493044"/>
                </a:cubicBezTo>
                <a:cubicBezTo>
                  <a:pt x="8447875" y="1524133"/>
                  <a:pt x="8445424" y="1554782"/>
                  <a:pt x="8440365" y="1584794"/>
                </a:cubicBezTo>
                <a:lnTo>
                  <a:pt x="8439827" y="1591418"/>
                </a:lnTo>
                <a:cubicBezTo>
                  <a:pt x="8439657" y="1591423"/>
                  <a:pt x="8439489" y="1591427"/>
                  <a:pt x="8439321" y="1591480"/>
                </a:cubicBezTo>
                <a:cubicBezTo>
                  <a:pt x="8389046" y="1941574"/>
                  <a:pt x="8108007" y="2220146"/>
                  <a:pt x="7749156" y="2279078"/>
                </a:cubicBezTo>
                <a:lnTo>
                  <a:pt x="7749040" y="2280217"/>
                </a:lnTo>
                <a:cubicBezTo>
                  <a:pt x="7743729" y="2281220"/>
                  <a:pt x="7738400" y="2282161"/>
                  <a:pt x="7732823" y="2281745"/>
                </a:cubicBezTo>
                <a:cubicBezTo>
                  <a:pt x="7701651" y="2287255"/>
                  <a:pt x="7669771" y="2290213"/>
                  <a:pt x="7637396" y="2290736"/>
                </a:cubicBezTo>
                <a:lnTo>
                  <a:pt x="7620278" y="2292349"/>
                </a:lnTo>
                <a:lnTo>
                  <a:pt x="7620252" y="2291858"/>
                </a:lnTo>
                <a:lnTo>
                  <a:pt x="7619753" y="2291891"/>
                </a:lnTo>
                <a:cubicBezTo>
                  <a:pt x="7619187" y="2288119"/>
                  <a:pt x="7619160" y="2284333"/>
                  <a:pt x="7619160" y="2280541"/>
                </a:cubicBezTo>
                <a:cubicBezTo>
                  <a:pt x="7619160" y="2274903"/>
                  <a:pt x="7619219" y="2269279"/>
                  <a:pt x="7620531" y="2263693"/>
                </a:cubicBezTo>
                <a:cubicBezTo>
                  <a:pt x="7620488" y="2232611"/>
                  <a:pt x="7622938" y="2201969"/>
                  <a:pt x="7627995" y="2171962"/>
                </a:cubicBezTo>
                <a:lnTo>
                  <a:pt x="7628535" y="2165325"/>
                </a:lnTo>
                <a:cubicBezTo>
                  <a:pt x="7628704" y="2165320"/>
                  <a:pt x="7628873" y="2165315"/>
                  <a:pt x="7629040" y="2165262"/>
                </a:cubicBezTo>
                <a:cubicBezTo>
                  <a:pt x="7679317" y="1815167"/>
                  <a:pt x="7960356" y="1536596"/>
                  <a:pt x="8319206" y="1477664"/>
                </a:cubicBezTo>
                <a:lnTo>
                  <a:pt x="8319323" y="1476525"/>
                </a:lnTo>
                <a:cubicBezTo>
                  <a:pt x="8324632" y="1475523"/>
                  <a:pt x="8329960" y="1474582"/>
                  <a:pt x="8335536" y="1474998"/>
                </a:cubicBezTo>
                <a:cubicBezTo>
                  <a:pt x="8366719" y="1469485"/>
                  <a:pt x="8398612" y="1466527"/>
                  <a:pt x="8430998" y="1466004"/>
                </a:cubicBezTo>
                <a:close/>
                <a:moveTo>
                  <a:pt x="6769722" y="1464394"/>
                </a:moveTo>
                <a:lnTo>
                  <a:pt x="6786810" y="1466004"/>
                </a:lnTo>
                <a:cubicBezTo>
                  <a:pt x="6819195" y="1466527"/>
                  <a:pt x="6851088" y="1469485"/>
                  <a:pt x="6882271" y="1474998"/>
                </a:cubicBezTo>
                <a:cubicBezTo>
                  <a:pt x="6887847" y="1474582"/>
                  <a:pt x="6893175" y="1475523"/>
                  <a:pt x="6898484" y="1476525"/>
                </a:cubicBezTo>
                <a:lnTo>
                  <a:pt x="6898601" y="1477664"/>
                </a:lnTo>
                <a:cubicBezTo>
                  <a:pt x="7257451" y="1536596"/>
                  <a:pt x="7538490" y="1815167"/>
                  <a:pt x="7588766" y="2165262"/>
                </a:cubicBezTo>
                <a:cubicBezTo>
                  <a:pt x="7588934" y="2165315"/>
                  <a:pt x="7589103" y="2165320"/>
                  <a:pt x="7589272" y="2165325"/>
                </a:cubicBezTo>
                <a:lnTo>
                  <a:pt x="7589812" y="2171962"/>
                </a:lnTo>
                <a:cubicBezTo>
                  <a:pt x="7594869" y="2201969"/>
                  <a:pt x="7597319" y="2232611"/>
                  <a:pt x="7597276" y="2263693"/>
                </a:cubicBezTo>
                <a:cubicBezTo>
                  <a:pt x="7598588" y="2269279"/>
                  <a:pt x="7598647" y="2274903"/>
                  <a:pt x="7598647" y="2280541"/>
                </a:cubicBezTo>
                <a:cubicBezTo>
                  <a:pt x="7598647" y="2284333"/>
                  <a:pt x="7598620" y="2288119"/>
                  <a:pt x="7598054" y="2291891"/>
                </a:cubicBezTo>
                <a:lnTo>
                  <a:pt x="7597555" y="2291858"/>
                </a:lnTo>
                <a:lnTo>
                  <a:pt x="7597529" y="2292349"/>
                </a:lnTo>
                <a:lnTo>
                  <a:pt x="7580411" y="2290736"/>
                </a:lnTo>
                <a:cubicBezTo>
                  <a:pt x="7548036" y="2290213"/>
                  <a:pt x="7516156" y="2287255"/>
                  <a:pt x="7484984" y="2281745"/>
                </a:cubicBezTo>
                <a:cubicBezTo>
                  <a:pt x="7479407" y="2282161"/>
                  <a:pt x="7474078" y="2281220"/>
                  <a:pt x="7468767" y="2280217"/>
                </a:cubicBezTo>
                <a:lnTo>
                  <a:pt x="7468651" y="2279078"/>
                </a:lnTo>
                <a:cubicBezTo>
                  <a:pt x="7109800" y="2220146"/>
                  <a:pt x="6828761" y="1941574"/>
                  <a:pt x="6778486" y="1591480"/>
                </a:cubicBezTo>
                <a:cubicBezTo>
                  <a:pt x="6778318" y="1591427"/>
                  <a:pt x="6778150" y="1591423"/>
                  <a:pt x="6777980" y="1591418"/>
                </a:cubicBezTo>
                <a:lnTo>
                  <a:pt x="6777442" y="1584794"/>
                </a:lnTo>
                <a:cubicBezTo>
                  <a:pt x="6772383" y="1554782"/>
                  <a:pt x="6769933" y="1524133"/>
                  <a:pt x="6769975" y="1493044"/>
                </a:cubicBezTo>
                <a:cubicBezTo>
                  <a:pt x="6768663" y="1487460"/>
                  <a:pt x="6768604" y="1481838"/>
                  <a:pt x="6768604" y="1476202"/>
                </a:cubicBezTo>
                <a:lnTo>
                  <a:pt x="6769198" y="1464852"/>
                </a:lnTo>
                <a:lnTo>
                  <a:pt x="6769696" y="1464884"/>
                </a:lnTo>
                <a:close/>
                <a:moveTo>
                  <a:pt x="6755934" y="1464394"/>
                </a:moveTo>
                <a:lnTo>
                  <a:pt x="6755960" y="1464884"/>
                </a:lnTo>
                <a:lnTo>
                  <a:pt x="6756458" y="1464852"/>
                </a:lnTo>
                <a:lnTo>
                  <a:pt x="6757052" y="1476202"/>
                </a:lnTo>
                <a:cubicBezTo>
                  <a:pt x="6757052" y="1481838"/>
                  <a:pt x="6756994" y="1487460"/>
                  <a:pt x="6755682" y="1493044"/>
                </a:cubicBezTo>
                <a:cubicBezTo>
                  <a:pt x="6755724" y="1524133"/>
                  <a:pt x="6753273" y="1554782"/>
                  <a:pt x="6748215" y="1584794"/>
                </a:cubicBezTo>
                <a:lnTo>
                  <a:pt x="6747676" y="1591418"/>
                </a:lnTo>
                <a:cubicBezTo>
                  <a:pt x="6747507" y="1591423"/>
                  <a:pt x="6747338" y="1591427"/>
                  <a:pt x="6747171" y="1591480"/>
                </a:cubicBezTo>
                <a:cubicBezTo>
                  <a:pt x="6696895" y="1941574"/>
                  <a:pt x="6415856" y="2220146"/>
                  <a:pt x="6057005" y="2279078"/>
                </a:cubicBezTo>
                <a:lnTo>
                  <a:pt x="6056889" y="2280217"/>
                </a:lnTo>
                <a:cubicBezTo>
                  <a:pt x="6051578" y="2281220"/>
                  <a:pt x="6046249" y="2282161"/>
                  <a:pt x="6040672" y="2281745"/>
                </a:cubicBezTo>
                <a:cubicBezTo>
                  <a:pt x="6009500" y="2287255"/>
                  <a:pt x="5977620" y="2290213"/>
                  <a:pt x="5945246" y="2290736"/>
                </a:cubicBezTo>
                <a:lnTo>
                  <a:pt x="5928127" y="2292349"/>
                </a:lnTo>
                <a:lnTo>
                  <a:pt x="5928101" y="2291858"/>
                </a:lnTo>
                <a:lnTo>
                  <a:pt x="5927602" y="2291891"/>
                </a:lnTo>
                <a:cubicBezTo>
                  <a:pt x="5927036" y="2288119"/>
                  <a:pt x="5927009" y="2284333"/>
                  <a:pt x="5927009" y="2280541"/>
                </a:cubicBezTo>
                <a:cubicBezTo>
                  <a:pt x="5927009" y="2274903"/>
                  <a:pt x="5927068" y="2269279"/>
                  <a:pt x="5928380" y="2263693"/>
                </a:cubicBezTo>
                <a:cubicBezTo>
                  <a:pt x="5928338" y="2232611"/>
                  <a:pt x="5930787" y="2201969"/>
                  <a:pt x="5935844" y="2171962"/>
                </a:cubicBezTo>
                <a:lnTo>
                  <a:pt x="5936384" y="2165325"/>
                </a:lnTo>
                <a:cubicBezTo>
                  <a:pt x="5936553" y="2165320"/>
                  <a:pt x="5936722" y="2165315"/>
                  <a:pt x="5936890" y="2165262"/>
                </a:cubicBezTo>
                <a:cubicBezTo>
                  <a:pt x="5987166" y="1815167"/>
                  <a:pt x="6268205" y="1536596"/>
                  <a:pt x="6627056" y="1477664"/>
                </a:cubicBezTo>
                <a:lnTo>
                  <a:pt x="6627173" y="1476525"/>
                </a:lnTo>
                <a:cubicBezTo>
                  <a:pt x="6632481" y="1475523"/>
                  <a:pt x="6637809" y="1474582"/>
                  <a:pt x="6643385" y="1474998"/>
                </a:cubicBezTo>
                <a:cubicBezTo>
                  <a:pt x="6674569" y="1469485"/>
                  <a:pt x="6706461" y="1466527"/>
                  <a:pt x="6738847" y="1466004"/>
                </a:cubicBezTo>
                <a:close/>
                <a:moveTo>
                  <a:pt x="5077571" y="1464394"/>
                </a:moveTo>
                <a:lnTo>
                  <a:pt x="5094659" y="1466004"/>
                </a:lnTo>
                <a:cubicBezTo>
                  <a:pt x="5127044" y="1466527"/>
                  <a:pt x="5158937" y="1469485"/>
                  <a:pt x="5190120" y="1474998"/>
                </a:cubicBezTo>
                <a:cubicBezTo>
                  <a:pt x="5195696" y="1474582"/>
                  <a:pt x="5201024" y="1475523"/>
                  <a:pt x="5206334" y="1476525"/>
                </a:cubicBezTo>
                <a:lnTo>
                  <a:pt x="5206450" y="1477664"/>
                </a:lnTo>
                <a:cubicBezTo>
                  <a:pt x="5565300" y="1536596"/>
                  <a:pt x="5846339" y="1815167"/>
                  <a:pt x="5896616" y="2165262"/>
                </a:cubicBezTo>
                <a:cubicBezTo>
                  <a:pt x="5896783" y="2165315"/>
                  <a:pt x="5896953" y="2165320"/>
                  <a:pt x="5897121" y="2165325"/>
                </a:cubicBezTo>
                <a:lnTo>
                  <a:pt x="5897662" y="2171962"/>
                </a:lnTo>
                <a:cubicBezTo>
                  <a:pt x="5902718" y="2201969"/>
                  <a:pt x="5905168" y="2232611"/>
                  <a:pt x="5905126" y="2263693"/>
                </a:cubicBezTo>
                <a:cubicBezTo>
                  <a:pt x="5906438" y="2269279"/>
                  <a:pt x="5906496" y="2274903"/>
                  <a:pt x="5906496" y="2280541"/>
                </a:cubicBezTo>
                <a:cubicBezTo>
                  <a:pt x="5906496" y="2284333"/>
                  <a:pt x="5906469" y="2288119"/>
                  <a:pt x="5905903" y="2291891"/>
                </a:cubicBezTo>
                <a:lnTo>
                  <a:pt x="5905404" y="2291858"/>
                </a:lnTo>
                <a:lnTo>
                  <a:pt x="5905378" y="2292349"/>
                </a:lnTo>
                <a:lnTo>
                  <a:pt x="5888260" y="2290736"/>
                </a:lnTo>
                <a:cubicBezTo>
                  <a:pt x="5855886" y="2290213"/>
                  <a:pt x="5824005" y="2287255"/>
                  <a:pt x="5792833" y="2281745"/>
                </a:cubicBezTo>
                <a:cubicBezTo>
                  <a:pt x="5787256" y="2282161"/>
                  <a:pt x="5781927" y="2281220"/>
                  <a:pt x="5776617" y="2280217"/>
                </a:cubicBezTo>
                <a:lnTo>
                  <a:pt x="5776501" y="2279078"/>
                </a:lnTo>
                <a:cubicBezTo>
                  <a:pt x="5417649" y="2220146"/>
                  <a:pt x="5136610" y="1941574"/>
                  <a:pt x="5086335" y="1591480"/>
                </a:cubicBezTo>
                <a:cubicBezTo>
                  <a:pt x="5086167" y="1591427"/>
                  <a:pt x="5085999" y="1591423"/>
                  <a:pt x="5085830" y="1591418"/>
                </a:cubicBezTo>
                <a:lnTo>
                  <a:pt x="5085291" y="1584794"/>
                </a:lnTo>
                <a:cubicBezTo>
                  <a:pt x="5080233" y="1554782"/>
                  <a:pt x="5077782" y="1524133"/>
                  <a:pt x="5077824" y="1493044"/>
                </a:cubicBezTo>
                <a:cubicBezTo>
                  <a:pt x="5076512" y="1487460"/>
                  <a:pt x="5076453" y="1481838"/>
                  <a:pt x="5076453" y="1476202"/>
                </a:cubicBezTo>
                <a:lnTo>
                  <a:pt x="5077047" y="1464852"/>
                </a:lnTo>
                <a:lnTo>
                  <a:pt x="5077545" y="1464884"/>
                </a:lnTo>
                <a:close/>
                <a:moveTo>
                  <a:pt x="5063783" y="1464394"/>
                </a:moveTo>
                <a:lnTo>
                  <a:pt x="5063809" y="1464884"/>
                </a:lnTo>
                <a:lnTo>
                  <a:pt x="5064307" y="1464852"/>
                </a:lnTo>
                <a:lnTo>
                  <a:pt x="5064902" y="1476202"/>
                </a:lnTo>
                <a:cubicBezTo>
                  <a:pt x="5064902" y="1481838"/>
                  <a:pt x="5064842" y="1487460"/>
                  <a:pt x="5063530" y="1493044"/>
                </a:cubicBezTo>
                <a:cubicBezTo>
                  <a:pt x="5063572" y="1524133"/>
                  <a:pt x="5061122" y="1554782"/>
                  <a:pt x="5056063" y="1584794"/>
                </a:cubicBezTo>
                <a:lnTo>
                  <a:pt x="5055525" y="1591418"/>
                </a:lnTo>
                <a:cubicBezTo>
                  <a:pt x="5055355" y="1591423"/>
                  <a:pt x="5055187" y="1591427"/>
                  <a:pt x="5055019" y="1591480"/>
                </a:cubicBezTo>
                <a:cubicBezTo>
                  <a:pt x="5004744" y="1941574"/>
                  <a:pt x="4723705" y="2220146"/>
                  <a:pt x="4364853" y="2279078"/>
                </a:cubicBezTo>
                <a:lnTo>
                  <a:pt x="4364737" y="2280217"/>
                </a:lnTo>
                <a:cubicBezTo>
                  <a:pt x="4359427" y="2281220"/>
                  <a:pt x="4354098" y="2282161"/>
                  <a:pt x="4348521" y="2281745"/>
                </a:cubicBezTo>
                <a:cubicBezTo>
                  <a:pt x="4317350" y="2287255"/>
                  <a:pt x="4285468" y="2290213"/>
                  <a:pt x="4253094" y="2290736"/>
                </a:cubicBezTo>
                <a:lnTo>
                  <a:pt x="4235976" y="2292349"/>
                </a:lnTo>
                <a:lnTo>
                  <a:pt x="4235950" y="2291858"/>
                </a:lnTo>
                <a:lnTo>
                  <a:pt x="4235451" y="2291891"/>
                </a:lnTo>
                <a:cubicBezTo>
                  <a:pt x="4234885" y="2288119"/>
                  <a:pt x="4234858" y="2284333"/>
                  <a:pt x="4234858" y="2280541"/>
                </a:cubicBezTo>
                <a:cubicBezTo>
                  <a:pt x="4234858" y="2274903"/>
                  <a:pt x="4234916" y="2269279"/>
                  <a:pt x="4236228" y="2263693"/>
                </a:cubicBezTo>
                <a:cubicBezTo>
                  <a:pt x="4236186" y="2232611"/>
                  <a:pt x="4238636" y="2201969"/>
                  <a:pt x="4243692" y="2171962"/>
                </a:cubicBezTo>
                <a:lnTo>
                  <a:pt x="4244233" y="2165325"/>
                </a:lnTo>
                <a:cubicBezTo>
                  <a:pt x="4244401" y="2165320"/>
                  <a:pt x="4244571" y="2165315"/>
                  <a:pt x="4244738" y="2165262"/>
                </a:cubicBezTo>
                <a:cubicBezTo>
                  <a:pt x="4295015" y="1815167"/>
                  <a:pt x="4576054" y="1536596"/>
                  <a:pt x="4934904" y="1477664"/>
                </a:cubicBezTo>
                <a:lnTo>
                  <a:pt x="4935021" y="1476525"/>
                </a:lnTo>
                <a:cubicBezTo>
                  <a:pt x="4940330" y="1475523"/>
                  <a:pt x="4945658" y="1474582"/>
                  <a:pt x="4951234" y="1474998"/>
                </a:cubicBezTo>
                <a:cubicBezTo>
                  <a:pt x="4982417" y="1469485"/>
                  <a:pt x="5014310" y="1466527"/>
                  <a:pt x="5046695" y="1466004"/>
                </a:cubicBezTo>
                <a:close/>
                <a:moveTo>
                  <a:pt x="3385420" y="1464394"/>
                </a:moveTo>
                <a:lnTo>
                  <a:pt x="3402507" y="1466004"/>
                </a:lnTo>
                <a:cubicBezTo>
                  <a:pt x="3434893" y="1466527"/>
                  <a:pt x="3466785" y="1469485"/>
                  <a:pt x="3497969" y="1474998"/>
                </a:cubicBezTo>
                <a:cubicBezTo>
                  <a:pt x="3503545" y="1474582"/>
                  <a:pt x="3508873" y="1475523"/>
                  <a:pt x="3514181" y="1476525"/>
                </a:cubicBezTo>
                <a:lnTo>
                  <a:pt x="3514298" y="1477664"/>
                </a:lnTo>
                <a:cubicBezTo>
                  <a:pt x="3873149" y="1536596"/>
                  <a:pt x="4154188" y="1815167"/>
                  <a:pt x="4204464" y="2165262"/>
                </a:cubicBezTo>
                <a:cubicBezTo>
                  <a:pt x="4204632" y="2165315"/>
                  <a:pt x="4204801" y="2165320"/>
                  <a:pt x="4204970" y="2165325"/>
                </a:cubicBezTo>
                <a:lnTo>
                  <a:pt x="4205510" y="2171962"/>
                </a:lnTo>
                <a:cubicBezTo>
                  <a:pt x="4210567" y="2201969"/>
                  <a:pt x="4213016" y="2232611"/>
                  <a:pt x="4212974" y="2263693"/>
                </a:cubicBezTo>
                <a:cubicBezTo>
                  <a:pt x="4214286" y="2269279"/>
                  <a:pt x="4214345" y="2274903"/>
                  <a:pt x="4214345" y="2280541"/>
                </a:cubicBezTo>
                <a:cubicBezTo>
                  <a:pt x="4214345" y="2284333"/>
                  <a:pt x="4214318" y="2288119"/>
                  <a:pt x="4213752" y="2291891"/>
                </a:cubicBezTo>
                <a:lnTo>
                  <a:pt x="4213253" y="2291858"/>
                </a:lnTo>
                <a:lnTo>
                  <a:pt x="4213227" y="2292349"/>
                </a:lnTo>
                <a:lnTo>
                  <a:pt x="4196108" y="2290736"/>
                </a:lnTo>
                <a:cubicBezTo>
                  <a:pt x="4163734" y="2290213"/>
                  <a:pt x="4131854" y="2287255"/>
                  <a:pt x="4100682" y="2281745"/>
                </a:cubicBezTo>
                <a:cubicBezTo>
                  <a:pt x="4095105" y="2282161"/>
                  <a:pt x="4089776" y="2281220"/>
                  <a:pt x="4084465" y="2280217"/>
                </a:cubicBezTo>
                <a:lnTo>
                  <a:pt x="4084349" y="2279078"/>
                </a:lnTo>
                <a:cubicBezTo>
                  <a:pt x="3725498" y="2220146"/>
                  <a:pt x="3444459" y="1941574"/>
                  <a:pt x="3394183" y="1591480"/>
                </a:cubicBezTo>
                <a:cubicBezTo>
                  <a:pt x="3394016" y="1591427"/>
                  <a:pt x="3393847" y="1591423"/>
                  <a:pt x="3393678" y="1591418"/>
                </a:cubicBezTo>
                <a:lnTo>
                  <a:pt x="3393139" y="1584794"/>
                </a:lnTo>
                <a:cubicBezTo>
                  <a:pt x="3388081" y="1554782"/>
                  <a:pt x="3385630" y="1524133"/>
                  <a:pt x="3385672" y="1493044"/>
                </a:cubicBezTo>
                <a:cubicBezTo>
                  <a:pt x="3384360" y="1487460"/>
                  <a:pt x="3384302" y="1481838"/>
                  <a:pt x="3384302" y="1476202"/>
                </a:cubicBezTo>
                <a:lnTo>
                  <a:pt x="3384896" y="1464852"/>
                </a:lnTo>
                <a:lnTo>
                  <a:pt x="3385394" y="1464884"/>
                </a:lnTo>
                <a:close/>
                <a:moveTo>
                  <a:pt x="3371632" y="1464394"/>
                </a:moveTo>
                <a:lnTo>
                  <a:pt x="3371658" y="1464884"/>
                </a:lnTo>
                <a:lnTo>
                  <a:pt x="3372156" y="1464852"/>
                </a:lnTo>
                <a:lnTo>
                  <a:pt x="3372750" y="1476202"/>
                </a:lnTo>
                <a:cubicBezTo>
                  <a:pt x="3372750" y="1481838"/>
                  <a:pt x="3372691" y="1487460"/>
                  <a:pt x="3371379" y="1493044"/>
                </a:cubicBezTo>
                <a:cubicBezTo>
                  <a:pt x="3371421" y="1524133"/>
                  <a:pt x="3368971" y="1554782"/>
                  <a:pt x="3363912" y="1584794"/>
                </a:cubicBezTo>
                <a:lnTo>
                  <a:pt x="3363374" y="1591418"/>
                </a:lnTo>
                <a:cubicBezTo>
                  <a:pt x="3363204" y="1591423"/>
                  <a:pt x="3363036" y="1591427"/>
                  <a:pt x="3362868" y="1591480"/>
                </a:cubicBezTo>
                <a:cubicBezTo>
                  <a:pt x="3312593" y="1941574"/>
                  <a:pt x="3031554" y="2220146"/>
                  <a:pt x="2672703" y="2279078"/>
                </a:cubicBezTo>
                <a:lnTo>
                  <a:pt x="2672586" y="2280217"/>
                </a:lnTo>
                <a:cubicBezTo>
                  <a:pt x="2667276" y="2281220"/>
                  <a:pt x="2661947" y="2282161"/>
                  <a:pt x="2656370" y="2281745"/>
                </a:cubicBezTo>
                <a:cubicBezTo>
                  <a:pt x="2625198" y="2287255"/>
                  <a:pt x="2593318" y="2290213"/>
                  <a:pt x="2560943" y="2290736"/>
                </a:cubicBezTo>
                <a:lnTo>
                  <a:pt x="2543825" y="2292349"/>
                </a:lnTo>
                <a:lnTo>
                  <a:pt x="2543799" y="2291858"/>
                </a:lnTo>
                <a:lnTo>
                  <a:pt x="2543300" y="2291891"/>
                </a:lnTo>
                <a:cubicBezTo>
                  <a:pt x="2542734" y="2288119"/>
                  <a:pt x="2542707" y="2284333"/>
                  <a:pt x="2542707" y="2280541"/>
                </a:cubicBezTo>
                <a:cubicBezTo>
                  <a:pt x="2542707" y="2274903"/>
                  <a:pt x="2542765" y="2269279"/>
                  <a:pt x="2544077" y="2263693"/>
                </a:cubicBezTo>
                <a:cubicBezTo>
                  <a:pt x="2544035" y="2232611"/>
                  <a:pt x="2546485" y="2201969"/>
                  <a:pt x="2551541" y="2171962"/>
                </a:cubicBezTo>
                <a:lnTo>
                  <a:pt x="2552082" y="2165325"/>
                </a:lnTo>
                <a:cubicBezTo>
                  <a:pt x="2552250" y="2165320"/>
                  <a:pt x="2552420" y="2165315"/>
                  <a:pt x="2552587" y="2165262"/>
                </a:cubicBezTo>
                <a:cubicBezTo>
                  <a:pt x="2602864" y="1815167"/>
                  <a:pt x="2883903" y="1536596"/>
                  <a:pt x="3242753" y="1477664"/>
                </a:cubicBezTo>
                <a:lnTo>
                  <a:pt x="3242870" y="1476525"/>
                </a:lnTo>
                <a:cubicBezTo>
                  <a:pt x="3248179" y="1475523"/>
                  <a:pt x="3253507" y="1474582"/>
                  <a:pt x="3259083" y="1474998"/>
                </a:cubicBezTo>
                <a:cubicBezTo>
                  <a:pt x="3290266" y="1469485"/>
                  <a:pt x="3322159" y="1466527"/>
                  <a:pt x="3354544" y="1466004"/>
                </a:cubicBezTo>
                <a:close/>
                <a:moveTo>
                  <a:pt x="1693269" y="1464394"/>
                </a:moveTo>
                <a:lnTo>
                  <a:pt x="1710356" y="1466004"/>
                </a:lnTo>
                <a:cubicBezTo>
                  <a:pt x="1742742" y="1466527"/>
                  <a:pt x="1774634" y="1469485"/>
                  <a:pt x="1805818" y="1474998"/>
                </a:cubicBezTo>
                <a:cubicBezTo>
                  <a:pt x="1811394" y="1474582"/>
                  <a:pt x="1816722" y="1475523"/>
                  <a:pt x="1822030" y="1476525"/>
                </a:cubicBezTo>
                <a:lnTo>
                  <a:pt x="1822148" y="1477664"/>
                </a:lnTo>
                <a:cubicBezTo>
                  <a:pt x="2180998" y="1536596"/>
                  <a:pt x="2462037" y="1815167"/>
                  <a:pt x="2512313" y="2165262"/>
                </a:cubicBezTo>
                <a:cubicBezTo>
                  <a:pt x="2512481" y="2165315"/>
                  <a:pt x="2512650" y="2165320"/>
                  <a:pt x="2512819" y="2165325"/>
                </a:cubicBezTo>
                <a:lnTo>
                  <a:pt x="2513359" y="2171962"/>
                </a:lnTo>
                <a:cubicBezTo>
                  <a:pt x="2518416" y="2201969"/>
                  <a:pt x="2520865" y="2232611"/>
                  <a:pt x="2520823" y="2263693"/>
                </a:cubicBezTo>
                <a:cubicBezTo>
                  <a:pt x="2522135" y="2269279"/>
                  <a:pt x="2522194" y="2274903"/>
                  <a:pt x="2522194" y="2280541"/>
                </a:cubicBezTo>
                <a:cubicBezTo>
                  <a:pt x="2522194" y="2284333"/>
                  <a:pt x="2522167" y="2288119"/>
                  <a:pt x="2521601" y="2291891"/>
                </a:cubicBezTo>
                <a:lnTo>
                  <a:pt x="2521102" y="2291858"/>
                </a:lnTo>
                <a:lnTo>
                  <a:pt x="2521076" y="2292349"/>
                </a:lnTo>
                <a:lnTo>
                  <a:pt x="2503957" y="2290736"/>
                </a:lnTo>
                <a:cubicBezTo>
                  <a:pt x="2471583" y="2290213"/>
                  <a:pt x="2439703" y="2287255"/>
                  <a:pt x="2408531" y="2281745"/>
                </a:cubicBezTo>
                <a:cubicBezTo>
                  <a:pt x="2402954" y="2282161"/>
                  <a:pt x="2397625" y="2281220"/>
                  <a:pt x="2392314" y="2280217"/>
                </a:cubicBezTo>
                <a:lnTo>
                  <a:pt x="2392198" y="2279078"/>
                </a:lnTo>
                <a:cubicBezTo>
                  <a:pt x="2033347" y="2220146"/>
                  <a:pt x="1752308" y="1941574"/>
                  <a:pt x="1702032" y="1591480"/>
                </a:cubicBezTo>
                <a:cubicBezTo>
                  <a:pt x="1701865" y="1591427"/>
                  <a:pt x="1701696" y="1591423"/>
                  <a:pt x="1701527" y="1591418"/>
                </a:cubicBezTo>
                <a:lnTo>
                  <a:pt x="1700989" y="1584794"/>
                </a:lnTo>
                <a:cubicBezTo>
                  <a:pt x="1695930" y="1554782"/>
                  <a:pt x="1693479" y="1524133"/>
                  <a:pt x="1693521" y="1493044"/>
                </a:cubicBezTo>
                <a:cubicBezTo>
                  <a:pt x="1692209" y="1487460"/>
                  <a:pt x="1692151" y="1481838"/>
                  <a:pt x="1692151" y="1476202"/>
                </a:cubicBezTo>
                <a:lnTo>
                  <a:pt x="1692745" y="1464852"/>
                </a:lnTo>
                <a:lnTo>
                  <a:pt x="1693243" y="1464884"/>
                </a:lnTo>
                <a:close/>
                <a:moveTo>
                  <a:pt x="1679481" y="1464394"/>
                </a:moveTo>
                <a:lnTo>
                  <a:pt x="1679507" y="1464884"/>
                </a:lnTo>
                <a:lnTo>
                  <a:pt x="1680005" y="1464852"/>
                </a:lnTo>
                <a:lnTo>
                  <a:pt x="1680599" y="1476202"/>
                </a:lnTo>
                <a:cubicBezTo>
                  <a:pt x="1680599" y="1481838"/>
                  <a:pt x="1680540" y="1487460"/>
                  <a:pt x="1679228" y="1493044"/>
                </a:cubicBezTo>
                <a:cubicBezTo>
                  <a:pt x="1679270" y="1524133"/>
                  <a:pt x="1676820" y="1554782"/>
                  <a:pt x="1671761" y="1584794"/>
                </a:cubicBezTo>
                <a:lnTo>
                  <a:pt x="1671223" y="1591418"/>
                </a:lnTo>
                <a:cubicBezTo>
                  <a:pt x="1671053" y="1591423"/>
                  <a:pt x="1670885" y="1591427"/>
                  <a:pt x="1670717" y="1591480"/>
                </a:cubicBezTo>
                <a:cubicBezTo>
                  <a:pt x="1620442" y="1941574"/>
                  <a:pt x="1339403" y="2220146"/>
                  <a:pt x="980552" y="2279078"/>
                </a:cubicBezTo>
                <a:lnTo>
                  <a:pt x="980435" y="2280217"/>
                </a:lnTo>
                <a:cubicBezTo>
                  <a:pt x="975125" y="2281220"/>
                  <a:pt x="969796" y="2282161"/>
                  <a:pt x="964219" y="2281745"/>
                </a:cubicBezTo>
                <a:cubicBezTo>
                  <a:pt x="933047" y="2287255"/>
                  <a:pt x="901167" y="2290213"/>
                  <a:pt x="868792" y="2290736"/>
                </a:cubicBezTo>
                <a:lnTo>
                  <a:pt x="851674" y="2292349"/>
                </a:lnTo>
                <a:lnTo>
                  <a:pt x="851648" y="2291858"/>
                </a:lnTo>
                <a:lnTo>
                  <a:pt x="851149" y="2291891"/>
                </a:lnTo>
                <a:cubicBezTo>
                  <a:pt x="850583" y="2288119"/>
                  <a:pt x="850556" y="2284333"/>
                  <a:pt x="850556" y="2280541"/>
                </a:cubicBezTo>
                <a:cubicBezTo>
                  <a:pt x="850556" y="2274903"/>
                  <a:pt x="850614" y="2269279"/>
                  <a:pt x="851926" y="2263693"/>
                </a:cubicBezTo>
                <a:cubicBezTo>
                  <a:pt x="851884" y="2232611"/>
                  <a:pt x="854334" y="2201969"/>
                  <a:pt x="859390" y="2171962"/>
                </a:cubicBezTo>
                <a:lnTo>
                  <a:pt x="859931" y="2165325"/>
                </a:lnTo>
                <a:cubicBezTo>
                  <a:pt x="860099" y="2165320"/>
                  <a:pt x="860269" y="2165315"/>
                  <a:pt x="860436" y="2165262"/>
                </a:cubicBezTo>
                <a:cubicBezTo>
                  <a:pt x="910713" y="1815167"/>
                  <a:pt x="1191752" y="1536596"/>
                  <a:pt x="1550602" y="1477664"/>
                </a:cubicBezTo>
                <a:lnTo>
                  <a:pt x="1550719" y="1476525"/>
                </a:lnTo>
                <a:cubicBezTo>
                  <a:pt x="1556028" y="1475523"/>
                  <a:pt x="1561356" y="1474582"/>
                  <a:pt x="1566932" y="1474998"/>
                </a:cubicBezTo>
                <a:cubicBezTo>
                  <a:pt x="1598115" y="1469485"/>
                  <a:pt x="1630008" y="1466527"/>
                  <a:pt x="1662393" y="1466004"/>
                </a:cubicBezTo>
                <a:close/>
                <a:moveTo>
                  <a:pt x="1118" y="1464394"/>
                </a:moveTo>
                <a:lnTo>
                  <a:pt x="18205" y="1466004"/>
                </a:lnTo>
                <a:cubicBezTo>
                  <a:pt x="50591" y="1466527"/>
                  <a:pt x="82483" y="1469485"/>
                  <a:pt x="113667" y="1474998"/>
                </a:cubicBezTo>
                <a:cubicBezTo>
                  <a:pt x="119243" y="1474582"/>
                  <a:pt x="124571" y="1475523"/>
                  <a:pt x="129879" y="1476525"/>
                </a:cubicBezTo>
                <a:lnTo>
                  <a:pt x="129997" y="1477664"/>
                </a:lnTo>
                <a:cubicBezTo>
                  <a:pt x="488847" y="1536596"/>
                  <a:pt x="769886" y="1815167"/>
                  <a:pt x="820162" y="2165262"/>
                </a:cubicBezTo>
                <a:cubicBezTo>
                  <a:pt x="820330" y="2165315"/>
                  <a:pt x="820499" y="2165320"/>
                  <a:pt x="820668" y="2165325"/>
                </a:cubicBezTo>
                <a:lnTo>
                  <a:pt x="821208" y="2171962"/>
                </a:lnTo>
                <a:cubicBezTo>
                  <a:pt x="826265" y="2201969"/>
                  <a:pt x="828714" y="2232611"/>
                  <a:pt x="828672" y="2263693"/>
                </a:cubicBezTo>
                <a:cubicBezTo>
                  <a:pt x="829984" y="2269279"/>
                  <a:pt x="830043" y="2274903"/>
                  <a:pt x="830043" y="2280541"/>
                </a:cubicBezTo>
                <a:cubicBezTo>
                  <a:pt x="830043" y="2284333"/>
                  <a:pt x="830016" y="2288119"/>
                  <a:pt x="829450" y="2291891"/>
                </a:cubicBezTo>
                <a:lnTo>
                  <a:pt x="828951" y="2291858"/>
                </a:lnTo>
                <a:lnTo>
                  <a:pt x="828925" y="2292349"/>
                </a:lnTo>
                <a:lnTo>
                  <a:pt x="811806" y="2290736"/>
                </a:lnTo>
                <a:cubicBezTo>
                  <a:pt x="779432" y="2290213"/>
                  <a:pt x="747552" y="2287255"/>
                  <a:pt x="716380" y="2281745"/>
                </a:cubicBezTo>
                <a:cubicBezTo>
                  <a:pt x="710803" y="2282161"/>
                  <a:pt x="705474" y="2281220"/>
                  <a:pt x="700163" y="2280217"/>
                </a:cubicBezTo>
                <a:lnTo>
                  <a:pt x="700047" y="2279078"/>
                </a:lnTo>
                <a:cubicBezTo>
                  <a:pt x="341196" y="2220146"/>
                  <a:pt x="60157" y="1941574"/>
                  <a:pt x="9881" y="1591480"/>
                </a:cubicBezTo>
                <a:cubicBezTo>
                  <a:pt x="9714" y="1591427"/>
                  <a:pt x="9545" y="1591423"/>
                  <a:pt x="9376" y="1591418"/>
                </a:cubicBezTo>
                <a:lnTo>
                  <a:pt x="8837" y="1584794"/>
                </a:lnTo>
                <a:cubicBezTo>
                  <a:pt x="3779" y="1554782"/>
                  <a:pt x="1328" y="1524133"/>
                  <a:pt x="1370" y="1493044"/>
                </a:cubicBezTo>
                <a:cubicBezTo>
                  <a:pt x="58" y="1487460"/>
                  <a:pt x="0" y="1481838"/>
                  <a:pt x="0" y="1476202"/>
                </a:cubicBezTo>
                <a:lnTo>
                  <a:pt x="594" y="1464852"/>
                </a:lnTo>
                <a:lnTo>
                  <a:pt x="1092" y="1464884"/>
                </a:lnTo>
                <a:close/>
                <a:moveTo>
                  <a:pt x="7762529" y="750600"/>
                </a:moveTo>
                <a:cubicBezTo>
                  <a:pt x="7815805" y="1021506"/>
                  <a:pt x="8030648" y="1236303"/>
                  <a:pt x="8305838" y="1295446"/>
                </a:cubicBezTo>
                <a:cubicBezTo>
                  <a:pt x="8252563" y="1024540"/>
                  <a:pt x="8037719" y="809743"/>
                  <a:pt x="7762529" y="750600"/>
                </a:cubicBezTo>
                <a:close/>
                <a:moveTo>
                  <a:pt x="7455280" y="750600"/>
                </a:moveTo>
                <a:cubicBezTo>
                  <a:pt x="7180090" y="809743"/>
                  <a:pt x="6965246" y="1024540"/>
                  <a:pt x="6911971" y="1295446"/>
                </a:cubicBezTo>
                <a:cubicBezTo>
                  <a:pt x="7187161" y="1236303"/>
                  <a:pt x="7402004" y="1021506"/>
                  <a:pt x="7455280" y="750600"/>
                </a:cubicBezTo>
                <a:close/>
                <a:moveTo>
                  <a:pt x="6070378" y="750600"/>
                </a:moveTo>
                <a:cubicBezTo>
                  <a:pt x="6123654" y="1021506"/>
                  <a:pt x="6338497" y="1236303"/>
                  <a:pt x="6613687" y="1295446"/>
                </a:cubicBezTo>
                <a:cubicBezTo>
                  <a:pt x="6560412" y="1024540"/>
                  <a:pt x="6345568" y="809743"/>
                  <a:pt x="6070378" y="750600"/>
                </a:cubicBezTo>
                <a:close/>
                <a:moveTo>
                  <a:pt x="5763129" y="750600"/>
                </a:moveTo>
                <a:cubicBezTo>
                  <a:pt x="5487939" y="809743"/>
                  <a:pt x="5273095" y="1024540"/>
                  <a:pt x="5219820" y="1295446"/>
                </a:cubicBezTo>
                <a:cubicBezTo>
                  <a:pt x="5495010" y="1236303"/>
                  <a:pt x="5709853" y="1021506"/>
                  <a:pt x="5763129" y="750600"/>
                </a:cubicBezTo>
                <a:close/>
                <a:moveTo>
                  <a:pt x="4378227" y="750600"/>
                </a:moveTo>
                <a:cubicBezTo>
                  <a:pt x="4431503" y="1021506"/>
                  <a:pt x="4646346" y="1236303"/>
                  <a:pt x="4921536" y="1295446"/>
                </a:cubicBezTo>
                <a:cubicBezTo>
                  <a:pt x="4868261" y="1024540"/>
                  <a:pt x="4653417" y="809743"/>
                  <a:pt x="4378227" y="750600"/>
                </a:cubicBezTo>
                <a:close/>
                <a:moveTo>
                  <a:pt x="4070978" y="750600"/>
                </a:moveTo>
                <a:cubicBezTo>
                  <a:pt x="3795788" y="809743"/>
                  <a:pt x="3580944" y="1024540"/>
                  <a:pt x="3527669" y="1295446"/>
                </a:cubicBezTo>
                <a:cubicBezTo>
                  <a:pt x="3802859" y="1236303"/>
                  <a:pt x="4017702" y="1021506"/>
                  <a:pt x="4070978" y="750600"/>
                </a:cubicBezTo>
                <a:close/>
                <a:moveTo>
                  <a:pt x="2686076" y="750600"/>
                </a:moveTo>
                <a:cubicBezTo>
                  <a:pt x="2739352" y="1021506"/>
                  <a:pt x="2954195" y="1236303"/>
                  <a:pt x="3229385" y="1295446"/>
                </a:cubicBezTo>
                <a:cubicBezTo>
                  <a:pt x="3176110" y="1024540"/>
                  <a:pt x="2961266" y="809743"/>
                  <a:pt x="2686076" y="750600"/>
                </a:cubicBezTo>
                <a:close/>
                <a:moveTo>
                  <a:pt x="2378827" y="750600"/>
                </a:moveTo>
                <a:cubicBezTo>
                  <a:pt x="2103637" y="809743"/>
                  <a:pt x="1888793" y="1024540"/>
                  <a:pt x="1835518" y="1295446"/>
                </a:cubicBezTo>
                <a:cubicBezTo>
                  <a:pt x="2110708" y="1236303"/>
                  <a:pt x="2325551" y="1021506"/>
                  <a:pt x="2378827" y="750600"/>
                </a:cubicBezTo>
                <a:close/>
                <a:moveTo>
                  <a:pt x="993925" y="750600"/>
                </a:moveTo>
                <a:cubicBezTo>
                  <a:pt x="1047201" y="1021506"/>
                  <a:pt x="1262044" y="1236303"/>
                  <a:pt x="1537234" y="1295446"/>
                </a:cubicBezTo>
                <a:cubicBezTo>
                  <a:pt x="1483959" y="1024540"/>
                  <a:pt x="1269115" y="809743"/>
                  <a:pt x="993925" y="750600"/>
                </a:cubicBezTo>
                <a:close/>
                <a:moveTo>
                  <a:pt x="686676" y="750600"/>
                </a:moveTo>
                <a:cubicBezTo>
                  <a:pt x="411486" y="809743"/>
                  <a:pt x="196642" y="1024540"/>
                  <a:pt x="143367" y="1295446"/>
                </a:cubicBezTo>
                <a:cubicBezTo>
                  <a:pt x="418557" y="1236303"/>
                  <a:pt x="633400" y="1021506"/>
                  <a:pt x="686676" y="750600"/>
                </a:cubicBezTo>
                <a:close/>
                <a:moveTo>
                  <a:pt x="9139239" y="624486"/>
                </a:moveTo>
                <a:lnTo>
                  <a:pt x="9139239" y="752995"/>
                </a:lnTo>
                <a:lnTo>
                  <a:pt x="9047261" y="779881"/>
                </a:lnTo>
                <a:cubicBezTo>
                  <a:pt x="8821055" y="864319"/>
                  <a:pt x="8650738" y="1058403"/>
                  <a:pt x="8604122" y="1295446"/>
                </a:cubicBezTo>
                <a:cubicBezTo>
                  <a:pt x="8844913" y="1243696"/>
                  <a:pt x="9039501" y="1072773"/>
                  <a:pt x="9120077" y="849365"/>
                </a:cubicBezTo>
                <a:lnTo>
                  <a:pt x="9139239" y="780178"/>
                </a:lnTo>
                <a:lnTo>
                  <a:pt x="9139239" y="1085737"/>
                </a:lnTo>
                <a:lnTo>
                  <a:pt x="9135069" y="1092549"/>
                </a:lnTo>
                <a:cubicBezTo>
                  <a:pt x="9008919" y="1266178"/>
                  <a:pt x="8815033" y="1389778"/>
                  <a:pt x="8590751" y="1426902"/>
                </a:cubicBezTo>
                <a:lnTo>
                  <a:pt x="8590635" y="1428050"/>
                </a:lnTo>
                <a:cubicBezTo>
                  <a:pt x="8585324" y="1429061"/>
                  <a:pt x="8579995" y="1430009"/>
                  <a:pt x="8574418" y="1429590"/>
                </a:cubicBezTo>
                <a:cubicBezTo>
                  <a:pt x="8543246" y="1435144"/>
                  <a:pt x="8511366" y="1438125"/>
                  <a:pt x="8478991" y="1438652"/>
                </a:cubicBezTo>
                <a:lnTo>
                  <a:pt x="8461873" y="1440278"/>
                </a:lnTo>
                <a:lnTo>
                  <a:pt x="8461847" y="1439783"/>
                </a:lnTo>
                <a:lnTo>
                  <a:pt x="8461348" y="1439816"/>
                </a:lnTo>
                <a:cubicBezTo>
                  <a:pt x="8460782" y="1436014"/>
                  <a:pt x="8460755" y="1432198"/>
                  <a:pt x="8460755" y="1428376"/>
                </a:cubicBezTo>
                <a:cubicBezTo>
                  <a:pt x="8460755" y="1422694"/>
                  <a:pt x="8460814" y="1417025"/>
                  <a:pt x="8462126" y="1411395"/>
                </a:cubicBezTo>
                <a:cubicBezTo>
                  <a:pt x="8462083" y="1380067"/>
                  <a:pt x="8464533" y="1349182"/>
                  <a:pt x="8469590" y="1318938"/>
                </a:cubicBezTo>
                <a:lnTo>
                  <a:pt x="8470130" y="1312248"/>
                </a:lnTo>
                <a:cubicBezTo>
                  <a:pt x="8470299" y="1312243"/>
                  <a:pt x="8470468" y="1312238"/>
                  <a:pt x="8470636" y="1312185"/>
                </a:cubicBezTo>
                <a:cubicBezTo>
                  <a:pt x="8514628" y="1003427"/>
                  <a:pt x="8735297" y="749863"/>
                  <a:pt x="9030178" y="651504"/>
                </a:cubicBezTo>
                <a:close/>
                <a:moveTo>
                  <a:pt x="7620280" y="605769"/>
                </a:moveTo>
                <a:lnTo>
                  <a:pt x="7637367" y="607392"/>
                </a:lnTo>
                <a:cubicBezTo>
                  <a:pt x="7669753" y="607919"/>
                  <a:pt x="7701646" y="610900"/>
                  <a:pt x="7732829" y="616457"/>
                </a:cubicBezTo>
                <a:cubicBezTo>
                  <a:pt x="7738405" y="616038"/>
                  <a:pt x="7743733" y="616986"/>
                  <a:pt x="7749042" y="617996"/>
                </a:cubicBezTo>
                <a:lnTo>
                  <a:pt x="7749159" y="619144"/>
                </a:lnTo>
                <a:cubicBezTo>
                  <a:pt x="8108009" y="678542"/>
                  <a:pt x="8389048" y="959319"/>
                  <a:pt x="8439324" y="1312185"/>
                </a:cubicBezTo>
                <a:cubicBezTo>
                  <a:pt x="8439492" y="1312238"/>
                  <a:pt x="8439661" y="1312243"/>
                  <a:pt x="8439830" y="1312248"/>
                </a:cubicBezTo>
                <a:lnTo>
                  <a:pt x="8440370" y="1318938"/>
                </a:lnTo>
                <a:cubicBezTo>
                  <a:pt x="8445427" y="1349182"/>
                  <a:pt x="8447877" y="1380067"/>
                  <a:pt x="8447834" y="1411395"/>
                </a:cubicBezTo>
                <a:cubicBezTo>
                  <a:pt x="8449146" y="1417025"/>
                  <a:pt x="8449205" y="1422694"/>
                  <a:pt x="8449205" y="1428376"/>
                </a:cubicBezTo>
                <a:cubicBezTo>
                  <a:pt x="8449205" y="1432198"/>
                  <a:pt x="8449178" y="1436014"/>
                  <a:pt x="8448612" y="1439816"/>
                </a:cubicBezTo>
                <a:lnTo>
                  <a:pt x="8448113" y="1439783"/>
                </a:lnTo>
                <a:lnTo>
                  <a:pt x="8448087" y="1440278"/>
                </a:lnTo>
                <a:lnTo>
                  <a:pt x="8430969" y="1438652"/>
                </a:lnTo>
                <a:cubicBezTo>
                  <a:pt x="8398594" y="1438125"/>
                  <a:pt x="8366714" y="1435144"/>
                  <a:pt x="8335542" y="1429590"/>
                </a:cubicBezTo>
                <a:cubicBezTo>
                  <a:pt x="8329965" y="1430009"/>
                  <a:pt x="8324636" y="1429061"/>
                  <a:pt x="8319325" y="1428050"/>
                </a:cubicBezTo>
                <a:lnTo>
                  <a:pt x="8319209" y="1426902"/>
                </a:lnTo>
                <a:cubicBezTo>
                  <a:pt x="7960358" y="1367503"/>
                  <a:pt x="7679319" y="1086726"/>
                  <a:pt x="7629044" y="733861"/>
                </a:cubicBezTo>
                <a:cubicBezTo>
                  <a:pt x="7628876" y="733808"/>
                  <a:pt x="7628708" y="733803"/>
                  <a:pt x="7628538" y="733798"/>
                </a:cubicBezTo>
                <a:lnTo>
                  <a:pt x="7628000" y="727122"/>
                </a:lnTo>
                <a:cubicBezTo>
                  <a:pt x="7622941" y="696872"/>
                  <a:pt x="7620490" y="665981"/>
                  <a:pt x="7620533" y="634646"/>
                </a:cubicBezTo>
                <a:cubicBezTo>
                  <a:pt x="7619221" y="629018"/>
                  <a:pt x="7619162" y="623351"/>
                  <a:pt x="7619162" y="617670"/>
                </a:cubicBezTo>
                <a:lnTo>
                  <a:pt x="7619756" y="606230"/>
                </a:lnTo>
                <a:lnTo>
                  <a:pt x="7620254" y="606263"/>
                </a:lnTo>
                <a:close/>
                <a:moveTo>
                  <a:pt x="7597529" y="605769"/>
                </a:moveTo>
                <a:lnTo>
                  <a:pt x="7597555" y="606263"/>
                </a:lnTo>
                <a:lnTo>
                  <a:pt x="7598053" y="606230"/>
                </a:lnTo>
                <a:lnTo>
                  <a:pt x="7598647" y="617670"/>
                </a:lnTo>
                <a:cubicBezTo>
                  <a:pt x="7598647" y="623351"/>
                  <a:pt x="7598588" y="629018"/>
                  <a:pt x="7597276" y="634646"/>
                </a:cubicBezTo>
                <a:cubicBezTo>
                  <a:pt x="7597319" y="665981"/>
                  <a:pt x="7594868" y="696872"/>
                  <a:pt x="7589809" y="727122"/>
                </a:cubicBezTo>
                <a:lnTo>
                  <a:pt x="7589271" y="733798"/>
                </a:lnTo>
                <a:cubicBezTo>
                  <a:pt x="7589101" y="733803"/>
                  <a:pt x="7588933" y="733808"/>
                  <a:pt x="7588765" y="733861"/>
                </a:cubicBezTo>
                <a:cubicBezTo>
                  <a:pt x="7538490" y="1086726"/>
                  <a:pt x="7257451" y="1367503"/>
                  <a:pt x="6898600" y="1426902"/>
                </a:cubicBezTo>
                <a:lnTo>
                  <a:pt x="6898484" y="1428050"/>
                </a:lnTo>
                <a:cubicBezTo>
                  <a:pt x="6893173" y="1429061"/>
                  <a:pt x="6887844" y="1430009"/>
                  <a:pt x="6882267" y="1429590"/>
                </a:cubicBezTo>
                <a:cubicBezTo>
                  <a:pt x="6851095" y="1435144"/>
                  <a:pt x="6819215" y="1438125"/>
                  <a:pt x="6786841" y="1438652"/>
                </a:cubicBezTo>
                <a:lnTo>
                  <a:pt x="6769722" y="1440278"/>
                </a:lnTo>
                <a:lnTo>
                  <a:pt x="6769696" y="1439783"/>
                </a:lnTo>
                <a:lnTo>
                  <a:pt x="6769197" y="1439816"/>
                </a:lnTo>
                <a:cubicBezTo>
                  <a:pt x="6768631" y="1436014"/>
                  <a:pt x="6768604" y="1432198"/>
                  <a:pt x="6768604" y="1428376"/>
                </a:cubicBezTo>
                <a:cubicBezTo>
                  <a:pt x="6768604" y="1422694"/>
                  <a:pt x="6768663" y="1417025"/>
                  <a:pt x="6769975" y="1411395"/>
                </a:cubicBezTo>
                <a:cubicBezTo>
                  <a:pt x="6769933" y="1380067"/>
                  <a:pt x="6772382" y="1349182"/>
                  <a:pt x="6777439" y="1318938"/>
                </a:cubicBezTo>
                <a:lnTo>
                  <a:pt x="6777979" y="1312248"/>
                </a:lnTo>
                <a:cubicBezTo>
                  <a:pt x="6778148" y="1312243"/>
                  <a:pt x="6778317" y="1312238"/>
                  <a:pt x="6778485" y="1312185"/>
                </a:cubicBezTo>
                <a:cubicBezTo>
                  <a:pt x="6828761" y="959319"/>
                  <a:pt x="7109800" y="678542"/>
                  <a:pt x="7468650" y="619144"/>
                </a:cubicBezTo>
                <a:lnTo>
                  <a:pt x="7468767" y="617996"/>
                </a:lnTo>
                <a:cubicBezTo>
                  <a:pt x="7474076" y="616986"/>
                  <a:pt x="7479404" y="616038"/>
                  <a:pt x="7484980" y="616457"/>
                </a:cubicBezTo>
                <a:cubicBezTo>
                  <a:pt x="7516163" y="610900"/>
                  <a:pt x="7548056" y="607919"/>
                  <a:pt x="7580442" y="607392"/>
                </a:cubicBezTo>
                <a:close/>
                <a:moveTo>
                  <a:pt x="5928129" y="605769"/>
                </a:moveTo>
                <a:lnTo>
                  <a:pt x="5945217" y="607392"/>
                </a:lnTo>
                <a:cubicBezTo>
                  <a:pt x="5977602" y="607919"/>
                  <a:pt x="6009495" y="610900"/>
                  <a:pt x="6040678" y="616457"/>
                </a:cubicBezTo>
                <a:cubicBezTo>
                  <a:pt x="6046254" y="616038"/>
                  <a:pt x="6051582" y="616986"/>
                  <a:pt x="6056891" y="617996"/>
                </a:cubicBezTo>
                <a:lnTo>
                  <a:pt x="6057008" y="619144"/>
                </a:lnTo>
                <a:cubicBezTo>
                  <a:pt x="6415858" y="678542"/>
                  <a:pt x="6696897" y="959319"/>
                  <a:pt x="6747174" y="1312185"/>
                </a:cubicBezTo>
                <a:cubicBezTo>
                  <a:pt x="6747341" y="1312238"/>
                  <a:pt x="6747511" y="1312243"/>
                  <a:pt x="6747679" y="1312248"/>
                </a:cubicBezTo>
                <a:lnTo>
                  <a:pt x="6748220" y="1318938"/>
                </a:lnTo>
                <a:cubicBezTo>
                  <a:pt x="6753276" y="1349182"/>
                  <a:pt x="6755726" y="1380067"/>
                  <a:pt x="6755684" y="1411395"/>
                </a:cubicBezTo>
                <a:cubicBezTo>
                  <a:pt x="6756996" y="1417025"/>
                  <a:pt x="6757054" y="1422694"/>
                  <a:pt x="6757054" y="1428376"/>
                </a:cubicBezTo>
                <a:cubicBezTo>
                  <a:pt x="6757054" y="1432198"/>
                  <a:pt x="6757027" y="1436014"/>
                  <a:pt x="6756461" y="1439816"/>
                </a:cubicBezTo>
                <a:lnTo>
                  <a:pt x="6755962" y="1439783"/>
                </a:lnTo>
                <a:lnTo>
                  <a:pt x="6755936" y="1440278"/>
                </a:lnTo>
                <a:lnTo>
                  <a:pt x="6738818" y="1438652"/>
                </a:lnTo>
                <a:cubicBezTo>
                  <a:pt x="6706444" y="1438125"/>
                  <a:pt x="6674563" y="1435144"/>
                  <a:pt x="6643391" y="1429590"/>
                </a:cubicBezTo>
                <a:cubicBezTo>
                  <a:pt x="6637814" y="1430009"/>
                  <a:pt x="6632485" y="1429061"/>
                  <a:pt x="6627175" y="1428050"/>
                </a:cubicBezTo>
                <a:lnTo>
                  <a:pt x="6627059" y="1426902"/>
                </a:lnTo>
                <a:cubicBezTo>
                  <a:pt x="6268207" y="1367503"/>
                  <a:pt x="5987168" y="1086726"/>
                  <a:pt x="5936893" y="733861"/>
                </a:cubicBezTo>
                <a:cubicBezTo>
                  <a:pt x="5936725" y="733808"/>
                  <a:pt x="5936557" y="733803"/>
                  <a:pt x="5936387" y="733798"/>
                </a:cubicBezTo>
                <a:lnTo>
                  <a:pt x="5935849" y="727122"/>
                </a:lnTo>
                <a:cubicBezTo>
                  <a:pt x="5930790" y="696872"/>
                  <a:pt x="5928340" y="665981"/>
                  <a:pt x="5928382" y="634646"/>
                </a:cubicBezTo>
                <a:cubicBezTo>
                  <a:pt x="5927070" y="629018"/>
                  <a:pt x="5927011" y="623351"/>
                  <a:pt x="5927011" y="617670"/>
                </a:cubicBezTo>
                <a:lnTo>
                  <a:pt x="5927605" y="606230"/>
                </a:lnTo>
                <a:lnTo>
                  <a:pt x="5928103" y="606263"/>
                </a:lnTo>
                <a:close/>
                <a:moveTo>
                  <a:pt x="5905378" y="605769"/>
                </a:moveTo>
                <a:lnTo>
                  <a:pt x="5905404" y="606263"/>
                </a:lnTo>
                <a:lnTo>
                  <a:pt x="5905902" y="606230"/>
                </a:lnTo>
                <a:lnTo>
                  <a:pt x="5906496" y="617670"/>
                </a:lnTo>
                <a:cubicBezTo>
                  <a:pt x="5906496" y="623351"/>
                  <a:pt x="5906438" y="629018"/>
                  <a:pt x="5905126" y="634646"/>
                </a:cubicBezTo>
                <a:cubicBezTo>
                  <a:pt x="5905168" y="665981"/>
                  <a:pt x="5902717" y="696872"/>
                  <a:pt x="5897659" y="727122"/>
                </a:cubicBezTo>
                <a:lnTo>
                  <a:pt x="5897120" y="733798"/>
                </a:lnTo>
                <a:cubicBezTo>
                  <a:pt x="5896951" y="733803"/>
                  <a:pt x="5896782" y="733808"/>
                  <a:pt x="5896615" y="733861"/>
                </a:cubicBezTo>
                <a:cubicBezTo>
                  <a:pt x="5846339" y="1086726"/>
                  <a:pt x="5565300" y="1367503"/>
                  <a:pt x="5206449" y="1426902"/>
                </a:cubicBezTo>
                <a:lnTo>
                  <a:pt x="5206334" y="1428050"/>
                </a:lnTo>
                <a:cubicBezTo>
                  <a:pt x="5201022" y="1429061"/>
                  <a:pt x="5195693" y="1430009"/>
                  <a:pt x="5190116" y="1429590"/>
                </a:cubicBezTo>
                <a:cubicBezTo>
                  <a:pt x="5158944" y="1435144"/>
                  <a:pt x="5127065" y="1438125"/>
                  <a:pt x="5094690" y="1438652"/>
                </a:cubicBezTo>
                <a:lnTo>
                  <a:pt x="5077571" y="1440278"/>
                </a:lnTo>
                <a:lnTo>
                  <a:pt x="5077545" y="1439783"/>
                </a:lnTo>
                <a:lnTo>
                  <a:pt x="5077046" y="1439816"/>
                </a:lnTo>
                <a:cubicBezTo>
                  <a:pt x="5076480" y="1436014"/>
                  <a:pt x="5076453" y="1432198"/>
                  <a:pt x="5076453" y="1428376"/>
                </a:cubicBezTo>
                <a:cubicBezTo>
                  <a:pt x="5076453" y="1422694"/>
                  <a:pt x="5076512" y="1417025"/>
                  <a:pt x="5077824" y="1411395"/>
                </a:cubicBezTo>
                <a:cubicBezTo>
                  <a:pt x="5077782" y="1380067"/>
                  <a:pt x="5080231" y="1349182"/>
                  <a:pt x="5085288" y="1318938"/>
                </a:cubicBezTo>
                <a:lnTo>
                  <a:pt x="5085828" y="1312248"/>
                </a:lnTo>
                <a:cubicBezTo>
                  <a:pt x="5085997" y="1312243"/>
                  <a:pt x="5086166" y="1312238"/>
                  <a:pt x="5086334" y="1312185"/>
                </a:cubicBezTo>
                <a:cubicBezTo>
                  <a:pt x="5136610" y="959319"/>
                  <a:pt x="5417649" y="678542"/>
                  <a:pt x="5776501" y="619144"/>
                </a:cubicBezTo>
                <a:lnTo>
                  <a:pt x="5776617" y="617996"/>
                </a:lnTo>
                <a:cubicBezTo>
                  <a:pt x="5781926" y="616986"/>
                  <a:pt x="5787253" y="616038"/>
                  <a:pt x="5792829" y="616457"/>
                </a:cubicBezTo>
                <a:cubicBezTo>
                  <a:pt x="5824013" y="610900"/>
                  <a:pt x="5855905" y="607919"/>
                  <a:pt x="5888291" y="607392"/>
                </a:cubicBezTo>
                <a:close/>
                <a:moveTo>
                  <a:pt x="4235979" y="605769"/>
                </a:moveTo>
                <a:lnTo>
                  <a:pt x="4253065" y="607392"/>
                </a:lnTo>
                <a:cubicBezTo>
                  <a:pt x="4285451" y="607919"/>
                  <a:pt x="4317343" y="610900"/>
                  <a:pt x="4348528" y="616457"/>
                </a:cubicBezTo>
                <a:cubicBezTo>
                  <a:pt x="4354104" y="616038"/>
                  <a:pt x="4359431" y="616986"/>
                  <a:pt x="4364739" y="617996"/>
                </a:cubicBezTo>
                <a:lnTo>
                  <a:pt x="4364856" y="619144"/>
                </a:lnTo>
                <a:cubicBezTo>
                  <a:pt x="4723707" y="678542"/>
                  <a:pt x="5004746" y="959319"/>
                  <a:pt x="5055022" y="1312185"/>
                </a:cubicBezTo>
                <a:cubicBezTo>
                  <a:pt x="5055190" y="1312238"/>
                  <a:pt x="5055359" y="1312243"/>
                  <a:pt x="5055528" y="1312248"/>
                </a:cubicBezTo>
                <a:lnTo>
                  <a:pt x="5056068" y="1318938"/>
                </a:lnTo>
                <a:cubicBezTo>
                  <a:pt x="5061125" y="1349182"/>
                  <a:pt x="5063574" y="1380067"/>
                  <a:pt x="5063532" y="1411395"/>
                </a:cubicBezTo>
                <a:cubicBezTo>
                  <a:pt x="5064844" y="1417025"/>
                  <a:pt x="5064903" y="1422694"/>
                  <a:pt x="5064903" y="1428376"/>
                </a:cubicBezTo>
                <a:cubicBezTo>
                  <a:pt x="5064903" y="1432198"/>
                  <a:pt x="5064876" y="1436014"/>
                  <a:pt x="5064310" y="1439816"/>
                </a:cubicBezTo>
                <a:lnTo>
                  <a:pt x="5063811" y="1439783"/>
                </a:lnTo>
                <a:lnTo>
                  <a:pt x="5063785" y="1440278"/>
                </a:lnTo>
                <a:lnTo>
                  <a:pt x="5046666" y="1438652"/>
                </a:lnTo>
                <a:cubicBezTo>
                  <a:pt x="5014292" y="1438125"/>
                  <a:pt x="4982412" y="1435144"/>
                  <a:pt x="4951241" y="1429590"/>
                </a:cubicBezTo>
                <a:cubicBezTo>
                  <a:pt x="4945663" y="1430009"/>
                  <a:pt x="4940334" y="1429061"/>
                  <a:pt x="4935023" y="1428050"/>
                </a:cubicBezTo>
                <a:lnTo>
                  <a:pt x="4934907" y="1426902"/>
                </a:lnTo>
                <a:cubicBezTo>
                  <a:pt x="4576056" y="1367503"/>
                  <a:pt x="4295017" y="1086726"/>
                  <a:pt x="4244741" y="733861"/>
                </a:cubicBezTo>
                <a:cubicBezTo>
                  <a:pt x="4244574" y="733808"/>
                  <a:pt x="4244405" y="733803"/>
                  <a:pt x="4244236" y="733798"/>
                </a:cubicBezTo>
                <a:lnTo>
                  <a:pt x="4243697" y="727122"/>
                </a:lnTo>
                <a:cubicBezTo>
                  <a:pt x="4238639" y="696872"/>
                  <a:pt x="4236188" y="665981"/>
                  <a:pt x="4236230" y="634646"/>
                </a:cubicBezTo>
                <a:cubicBezTo>
                  <a:pt x="4234918" y="629018"/>
                  <a:pt x="4234860" y="623351"/>
                  <a:pt x="4234860" y="617670"/>
                </a:cubicBezTo>
                <a:lnTo>
                  <a:pt x="4235454" y="606230"/>
                </a:lnTo>
                <a:lnTo>
                  <a:pt x="4235952" y="606263"/>
                </a:lnTo>
                <a:close/>
                <a:moveTo>
                  <a:pt x="4213227" y="605769"/>
                </a:moveTo>
                <a:lnTo>
                  <a:pt x="4213253" y="606263"/>
                </a:lnTo>
                <a:lnTo>
                  <a:pt x="4213751" y="606230"/>
                </a:lnTo>
                <a:lnTo>
                  <a:pt x="4214345" y="617670"/>
                </a:lnTo>
                <a:cubicBezTo>
                  <a:pt x="4214345" y="623351"/>
                  <a:pt x="4214286" y="629018"/>
                  <a:pt x="4212974" y="634646"/>
                </a:cubicBezTo>
                <a:cubicBezTo>
                  <a:pt x="4213016" y="665981"/>
                  <a:pt x="4210566" y="696872"/>
                  <a:pt x="4205507" y="727122"/>
                </a:cubicBezTo>
                <a:lnTo>
                  <a:pt x="4204969" y="733798"/>
                </a:lnTo>
                <a:cubicBezTo>
                  <a:pt x="4204799" y="733803"/>
                  <a:pt x="4204631" y="733808"/>
                  <a:pt x="4204463" y="733861"/>
                </a:cubicBezTo>
                <a:cubicBezTo>
                  <a:pt x="4154188" y="1086726"/>
                  <a:pt x="3873149" y="1367503"/>
                  <a:pt x="3514297" y="1426902"/>
                </a:cubicBezTo>
                <a:lnTo>
                  <a:pt x="3514181" y="1428050"/>
                </a:lnTo>
                <a:cubicBezTo>
                  <a:pt x="3508871" y="1429061"/>
                  <a:pt x="3503542" y="1430009"/>
                  <a:pt x="3497965" y="1429590"/>
                </a:cubicBezTo>
                <a:cubicBezTo>
                  <a:pt x="3466793" y="1435144"/>
                  <a:pt x="3434912" y="1438125"/>
                  <a:pt x="3402538" y="1438652"/>
                </a:cubicBezTo>
                <a:lnTo>
                  <a:pt x="3385420" y="1440278"/>
                </a:lnTo>
                <a:lnTo>
                  <a:pt x="3385394" y="1439783"/>
                </a:lnTo>
                <a:lnTo>
                  <a:pt x="3384895" y="1439816"/>
                </a:lnTo>
                <a:cubicBezTo>
                  <a:pt x="3384329" y="1436014"/>
                  <a:pt x="3384302" y="1432198"/>
                  <a:pt x="3384302" y="1428376"/>
                </a:cubicBezTo>
                <a:cubicBezTo>
                  <a:pt x="3384302" y="1422694"/>
                  <a:pt x="3384360" y="1417025"/>
                  <a:pt x="3385672" y="1411395"/>
                </a:cubicBezTo>
                <a:cubicBezTo>
                  <a:pt x="3385630" y="1380067"/>
                  <a:pt x="3388080" y="1349182"/>
                  <a:pt x="3393136" y="1318938"/>
                </a:cubicBezTo>
                <a:lnTo>
                  <a:pt x="3393677" y="1312248"/>
                </a:lnTo>
                <a:cubicBezTo>
                  <a:pt x="3393845" y="1312243"/>
                  <a:pt x="3394015" y="1312238"/>
                  <a:pt x="3394182" y="1312185"/>
                </a:cubicBezTo>
                <a:cubicBezTo>
                  <a:pt x="3444459" y="959319"/>
                  <a:pt x="3725498" y="678542"/>
                  <a:pt x="4084348" y="619144"/>
                </a:cubicBezTo>
                <a:lnTo>
                  <a:pt x="4084465" y="617996"/>
                </a:lnTo>
                <a:cubicBezTo>
                  <a:pt x="4089774" y="616986"/>
                  <a:pt x="4095102" y="616038"/>
                  <a:pt x="4100678" y="616457"/>
                </a:cubicBezTo>
                <a:cubicBezTo>
                  <a:pt x="4131861" y="610900"/>
                  <a:pt x="4163754" y="607919"/>
                  <a:pt x="4196139" y="607392"/>
                </a:cubicBezTo>
                <a:close/>
                <a:moveTo>
                  <a:pt x="2543827" y="605769"/>
                </a:moveTo>
                <a:lnTo>
                  <a:pt x="2560914" y="607392"/>
                </a:lnTo>
                <a:cubicBezTo>
                  <a:pt x="2593300" y="607919"/>
                  <a:pt x="2625192" y="610900"/>
                  <a:pt x="2656376" y="616457"/>
                </a:cubicBezTo>
                <a:cubicBezTo>
                  <a:pt x="2661952" y="616038"/>
                  <a:pt x="2667280" y="616986"/>
                  <a:pt x="2672588" y="617996"/>
                </a:cubicBezTo>
                <a:lnTo>
                  <a:pt x="2672706" y="619144"/>
                </a:lnTo>
                <a:cubicBezTo>
                  <a:pt x="3031556" y="678542"/>
                  <a:pt x="3312595" y="959319"/>
                  <a:pt x="3362871" y="1312185"/>
                </a:cubicBezTo>
                <a:cubicBezTo>
                  <a:pt x="3363039" y="1312238"/>
                  <a:pt x="3363208" y="1312243"/>
                  <a:pt x="3363377" y="1312248"/>
                </a:cubicBezTo>
                <a:lnTo>
                  <a:pt x="3363917" y="1318938"/>
                </a:lnTo>
                <a:cubicBezTo>
                  <a:pt x="3368974" y="1349182"/>
                  <a:pt x="3371423" y="1380067"/>
                  <a:pt x="3371381" y="1411395"/>
                </a:cubicBezTo>
                <a:cubicBezTo>
                  <a:pt x="3372693" y="1417025"/>
                  <a:pt x="3372752" y="1422694"/>
                  <a:pt x="3372752" y="1428376"/>
                </a:cubicBezTo>
                <a:cubicBezTo>
                  <a:pt x="3372752" y="1432198"/>
                  <a:pt x="3372725" y="1436014"/>
                  <a:pt x="3372159" y="1439816"/>
                </a:cubicBezTo>
                <a:lnTo>
                  <a:pt x="3371660" y="1439783"/>
                </a:lnTo>
                <a:lnTo>
                  <a:pt x="3371634" y="1440278"/>
                </a:lnTo>
                <a:lnTo>
                  <a:pt x="3354515" y="1438652"/>
                </a:lnTo>
                <a:cubicBezTo>
                  <a:pt x="3322141" y="1438125"/>
                  <a:pt x="3290261" y="1435144"/>
                  <a:pt x="3259089" y="1429590"/>
                </a:cubicBezTo>
                <a:cubicBezTo>
                  <a:pt x="3253512" y="1430009"/>
                  <a:pt x="3248183" y="1429061"/>
                  <a:pt x="3242872" y="1428050"/>
                </a:cubicBezTo>
                <a:lnTo>
                  <a:pt x="3242756" y="1426902"/>
                </a:lnTo>
                <a:cubicBezTo>
                  <a:pt x="2883905" y="1367503"/>
                  <a:pt x="2602866" y="1086726"/>
                  <a:pt x="2552590" y="733861"/>
                </a:cubicBezTo>
                <a:cubicBezTo>
                  <a:pt x="2552423" y="733808"/>
                  <a:pt x="2552254" y="733803"/>
                  <a:pt x="2552085" y="733798"/>
                </a:cubicBezTo>
                <a:lnTo>
                  <a:pt x="2551547" y="727122"/>
                </a:lnTo>
                <a:cubicBezTo>
                  <a:pt x="2546488" y="696872"/>
                  <a:pt x="2544037" y="665981"/>
                  <a:pt x="2544079" y="634646"/>
                </a:cubicBezTo>
                <a:cubicBezTo>
                  <a:pt x="2542767" y="629018"/>
                  <a:pt x="2542709" y="623351"/>
                  <a:pt x="2542709" y="617670"/>
                </a:cubicBezTo>
                <a:lnTo>
                  <a:pt x="2543303" y="606230"/>
                </a:lnTo>
                <a:lnTo>
                  <a:pt x="2543801" y="606263"/>
                </a:lnTo>
                <a:close/>
                <a:moveTo>
                  <a:pt x="2521076" y="605769"/>
                </a:moveTo>
                <a:lnTo>
                  <a:pt x="2521102" y="606263"/>
                </a:lnTo>
                <a:lnTo>
                  <a:pt x="2521600" y="606230"/>
                </a:lnTo>
                <a:lnTo>
                  <a:pt x="2522194" y="617670"/>
                </a:lnTo>
                <a:cubicBezTo>
                  <a:pt x="2522194" y="623351"/>
                  <a:pt x="2522135" y="629018"/>
                  <a:pt x="2520823" y="634646"/>
                </a:cubicBezTo>
                <a:cubicBezTo>
                  <a:pt x="2520865" y="665981"/>
                  <a:pt x="2518415" y="696872"/>
                  <a:pt x="2513356" y="727122"/>
                </a:cubicBezTo>
                <a:lnTo>
                  <a:pt x="2512818" y="733798"/>
                </a:lnTo>
                <a:cubicBezTo>
                  <a:pt x="2512648" y="733803"/>
                  <a:pt x="2512480" y="733808"/>
                  <a:pt x="2512312" y="733861"/>
                </a:cubicBezTo>
                <a:cubicBezTo>
                  <a:pt x="2462037" y="1086726"/>
                  <a:pt x="2180998" y="1367503"/>
                  <a:pt x="1822147" y="1426902"/>
                </a:cubicBezTo>
                <a:lnTo>
                  <a:pt x="1822030" y="1428050"/>
                </a:lnTo>
                <a:cubicBezTo>
                  <a:pt x="1816720" y="1429061"/>
                  <a:pt x="1811391" y="1430009"/>
                  <a:pt x="1805814" y="1429590"/>
                </a:cubicBezTo>
                <a:cubicBezTo>
                  <a:pt x="1774642" y="1435144"/>
                  <a:pt x="1742762" y="1438125"/>
                  <a:pt x="1710387" y="1438652"/>
                </a:cubicBezTo>
                <a:lnTo>
                  <a:pt x="1693269" y="1440278"/>
                </a:lnTo>
                <a:lnTo>
                  <a:pt x="1693243" y="1439783"/>
                </a:lnTo>
                <a:lnTo>
                  <a:pt x="1692744" y="1439816"/>
                </a:lnTo>
                <a:cubicBezTo>
                  <a:pt x="1692178" y="1436014"/>
                  <a:pt x="1692151" y="1432198"/>
                  <a:pt x="1692151" y="1428376"/>
                </a:cubicBezTo>
                <a:cubicBezTo>
                  <a:pt x="1692151" y="1422694"/>
                  <a:pt x="1692209" y="1417025"/>
                  <a:pt x="1693521" y="1411395"/>
                </a:cubicBezTo>
                <a:cubicBezTo>
                  <a:pt x="1693479" y="1380067"/>
                  <a:pt x="1695929" y="1349182"/>
                  <a:pt x="1700985" y="1318938"/>
                </a:cubicBezTo>
                <a:lnTo>
                  <a:pt x="1701526" y="1312248"/>
                </a:lnTo>
                <a:cubicBezTo>
                  <a:pt x="1701694" y="1312243"/>
                  <a:pt x="1701864" y="1312238"/>
                  <a:pt x="1702031" y="1312185"/>
                </a:cubicBezTo>
                <a:cubicBezTo>
                  <a:pt x="1752308" y="959319"/>
                  <a:pt x="2033347" y="678542"/>
                  <a:pt x="2392197" y="619144"/>
                </a:cubicBezTo>
                <a:lnTo>
                  <a:pt x="2392314" y="617996"/>
                </a:lnTo>
                <a:cubicBezTo>
                  <a:pt x="2397623" y="616986"/>
                  <a:pt x="2402951" y="616038"/>
                  <a:pt x="2408527" y="616457"/>
                </a:cubicBezTo>
                <a:cubicBezTo>
                  <a:pt x="2439710" y="610900"/>
                  <a:pt x="2471603" y="607919"/>
                  <a:pt x="2503988" y="607392"/>
                </a:cubicBezTo>
                <a:close/>
                <a:moveTo>
                  <a:pt x="851676" y="605769"/>
                </a:moveTo>
                <a:lnTo>
                  <a:pt x="868763" y="607392"/>
                </a:lnTo>
                <a:cubicBezTo>
                  <a:pt x="901149" y="607919"/>
                  <a:pt x="933041" y="610900"/>
                  <a:pt x="964225" y="616457"/>
                </a:cubicBezTo>
                <a:cubicBezTo>
                  <a:pt x="969801" y="616038"/>
                  <a:pt x="975129" y="616986"/>
                  <a:pt x="980437" y="617996"/>
                </a:cubicBezTo>
                <a:lnTo>
                  <a:pt x="980555" y="619144"/>
                </a:lnTo>
                <a:cubicBezTo>
                  <a:pt x="1339405" y="678542"/>
                  <a:pt x="1620444" y="959319"/>
                  <a:pt x="1670720" y="1312185"/>
                </a:cubicBezTo>
                <a:cubicBezTo>
                  <a:pt x="1670888" y="1312238"/>
                  <a:pt x="1671057" y="1312243"/>
                  <a:pt x="1671226" y="1312248"/>
                </a:cubicBezTo>
                <a:lnTo>
                  <a:pt x="1671766" y="1318938"/>
                </a:lnTo>
                <a:cubicBezTo>
                  <a:pt x="1676823" y="1349182"/>
                  <a:pt x="1679272" y="1380067"/>
                  <a:pt x="1679230" y="1411395"/>
                </a:cubicBezTo>
                <a:cubicBezTo>
                  <a:pt x="1680542" y="1417025"/>
                  <a:pt x="1680601" y="1422694"/>
                  <a:pt x="1680601" y="1428376"/>
                </a:cubicBezTo>
                <a:cubicBezTo>
                  <a:pt x="1680601" y="1432198"/>
                  <a:pt x="1680574" y="1436014"/>
                  <a:pt x="1680008" y="1439816"/>
                </a:cubicBezTo>
                <a:lnTo>
                  <a:pt x="1679509" y="1439783"/>
                </a:lnTo>
                <a:lnTo>
                  <a:pt x="1679483" y="1440278"/>
                </a:lnTo>
                <a:lnTo>
                  <a:pt x="1662364" y="1438652"/>
                </a:lnTo>
                <a:cubicBezTo>
                  <a:pt x="1629990" y="1438125"/>
                  <a:pt x="1598110" y="1435144"/>
                  <a:pt x="1566938" y="1429590"/>
                </a:cubicBezTo>
                <a:cubicBezTo>
                  <a:pt x="1561361" y="1430009"/>
                  <a:pt x="1556032" y="1429061"/>
                  <a:pt x="1550721" y="1428050"/>
                </a:cubicBezTo>
                <a:lnTo>
                  <a:pt x="1550605" y="1426902"/>
                </a:lnTo>
                <a:cubicBezTo>
                  <a:pt x="1191754" y="1367503"/>
                  <a:pt x="910715" y="1086726"/>
                  <a:pt x="860439" y="733861"/>
                </a:cubicBezTo>
                <a:cubicBezTo>
                  <a:pt x="860272" y="733808"/>
                  <a:pt x="860103" y="733803"/>
                  <a:pt x="859934" y="733798"/>
                </a:cubicBezTo>
                <a:lnTo>
                  <a:pt x="859396" y="727122"/>
                </a:lnTo>
                <a:cubicBezTo>
                  <a:pt x="854337" y="696872"/>
                  <a:pt x="851886" y="665981"/>
                  <a:pt x="851928" y="634646"/>
                </a:cubicBezTo>
                <a:cubicBezTo>
                  <a:pt x="850616" y="629018"/>
                  <a:pt x="850558" y="623351"/>
                  <a:pt x="850558" y="617670"/>
                </a:cubicBezTo>
                <a:lnTo>
                  <a:pt x="851152" y="606230"/>
                </a:lnTo>
                <a:lnTo>
                  <a:pt x="851650" y="606263"/>
                </a:lnTo>
                <a:close/>
                <a:moveTo>
                  <a:pt x="828925" y="605769"/>
                </a:moveTo>
                <a:lnTo>
                  <a:pt x="828951" y="606263"/>
                </a:lnTo>
                <a:lnTo>
                  <a:pt x="829449" y="606230"/>
                </a:lnTo>
                <a:lnTo>
                  <a:pt x="830043" y="617670"/>
                </a:lnTo>
                <a:cubicBezTo>
                  <a:pt x="830043" y="623351"/>
                  <a:pt x="829984" y="629018"/>
                  <a:pt x="828672" y="634646"/>
                </a:cubicBezTo>
                <a:cubicBezTo>
                  <a:pt x="828714" y="665981"/>
                  <a:pt x="826264" y="696872"/>
                  <a:pt x="821205" y="727122"/>
                </a:cubicBezTo>
                <a:lnTo>
                  <a:pt x="820667" y="733798"/>
                </a:lnTo>
                <a:cubicBezTo>
                  <a:pt x="820497" y="733803"/>
                  <a:pt x="820329" y="733808"/>
                  <a:pt x="820161" y="733861"/>
                </a:cubicBezTo>
                <a:cubicBezTo>
                  <a:pt x="769886" y="1086726"/>
                  <a:pt x="488847" y="1367503"/>
                  <a:pt x="129995" y="1426902"/>
                </a:cubicBezTo>
                <a:lnTo>
                  <a:pt x="129879" y="1428050"/>
                </a:lnTo>
                <a:cubicBezTo>
                  <a:pt x="124569" y="1429061"/>
                  <a:pt x="119240" y="1430009"/>
                  <a:pt x="113663" y="1429590"/>
                </a:cubicBezTo>
                <a:cubicBezTo>
                  <a:pt x="82491" y="1435144"/>
                  <a:pt x="50611" y="1438125"/>
                  <a:pt x="18236" y="1438652"/>
                </a:cubicBezTo>
                <a:lnTo>
                  <a:pt x="1118" y="1440278"/>
                </a:lnTo>
                <a:lnTo>
                  <a:pt x="1092" y="1439783"/>
                </a:lnTo>
                <a:lnTo>
                  <a:pt x="593" y="1439816"/>
                </a:lnTo>
                <a:cubicBezTo>
                  <a:pt x="27" y="1436014"/>
                  <a:pt x="0" y="1432198"/>
                  <a:pt x="0" y="1428376"/>
                </a:cubicBezTo>
                <a:cubicBezTo>
                  <a:pt x="0" y="1422694"/>
                  <a:pt x="58" y="1417025"/>
                  <a:pt x="1370" y="1411395"/>
                </a:cubicBezTo>
                <a:cubicBezTo>
                  <a:pt x="1328" y="1380067"/>
                  <a:pt x="3778" y="1349182"/>
                  <a:pt x="8835" y="1318938"/>
                </a:cubicBezTo>
                <a:lnTo>
                  <a:pt x="9375" y="1312248"/>
                </a:lnTo>
                <a:cubicBezTo>
                  <a:pt x="9543" y="1312243"/>
                  <a:pt x="9713" y="1312238"/>
                  <a:pt x="9880" y="1312185"/>
                </a:cubicBezTo>
                <a:cubicBezTo>
                  <a:pt x="60157" y="959319"/>
                  <a:pt x="341196" y="678542"/>
                  <a:pt x="700046" y="619144"/>
                </a:cubicBezTo>
                <a:lnTo>
                  <a:pt x="700163" y="617996"/>
                </a:lnTo>
                <a:cubicBezTo>
                  <a:pt x="705472" y="616986"/>
                  <a:pt x="710800" y="616038"/>
                  <a:pt x="716376" y="616457"/>
                </a:cubicBezTo>
                <a:cubicBezTo>
                  <a:pt x="747559" y="610900"/>
                  <a:pt x="779452" y="607919"/>
                  <a:pt x="811837" y="607392"/>
                </a:cubicBezTo>
                <a:close/>
                <a:moveTo>
                  <a:pt x="8824701" y="0"/>
                </a:moveTo>
                <a:lnTo>
                  <a:pt x="9033411" y="0"/>
                </a:lnTo>
                <a:cubicBezTo>
                  <a:pt x="9066347" y="30426"/>
                  <a:pt x="9096640" y="63469"/>
                  <a:pt x="9123965" y="98781"/>
                </a:cubicBezTo>
                <a:lnTo>
                  <a:pt x="9139239" y="122382"/>
                </a:lnTo>
                <a:lnTo>
                  <a:pt x="9139239" y="425734"/>
                </a:lnTo>
                <a:lnTo>
                  <a:pt x="9104305" y="314451"/>
                </a:lnTo>
                <a:cubicBezTo>
                  <a:pt x="9046997" y="183490"/>
                  <a:pt x="8948803" y="73504"/>
                  <a:pt x="8824701" y="0"/>
                </a:cubicBezTo>
                <a:close/>
                <a:moveTo>
                  <a:pt x="8494877" y="0"/>
                </a:moveTo>
                <a:lnTo>
                  <a:pt x="8628893" y="0"/>
                </a:lnTo>
                <a:cubicBezTo>
                  <a:pt x="8697052" y="198004"/>
                  <a:pt x="8856086" y="355591"/>
                  <a:pt x="9058275" y="426756"/>
                </a:cubicBezTo>
                <a:lnTo>
                  <a:pt x="9139239" y="449526"/>
                </a:lnTo>
                <a:lnTo>
                  <a:pt x="9139239" y="577136"/>
                </a:lnTo>
                <a:lnTo>
                  <a:pt x="9043252" y="554355"/>
                </a:lnTo>
                <a:cubicBezTo>
                  <a:pt x="8776836" y="470904"/>
                  <a:pt x="8569058" y="262348"/>
                  <a:pt x="8494877" y="0"/>
                </a:cubicBezTo>
                <a:close/>
                <a:moveTo>
                  <a:pt x="7876547" y="0"/>
                </a:moveTo>
                <a:lnTo>
                  <a:pt x="8085257" y="0"/>
                </a:lnTo>
                <a:cubicBezTo>
                  <a:pt x="7919787" y="98005"/>
                  <a:pt x="7800378" y="260867"/>
                  <a:pt x="7762527" y="451830"/>
                </a:cubicBezTo>
                <a:cubicBezTo>
                  <a:pt x="8006579" y="399791"/>
                  <a:pt x="8203169" y="226290"/>
                  <a:pt x="8281065" y="0"/>
                </a:cubicBezTo>
                <a:lnTo>
                  <a:pt x="8415081" y="0"/>
                </a:lnTo>
                <a:cubicBezTo>
                  <a:pt x="8330303" y="299826"/>
                  <a:pt x="8071031" y="529393"/>
                  <a:pt x="7749156" y="582253"/>
                </a:cubicBezTo>
                <a:lnTo>
                  <a:pt x="7749040" y="583392"/>
                </a:lnTo>
                <a:cubicBezTo>
                  <a:pt x="7743729" y="584395"/>
                  <a:pt x="7738400" y="585336"/>
                  <a:pt x="7732823" y="584920"/>
                </a:cubicBezTo>
                <a:cubicBezTo>
                  <a:pt x="7701651" y="590430"/>
                  <a:pt x="7669771" y="593388"/>
                  <a:pt x="7637396" y="593911"/>
                </a:cubicBezTo>
                <a:lnTo>
                  <a:pt x="7620278" y="595524"/>
                </a:lnTo>
                <a:lnTo>
                  <a:pt x="7620252" y="595033"/>
                </a:lnTo>
                <a:lnTo>
                  <a:pt x="7619753" y="595066"/>
                </a:lnTo>
                <a:cubicBezTo>
                  <a:pt x="7619187" y="591293"/>
                  <a:pt x="7619160" y="587507"/>
                  <a:pt x="7619160" y="583715"/>
                </a:cubicBezTo>
                <a:cubicBezTo>
                  <a:pt x="7619160" y="578078"/>
                  <a:pt x="7619219" y="572454"/>
                  <a:pt x="7620531" y="566868"/>
                </a:cubicBezTo>
                <a:cubicBezTo>
                  <a:pt x="7620488" y="535786"/>
                  <a:pt x="7622938" y="505143"/>
                  <a:pt x="7627995" y="475137"/>
                </a:cubicBezTo>
                <a:lnTo>
                  <a:pt x="7628535" y="468500"/>
                </a:lnTo>
                <a:cubicBezTo>
                  <a:pt x="7628704" y="468495"/>
                  <a:pt x="7628873" y="468490"/>
                  <a:pt x="7629040" y="468437"/>
                </a:cubicBezTo>
                <a:cubicBezTo>
                  <a:pt x="7655343" y="285283"/>
                  <a:pt x="7744803" y="121704"/>
                  <a:pt x="7876547" y="0"/>
                </a:cubicBezTo>
                <a:close/>
                <a:moveTo>
                  <a:pt x="6802727" y="0"/>
                </a:moveTo>
                <a:lnTo>
                  <a:pt x="6936742" y="0"/>
                </a:lnTo>
                <a:cubicBezTo>
                  <a:pt x="7014638" y="226290"/>
                  <a:pt x="7211228" y="399791"/>
                  <a:pt x="7455280" y="451830"/>
                </a:cubicBezTo>
                <a:cubicBezTo>
                  <a:pt x="7417429" y="260867"/>
                  <a:pt x="7298020" y="98005"/>
                  <a:pt x="7132550" y="0"/>
                </a:cubicBezTo>
                <a:lnTo>
                  <a:pt x="7341259" y="0"/>
                </a:lnTo>
                <a:cubicBezTo>
                  <a:pt x="7473003" y="121704"/>
                  <a:pt x="7562464" y="285283"/>
                  <a:pt x="7588766" y="468437"/>
                </a:cubicBezTo>
                <a:cubicBezTo>
                  <a:pt x="7588934" y="468490"/>
                  <a:pt x="7589103" y="468495"/>
                  <a:pt x="7589272" y="468500"/>
                </a:cubicBezTo>
                <a:lnTo>
                  <a:pt x="7589812" y="475137"/>
                </a:lnTo>
                <a:cubicBezTo>
                  <a:pt x="7594869" y="505143"/>
                  <a:pt x="7597319" y="535786"/>
                  <a:pt x="7597276" y="566868"/>
                </a:cubicBezTo>
                <a:cubicBezTo>
                  <a:pt x="7598588" y="572454"/>
                  <a:pt x="7598647" y="578078"/>
                  <a:pt x="7598647" y="583715"/>
                </a:cubicBezTo>
                <a:cubicBezTo>
                  <a:pt x="7598647" y="587507"/>
                  <a:pt x="7598620" y="591293"/>
                  <a:pt x="7598054" y="595066"/>
                </a:cubicBezTo>
                <a:lnTo>
                  <a:pt x="7597555" y="595033"/>
                </a:lnTo>
                <a:lnTo>
                  <a:pt x="7597529" y="595524"/>
                </a:lnTo>
                <a:lnTo>
                  <a:pt x="7580411" y="593911"/>
                </a:lnTo>
                <a:cubicBezTo>
                  <a:pt x="7548036" y="593388"/>
                  <a:pt x="7516156" y="590430"/>
                  <a:pt x="7484984" y="584920"/>
                </a:cubicBezTo>
                <a:cubicBezTo>
                  <a:pt x="7479407" y="585336"/>
                  <a:pt x="7474078" y="584395"/>
                  <a:pt x="7468767" y="583392"/>
                </a:cubicBezTo>
                <a:lnTo>
                  <a:pt x="7468651" y="582253"/>
                </a:lnTo>
                <a:cubicBezTo>
                  <a:pt x="7146776" y="529393"/>
                  <a:pt x="6887504" y="299826"/>
                  <a:pt x="6802727" y="0"/>
                </a:cubicBezTo>
                <a:close/>
                <a:moveTo>
                  <a:pt x="6184397" y="0"/>
                </a:moveTo>
                <a:lnTo>
                  <a:pt x="6393106" y="0"/>
                </a:lnTo>
                <a:cubicBezTo>
                  <a:pt x="6227636" y="98005"/>
                  <a:pt x="6108227" y="260867"/>
                  <a:pt x="6070376" y="451830"/>
                </a:cubicBezTo>
                <a:cubicBezTo>
                  <a:pt x="6314429" y="399791"/>
                  <a:pt x="6511018" y="226290"/>
                  <a:pt x="6588914" y="0"/>
                </a:cubicBezTo>
                <a:lnTo>
                  <a:pt x="6722931" y="0"/>
                </a:lnTo>
                <a:cubicBezTo>
                  <a:pt x="6638152" y="299826"/>
                  <a:pt x="6378880" y="529393"/>
                  <a:pt x="6057005" y="582253"/>
                </a:cubicBezTo>
                <a:lnTo>
                  <a:pt x="6056889" y="583392"/>
                </a:lnTo>
                <a:cubicBezTo>
                  <a:pt x="6051578" y="584395"/>
                  <a:pt x="6046249" y="585336"/>
                  <a:pt x="6040672" y="584920"/>
                </a:cubicBezTo>
                <a:cubicBezTo>
                  <a:pt x="6009500" y="590430"/>
                  <a:pt x="5977620" y="593388"/>
                  <a:pt x="5945246" y="593911"/>
                </a:cubicBezTo>
                <a:lnTo>
                  <a:pt x="5928127" y="595524"/>
                </a:lnTo>
                <a:lnTo>
                  <a:pt x="5928101" y="595033"/>
                </a:lnTo>
                <a:lnTo>
                  <a:pt x="5927602" y="595066"/>
                </a:lnTo>
                <a:cubicBezTo>
                  <a:pt x="5927036" y="591293"/>
                  <a:pt x="5927009" y="587507"/>
                  <a:pt x="5927009" y="583715"/>
                </a:cubicBezTo>
                <a:cubicBezTo>
                  <a:pt x="5927009" y="578078"/>
                  <a:pt x="5927068" y="572454"/>
                  <a:pt x="5928380" y="566868"/>
                </a:cubicBezTo>
                <a:cubicBezTo>
                  <a:pt x="5928338" y="535786"/>
                  <a:pt x="5930787" y="505143"/>
                  <a:pt x="5935844" y="475137"/>
                </a:cubicBezTo>
                <a:lnTo>
                  <a:pt x="5936384" y="468500"/>
                </a:lnTo>
                <a:cubicBezTo>
                  <a:pt x="5936553" y="468495"/>
                  <a:pt x="5936722" y="468490"/>
                  <a:pt x="5936890" y="468437"/>
                </a:cubicBezTo>
                <a:cubicBezTo>
                  <a:pt x="5963192" y="285283"/>
                  <a:pt x="6052653" y="121703"/>
                  <a:pt x="6184397" y="0"/>
                </a:cubicBezTo>
                <a:close/>
                <a:moveTo>
                  <a:pt x="5110576" y="0"/>
                </a:moveTo>
                <a:lnTo>
                  <a:pt x="5244592" y="0"/>
                </a:lnTo>
                <a:cubicBezTo>
                  <a:pt x="5322488" y="226290"/>
                  <a:pt x="5519077" y="399791"/>
                  <a:pt x="5763129" y="451830"/>
                </a:cubicBezTo>
                <a:cubicBezTo>
                  <a:pt x="5725278" y="260867"/>
                  <a:pt x="5605869" y="98005"/>
                  <a:pt x="5440399" y="0"/>
                </a:cubicBezTo>
                <a:lnTo>
                  <a:pt x="5649109" y="0"/>
                </a:lnTo>
                <a:cubicBezTo>
                  <a:pt x="5780853" y="121704"/>
                  <a:pt x="5870314" y="285283"/>
                  <a:pt x="5896616" y="468437"/>
                </a:cubicBezTo>
                <a:cubicBezTo>
                  <a:pt x="5896783" y="468490"/>
                  <a:pt x="5896953" y="468495"/>
                  <a:pt x="5897121" y="468500"/>
                </a:cubicBezTo>
                <a:lnTo>
                  <a:pt x="5897662" y="475137"/>
                </a:lnTo>
                <a:cubicBezTo>
                  <a:pt x="5902718" y="505143"/>
                  <a:pt x="5905168" y="535786"/>
                  <a:pt x="5905126" y="566868"/>
                </a:cubicBezTo>
                <a:cubicBezTo>
                  <a:pt x="5906438" y="572454"/>
                  <a:pt x="5906496" y="578078"/>
                  <a:pt x="5906496" y="583715"/>
                </a:cubicBezTo>
                <a:cubicBezTo>
                  <a:pt x="5906496" y="587507"/>
                  <a:pt x="5906469" y="591293"/>
                  <a:pt x="5905903" y="595066"/>
                </a:cubicBezTo>
                <a:lnTo>
                  <a:pt x="5905404" y="595033"/>
                </a:lnTo>
                <a:lnTo>
                  <a:pt x="5905378" y="595524"/>
                </a:lnTo>
                <a:lnTo>
                  <a:pt x="5888260" y="593911"/>
                </a:lnTo>
                <a:cubicBezTo>
                  <a:pt x="5855886" y="593388"/>
                  <a:pt x="5824005" y="590430"/>
                  <a:pt x="5792833" y="584920"/>
                </a:cubicBezTo>
                <a:cubicBezTo>
                  <a:pt x="5787256" y="585336"/>
                  <a:pt x="5781927" y="584395"/>
                  <a:pt x="5776617" y="583392"/>
                </a:cubicBezTo>
                <a:lnTo>
                  <a:pt x="5776501" y="582253"/>
                </a:lnTo>
                <a:cubicBezTo>
                  <a:pt x="5454626" y="529393"/>
                  <a:pt x="5195354" y="299826"/>
                  <a:pt x="5110576" y="0"/>
                </a:cubicBezTo>
                <a:close/>
                <a:moveTo>
                  <a:pt x="4492246" y="0"/>
                </a:moveTo>
                <a:lnTo>
                  <a:pt x="4700955" y="0"/>
                </a:lnTo>
                <a:cubicBezTo>
                  <a:pt x="4535485" y="98005"/>
                  <a:pt x="4416076" y="260867"/>
                  <a:pt x="4378225" y="451830"/>
                </a:cubicBezTo>
                <a:cubicBezTo>
                  <a:pt x="4622279" y="399791"/>
                  <a:pt x="4818867" y="226290"/>
                  <a:pt x="4896763" y="0"/>
                </a:cubicBezTo>
                <a:lnTo>
                  <a:pt x="5030779" y="0"/>
                </a:lnTo>
                <a:cubicBezTo>
                  <a:pt x="4946001" y="299826"/>
                  <a:pt x="4686729" y="529393"/>
                  <a:pt x="4364853" y="582253"/>
                </a:cubicBezTo>
                <a:lnTo>
                  <a:pt x="4364737" y="583392"/>
                </a:lnTo>
                <a:cubicBezTo>
                  <a:pt x="4359427" y="584395"/>
                  <a:pt x="4354098" y="585336"/>
                  <a:pt x="4348521" y="584920"/>
                </a:cubicBezTo>
                <a:cubicBezTo>
                  <a:pt x="4317350" y="590430"/>
                  <a:pt x="4285468" y="593388"/>
                  <a:pt x="4253094" y="593911"/>
                </a:cubicBezTo>
                <a:lnTo>
                  <a:pt x="4235976" y="595524"/>
                </a:lnTo>
                <a:lnTo>
                  <a:pt x="4235950" y="595033"/>
                </a:lnTo>
                <a:lnTo>
                  <a:pt x="4235451" y="595066"/>
                </a:lnTo>
                <a:cubicBezTo>
                  <a:pt x="4234885" y="591293"/>
                  <a:pt x="4234858" y="587507"/>
                  <a:pt x="4234858" y="583715"/>
                </a:cubicBezTo>
                <a:cubicBezTo>
                  <a:pt x="4234858" y="578078"/>
                  <a:pt x="4234916" y="572454"/>
                  <a:pt x="4236228" y="566868"/>
                </a:cubicBezTo>
                <a:cubicBezTo>
                  <a:pt x="4236186" y="535786"/>
                  <a:pt x="4238636" y="505143"/>
                  <a:pt x="4243692" y="475137"/>
                </a:cubicBezTo>
                <a:lnTo>
                  <a:pt x="4244233" y="468500"/>
                </a:lnTo>
                <a:cubicBezTo>
                  <a:pt x="4244401" y="468495"/>
                  <a:pt x="4244571" y="468490"/>
                  <a:pt x="4244738" y="468437"/>
                </a:cubicBezTo>
                <a:cubicBezTo>
                  <a:pt x="4271041" y="285283"/>
                  <a:pt x="4360502" y="121704"/>
                  <a:pt x="4492246" y="0"/>
                </a:cubicBezTo>
                <a:close/>
                <a:moveTo>
                  <a:pt x="3418424" y="0"/>
                </a:moveTo>
                <a:lnTo>
                  <a:pt x="3552441" y="0"/>
                </a:lnTo>
                <a:cubicBezTo>
                  <a:pt x="3630337" y="226291"/>
                  <a:pt x="3826926" y="399791"/>
                  <a:pt x="4070978" y="451830"/>
                </a:cubicBezTo>
                <a:cubicBezTo>
                  <a:pt x="4033127" y="260867"/>
                  <a:pt x="3913719" y="98005"/>
                  <a:pt x="3748249" y="0"/>
                </a:cubicBezTo>
                <a:lnTo>
                  <a:pt x="3956957" y="0"/>
                </a:lnTo>
                <a:cubicBezTo>
                  <a:pt x="4088702" y="121703"/>
                  <a:pt x="4178162" y="285283"/>
                  <a:pt x="4204464" y="468437"/>
                </a:cubicBezTo>
                <a:cubicBezTo>
                  <a:pt x="4204632" y="468490"/>
                  <a:pt x="4204801" y="468495"/>
                  <a:pt x="4204970" y="468499"/>
                </a:cubicBezTo>
                <a:lnTo>
                  <a:pt x="4205510" y="475137"/>
                </a:lnTo>
                <a:cubicBezTo>
                  <a:pt x="4210567" y="505143"/>
                  <a:pt x="4213016" y="535786"/>
                  <a:pt x="4212974" y="566868"/>
                </a:cubicBezTo>
                <a:cubicBezTo>
                  <a:pt x="4214286" y="572454"/>
                  <a:pt x="4214345" y="578078"/>
                  <a:pt x="4214345" y="583715"/>
                </a:cubicBezTo>
                <a:cubicBezTo>
                  <a:pt x="4214345" y="587508"/>
                  <a:pt x="4214318" y="591293"/>
                  <a:pt x="4213752" y="595066"/>
                </a:cubicBezTo>
                <a:lnTo>
                  <a:pt x="4213253" y="595033"/>
                </a:lnTo>
                <a:lnTo>
                  <a:pt x="4213227" y="595524"/>
                </a:lnTo>
                <a:lnTo>
                  <a:pt x="4196108" y="593911"/>
                </a:lnTo>
                <a:cubicBezTo>
                  <a:pt x="4163734" y="593388"/>
                  <a:pt x="4131854" y="590430"/>
                  <a:pt x="4100682" y="584920"/>
                </a:cubicBezTo>
                <a:cubicBezTo>
                  <a:pt x="4095105" y="585336"/>
                  <a:pt x="4089776" y="584395"/>
                  <a:pt x="4084465" y="583392"/>
                </a:cubicBezTo>
                <a:lnTo>
                  <a:pt x="4084349" y="582253"/>
                </a:lnTo>
                <a:cubicBezTo>
                  <a:pt x="3762475" y="529393"/>
                  <a:pt x="3503203" y="299826"/>
                  <a:pt x="3418424" y="0"/>
                </a:cubicBezTo>
                <a:close/>
                <a:moveTo>
                  <a:pt x="2800095" y="0"/>
                </a:moveTo>
                <a:lnTo>
                  <a:pt x="3008804" y="0"/>
                </a:lnTo>
                <a:cubicBezTo>
                  <a:pt x="2843334" y="98005"/>
                  <a:pt x="2723925" y="260867"/>
                  <a:pt x="2686074" y="451830"/>
                </a:cubicBezTo>
                <a:cubicBezTo>
                  <a:pt x="2930126" y="399791"/>
                  <a:pt x="3126716" y="226291"/>
                  <a:pt x="3204612" y="0"/>
                </a:cubicBezTo>
                <a:lnTo>
                  <a:pt x="3338628" y="0"/>
                </a:lnTo>
                <a:cubicBezTo>
                  <a:pt x="3253850" y="299826"/>
                  <a:pt x="2994578" y="529393"/>
                  <a:pt x="2672703" y="582253"/>
                </a:cubicBezTo>
                <a:lnTo>
                  <a:pt x="2672586" y="583392"/>
                </a:lnTo>
                <a:cubicBezTo>
                  <a:pt x="2667276" y="584395"/>
                  <a:pt x="2661947" y="585336"/>
                  <a:pt x="2656370" y="584920"/>
                </a:cubicBezTo>
                <a:cubicBezTo>
                  <a:pt x="2625198" y="590430"/>
                  <a:pt x="2593318" y="593388"/>
                  <a:pt x="2560943" y="593911"/>
                </a:cubicBezTo>
                <a:lnTo>
                  <a:pt x="2543825" y="595524"/>
                </a:lnTo>
                <a:lnTo>
                  <a:pt x="2543799" y="595033"/>
                </a:lnTo>
                <a:lnTo>
                  <a:pt x="2543300" y="595066"/>
                </a:lnTo>
                <a:cubicBezTo>
                  <a:pt x="2542734" y="591293"/>
                  <a:pt x="2542707" y="587507"/>
                  <a:pt x="2542707" y="583715"/>
                </a:cubicBezTo>
                <a:cubicBezTo>
                  <a:pt x="2542707" y="578078"/>
                  <a:pt x="2542765" y="572454"/>
                  <a:pt x="2544077" y="566868"/>
                </a:cubicBezTo>
                <a:cubicBezTo>
                  <a:pt x="2544035" y="535786"/>
                  <a:pt x="2546485" y="505143"/>
                  <a:pt x="2551541" y="475137"/>
                </a:cubicBezTo>
                <a:lnTo>
                  <a:pt x="2552082" y="468499"/>
                </a:lnTo>
                <a:cubicBezTo>
                  <a:pt x="2552250" y="468495"/>
                  <a:pt x="2552420" y="468490"/>
                  <a:pt x="2552587" y="468437"/>
                </a:cubicBezTo>
                <a:cubicBezTo>
                  <a:pt x="2578890" y="285283"/>
                  <a:pt x="2668350" y="121703"/>
                  <a:pt x="2800095" y="0"/>
                </a:cubicBezTo>
                <a:close/>
                <a:moveTo>
                  <a:pt x="1726273" y="0"/>
                </a:moveTo>
                <a:lnTo>
                  <a:pt x="1860290" y="0"/>
                </a:lnTo>
                <a:cubicBezTo>
                  <a:pt x="1938186" y="226291"/>
                  <a:pt x="2134775" y="399791"/>
                  <a:pt x="2378827" y="451830"/>
                </a:cubicBezTo>
                <a:cubicBezTo>
                  <a:pt x="2340976" y="260867"/>
                  <a:pt x="2221567" y="98005"/>
                  <a:pt x="2056098" y="0"/>
                </a:cubicBezTo>
                <a:lnTo>
                  <a:pt x="2264806" y="0"/>
                </a:lnTo>
                <a:cubicBezTo>
                  <a:pt x="2396551" y="121703"/>
                  <a:pt x="2486011" y="285283"/>
                  <a:pt x="2512313" y="468437"/>
                </a:cubicBezTo>
                <a:cubicBezTo>
                  <a:pt x="2512481" y="468490"/>
                  <a:pt x="2512650" y="468495"/>
                  <a:pt x="2512819" y="468499"/>
                </a:cubicBezTo>
                <a:lnTo>
                  <a:pt x="2513359" y="475137"/>
                </a:lnTo>
                <a:cubicBezTo>
                  <a:pt x="2518416" y="505143"/>
                  <a:pt x="2520865" y="535786"/>
                  <a:pt x="2520823" y="566868"/>
                </a:cubicBezTo>
                <a:cubicBezTo>
                  <a:pt x="2522135" y="572454"/>
                  <a:pt x="2522194" y="578078"/>
                  <a:pt x="2522194" y="583715"/>
                </a:cubicBezTo>
                <a:cubicBezTo>
                  <a:pt x="2522194" y="587508"/>
                  <a:pt x="2522167" y="591293"/>
                  <a:pt x="2521601" y="595066"/>
                </a:cubicBezTo>
                <a:lnTo>
                  <a:pt x="2521102" y="595033"/>
                </a:lnTo>
                <a:lnTo>
                  <a:pt x="2521076" y="595524"/>
                </a:lnTo>
                <a:lnTo>
                  <a:pt x="2503957" y="593911"/>
                </a:lnTo>
                <a:cubicBezTo>
                  <a:pt x="2471583" y="593388"/>
                  <a:pt x="2439703" y="590430"/>
                  <a:pt x="2408531" y="584920"/>
                </a:cubicBezTo>
                <a:cubicBezTo>
                  <a:pt x="2402954" y="585336"/>
                  <a:pt x="2397625" y="584395"/>
                  <a:pt x="2392314" y="583392"/>
                </a:cubicBezTo>
                <a:lnTo>
                  <a:pt x="2392198" y="582253"/>
                </a:lnTo>
                <a:cubicBezTo>
                  <a:pt x="2070324" y="529393"/>
                  <a:pt x="1811051" y="299826"/>
                  <a:pt x="1726273" y="0"/>
                </a:cubicBezTo>
                <a:close/>
                <a:moveTo>
                  <a:pt x="1107944" y="0"/>
                </a:moveTo>
                <a:lnTo>
                  <a:pt x="1316652" y="0"/>
                </a:lnTo>
                <a:cubicBezTo>
                  <a:pt x="1151183" y="98005"/>
                  <a:pt x="1031774" y="260867"/>
                  <a:pt x="993923" y="451830"/>
                </a:cubicBezTo>
                <a:cubicBezTo>
                  <a:pt x="1237975" y="399791"/>
                  <a:pt x="1434564" y="226291"/>
                  <a:pt x="1512461" y="0"/>
                </a:cubicBezTo>
                <a:lnTo>
                  <a:pt x="1646477" y="0"/>
                </a:lnTo>
                <a:cubicBezTo>
                  <a:pt x="1561699" y="299826"/>
                  <a:pt x="1302427" y="529393"/>
                  <a:pt x="980552" y="582253"/>
                </a:cubicBezTo>
                <a:lnTo>
                  <a:pt x="980435" y="583392"/>
                </a:lnTo>
                <a:cubicBezTo>
                  <a:pt x="975125" y="584395"/>
                  <a:pt x="969796" y="585336"/>
                  <a:pt x="964219" y="584920"/>
                </a:cubicBezTo>
                <a:cubicBezTo>
                  <a:pt x="933047" y="590430"/>
                  <a:pt x="901167" y="593388"/>
                  <a:pt x="868792" y="593911"/>
                </a:cubicBezTo>
                <a:lnTo>
                  <a:pt x="851674" y="595524"/>
                </a:lnTo>
                <a:lnTo>
                  <a:pt x="851648" y="595033"/>
                </a:lnTo>
                <a:lnTo>
                  <a:pt x="851149" y="595066"/>
                </a:lnTo>
                <a:cubicBezTo>
                  <a:pt x="850583" y="591293"/>
                  <a:pt x="850556" y="587507"/>
                  <a:pt x="850556" y="583715"/>
                </a:cubicBezTo>
                <a:cubicBezTo>
                  <a:pt x="850556" y="578078"/>
                  <a:pt x="850614" y="572454"/>
                  <a:pt x="851926" y="566868"/>
                </a:cubicBezTo>
                <a:cubicBezTo>
                  <a:pt x="851884" y="535786"/>
                  <a:pt x="854334" y="505143"/>
                  <a:pt x="859390" y="475137"/>
                </a:cubicBezTo>
                <a:lnTo>
                  <a:pt x="859931" y="468499"/>
                </a:lnTo>
                <a:cubicBezTo>
                  <a:pt x="860099" y="468495"/>
                  <a:pt x="860269" y="468490"/>
                  <a:pt x="860436" y="468437"/>
                </a:cubicBezTo>
                <a:cubicBezTo>
                  <a:pt x="886739" y="285283"/>
                  <a:pt x="976199" y="121704"/>
                  <a:pt x="1107944" y="0"/>
                </a:cubicBezTo>
                <a:close/>
                <a:moveTo>
                  <a:pt x="34122" y="0"/>
                </a:moveTo>
                <a:lnTo>
                  <a:pt x="168138" y="0"/>
                </a:lnTo>
                <a:cubicBezTo>
                  <a:pt x="246034" y="226290"/>
                  <a:pt x="442624" y="399791"/>
                  <a:pt x="686676" y="451830"/>
                </a:cubicBezTo>
                <a:cubicBezTo>
                  <a:pt x="648825" y="260867"/>
                  <a:pt x="529416" y="98005"/>
                  <a:pt x="363946" y="0"/>
                </a:cubicBezTo>
                <a:lnTo>
                  <a:pt x="572655" y="0"/>
                </a:lnTo>
                <a:cubicBezTo>
                  <a:pt x="704400" y="121703"/>
                  <a:pt x="793860" y="285283"/>
                  <a:pt x="820162" y="468437"/>
                </a:cubicBezTo>
                <a:cubicBezTo>
                  <a:pt x="820330" y="468490"/>
                  <a:pt x="820499" y="468495"/>
                  <a:pt x="820668" y="468500"/>
                </a:cubicBezTo>
                <a:lnTo>
                  <a:pt x="821208" y="475137"/>
                </a:lnTo>
                <a:cubicBezTo>
                  <a:pt x="826265" y="505143"/>
                  <a:pt x="828714" y="535786"/>
                  <a:pt x="828672" y="566868"/>
                </a:cubicBezTo>
                <a:cubicBezTo>
                  <a:pt x="829984" y="572454"/>
                  <a:pt x="830043" y="578078"/>
                  <a:pt x="830043" y="583715"/>
                </a:cubicBezTo>
                <a:cubicBezTo>
                  <a:pt x="830043" y="587508"/>
                  <a:pt x="830016" y="591293"/>
                  <a:pt x="829450" y="595066"/>
                </a:cubicBezTo>
                <a:lnTo>
                  <a:pt x="828951" y="595033"/>
                </a:lnTo>
                <a:lnTo>
                  <a:pt x="828925" y="595524"/>
                </a:lnTo>
                <a:lnTo>
                  <a:pt x="811806" y="593911"/>
                </a:lnTo>
                <a:cubicBezTo>
                  <a:pt x="779432" y="593388"/>
                  <a:pt x="747552" y="590430"/>
                  <a:pt x="716380" y="584920"/>
                </a:cubicBezTo>
                <a:cubicBezTo>
                  <a:pt x="710803" y="585336"/>
                  <a:pt x="705474" y="584395"/>
                  <a:pt x="700163" y="583392"/>
                </a:cubicBezTo>
                <a:lnTo>
                  <a:pt x="700047" y="582253"/>
                </a:lnTo>
                <a:cubicBezTo>
                  <a:pt x="378172" y="529393"/>
                  <a:pt x="118900" y="299826"/>
                  <a:pt x="3412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42900" y="4960137"/>
            <a:ext cx="5829300" cy="1463040"/>
          </a:xfrm>
        </p:spPr>
        <p:txBody>
          <a:bodyPr anchor="ctr">
            <a:normAutofit/>
          </a:bodyPr>
          <a:lstStyle>
            <a:lvl1pPr algn="r">
              <a:defRPr sz="4400" spc="200" baseline="0"/>
            </a:lvl1pPr>
          </a:lstStyle>
          <a:p>
            <a:r>
              <a:rPr lang="en-GB"/>
              <a:t>Click to edit Master title style</a:t>
            </a:r>
            <a:endParaRPr lang="en-US" dirty="0"/>
          </a:p>
        </p:txBody>
      </p:sp>
      <p:sp>
        <p:nvSpPr>
          <p:cNvPr id="3" name="Subtitle 2"/>
          <p:cNvSpPr>
            <a:spLocks noGrp="1"/>
          </p:cNvSpPr>
          <p:nvPr>
            <p:ph type="subTitle" idx="1"/>
          </p:nvPr>
        </p:nvSpPr>
        <p:spPr>
          <a:xfrm>
            <a:off x="6457950" y="4960137"/>
            <a:ext cx="2400300" cy="1463040"/>
          </a:xfrm>
        </p:spPr>
        <p:txBody>
          <a:bodyPr lIns="91440" rIns="91440" anchor="ctr">
            <a:normAutofit/>
          </a:bodyPr>
          <a:lstStyle>
            <a:lvl1pPr marL="0" indent="0" algn="l">
              <a:lnSpc>
                <a:spcPct val="100000"/>
              </a:lnSpc>
              <a:spcBef>
                <a:spcPts val="0"/>
              </a:spcBef>
              <a:buNone/>
              <a:defRPr sz="160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5BCAD085-E8A6-8845-BD4E-CB4CCA059FC4}" type="datetimeFigureOut">
              <a:rPr lang="en-US" smtClean="0"/>
              <a:t>4/12/2025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8" name="Straight Connector 7"/>
          <p:cNvCxnSpPr/>
          <p:nvPr/>
        </p:nvCxnSpPr>
        <p:spPr>
          <a:xfrm flipV="1">
            <a:off x="6290132"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50824562"/>
      </p:ext>
    </p:extLst>
  </p:cSld>
  <p:clrMapOvr>
    <a:masterClrMapping/>
  </p:clrMapOvr>
  <p:transition spd="slow">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4/12/2025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480409504"/>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762000"/>
            <a:ext cx="1971675" cy="5410200"/>
          </a:xfrm>
        </p:spPr>
        <p:txBody>
          <a:bodyPr vert="eaVert" lIns="45720" tIns="91440" rIns="45720" bIns="91440"/>
          <a:lstStyle/>
          <a:p>
            <a:r>
              <a:rPr lang="en-GB"/>
              <a:t>Click to edit Master title style</a:t>
            </a:r>
            <a:endParaRPr lang="en-US" dirty="0"/>
          </a:p>
        </p:txBody>
      </p:sp>
      <p:sp>
        <p:nvSpPr>
          <p:cNvPr id="3" name="Vertical Text Placeholder 2"/>
          <p:cNvSpPr>
            <a:spLocks noGrp="1"/>
          </p:cNvSpPr>
          <p:nvPr>
            <p:ph type="body" orient="vert" idx="1"/>
          </p:nvPr>
        </p:nvSpPr>
        <p:spPr>
          <a:xfrm>
            <a:off x="742951" y="762000"/>
            <a:ext cx="5686425" cy="541020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4/12/2025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7" name="Straight Connector 6"/>
          <p:cNvCxnSpPr/>
          <p:nvPr/>
        </p:nvCxnSpPr>
        <p:spPr>
          <a:xfrm rot="5400000" flipV="1">
            <a:off x="7543800" y="173563"/>
            <a:ext cx="0" cy="6858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4106228"/>
      </p:ext>
    </p:extLst>
  </p:cSld>
  <p:clrMapOvr>
    <a:masterClrMapping/>
  </p:clrMapOvr>
  <p:transition spd="slow">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4/12/2025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508300007"/>
      </p:ext>
    </p:extLst>
  </p:cSld>
  <p:clrMapOvr>
    <a:masterClrMapping/>
  </p:clrMapOvr>
  <p:transition spd="slow">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9144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Freeform 10"/>
          <p:cNvSpPr/>
          <p:nvPr/>
        </p:nvSpPr>
        <p:spPr>
          <a:xfrm>
            <a:off x="4762" y="0"/>
            <a:ext cx="9139239" cy="4572001"/>
          </a:xfrm>
          <a:custGeom>
            <a:avLst/>
            <a:gdLst/>
            <a:ahLst/>
            <a:cxnLst/>
            <a:rect l="l" t="t" r="r" b="b"/>
            <a:pathLst>
              <a:path w="9139239" h="4572001">
                <a:moveTo>
                  <a:pt x="9139239" y="4171458"/>
                </a:moveTo>
                <a:lnTo>
                  <a:pt x="9139239" y="4479120"/>
                </a:lnTo>
                <a:lnTo>
                  <a:pt x="9061857" y="4572001"/>
                </a:lnTo>
                <a:lnTo>
                  <a:pt x="8867616" y="4572001"/>
                </a:lnTo>
                <a:cubicBezTo>
                  <a:pt x="8974940" y="4496648"/>
                  <a:pt x="9059271" y="4392377"/>
                  <a:pt x="9109281" y="4270954"/>
                </a:cubicBezTo>
                <a:close/>
                <a:moveTo>
                  <a:pt x="9139239" y="4017903"/>
                </a:moveTo>
                <a:lnTo>
                  <a:pt x="9139239" y="4146549"/>
                </a:lnTo>
                <a:lnTo>
                  <a:pt x="9061849" y="4168266"/>
                </a:lnTo>
                <a:cubicBezTo>
                  <a:pt x="8867508" y="4236060"/>
                  <a:pt x="8712637" y="4384208"/>
                  <a:pt x="8639677" y="4572001"/>
                </a:cubicBezTo>
                <a:lnTo>
                  <a:pt x="8502130" y="4572001"/>
                </a:lnTo>
                <a:cubicBezTo>
                  <a:pt x="8583823" y="4319597"/>
                  <a:pt x="8787913" y="4120306"/>
                  <a:pt x="9046727" y="4039822"/>
                </a:cubicBezTo>
                <a:close/>
                <a:moveTo>
                  <a:pt x="7620280" y="3999419"/>
                </a:moveTo>
                <a:lnTo>
                  <a:pt x="7637367" y="4001042"/>
                </a:lnTo>
                <a:cubicBezTo>
                  <a:pt x="7669753" y="4001569"/>
                  <a:pt x="7701646" y="4004550"/>
                  <a:pt x="7732829" y="4010107"/>
                </a:cubicBezTo>
                <a:cubicBezTo>
                  <a:pt x="7738405" y="4009688"/>
                  <a:pt x="7743733" y="4010636"/>
                  <a:pt x="7749042" y="4011646"/>
                </a:cubicBezTo>
                <a:lnTo>
                  <a:pt x="7749159" y="4012794"/>
                </a:lnTo>
                <a:cubicBezTo>
                  <a:pt x="8061238" y="4064450"/>
                  <a:pt x="8314467" y="4283539"/>
                  <a:pt x="8407830" y="4572001"/>
                </a:cubicBezTo>
                <a:lnTo>
                  <a:pt x="8270283" y="4572001"/>
                </a:lnTo>
                <a:cubicBezTo>
                  <a:pt x="8186900" y="4357380"/>
                  <a:pt x="7996531" y="4194541"/>
                  <a:pt x="7762529" y="4144250"/>
                </a:cubicBezTo>
                <a:cubicBezTo>
                  <a:pt x="7797023" y="4319651"/>
                  <a:pt x="7899246" y="4471530"/>
                  <a:pt x="8042344" y="4572001"/>
                </a:cubicBezTo>
                <a:lnTo>
                  <a:pt x="7848103" y="4572001"/>
                </a:lnTo>
                <a:cubicBezTo>
                  <a:pt x="7731971" y="4452596"/>
                  <a:pt x="7653409" y="4298519"/>
                  <a:pt x="7629044" y="4127511"/>
                </a:cubicBezTo>
                <a:cubicBezTo>
                  <a:pt x="7628876" y="4127458"/>
                  <a:pt x="7628708" y="4127453"/>
                  <a:pt x="7628538" y="4127448"/>
                </a:cubicBezTo>
                <a:lnTo>
                  <a:pt x="7628000" y="4120772"/>
                </a:lnTo>
                <a:cubicBezTo>
                  <a:pt x="7622941" y="4090522"/>
                  <a:pt x="7620490" y="4059631"/>
                  <a:pt x="7620533" y="4028296"/>
                </a:cubicBezTo>
                <a:cubicBezTo>
                  <a:pt x="7619221" y="4022668"/>
                  <a:pt x="7619162" y="4017001"/>
                  <a:pt x="7619162" y="4011320"/>
                </a:cubicBezTo>
                <a:lnTo>
                  <a:pt x="7619756" y="3999880"/>
                </a:lnTo>
                <a:lnTo>
                  <a:pt x="7620254" y="3999913"/>
                </a:lnTo>
                <a:close/>
                <a:moveTo>
                  <a:pt x="7597529" y="3999419"/>
                </a:moveTo>
                <a:lnTo>
                  <a:pt x="7597555" y="3999913"/>
                </a:lnTo>
                <a:lnTo>
                  <a:pt x="7598053" y="3999880"/>
                </a:lnTo>
                <a:lnTo>
                  <a:pt x="7598647" y="4011320"/>
                </a:lnTo>
                <a:cubicBezTo>
                  <a:pt x="7598647" y="4017001"/>
                  <a:pt x="7598588" y="4022668"/>
                  <a:pt x="7597276" y="4028296"/>
                </a:cubicBezTo>
                <a:cubicBezTo>
                  <a:pt x="7597319" y="4059631"/>
                  <a:pt x="7594868" y="4090522"/>
                  <a:pt x="7589809" y="4120772"/>
                </a:cubicBezTo>
                <a:lnTo>
                  <a:pt x="7589271" y="4127448"/>
                </a:lnTo>
                <a:cubicBezTo>
                  <a:pt x="7589101" y="4127453"/>
                  <a:pt x="7588933" y="4127458"/>
                  <a:pt x="7588765" y="4127511"/>
                </a:cubicBezTo>
                <a:cubicBezTo>
                  <a:pt x="7564400" y="4298519"/>
                  <a:pt x="7485838" y="4452596"/>
                  <a:pt x="7369706" y="4572001"/>
                </a:cubicBezTo>
                <a:lnTo>
                  <a:pt x="7175465" y="4572001"/>
                </a:lnTo>
                <a:cubicBezTo>
                  <a:pt x="7318563" y="4471530"/>
                  <a:pt x="7420786" y="4319651"/>
                  <a:pt x="7455280" y="4144250"/>
                </a:cubicBezTo>
                <a:cubicBezTo>
                  <a:pt x="7221278" y="4194541"/>
                  <a:pt x="7030909" y="4357380"/>
                  <a:pt x="6947526" y="4572001"/>
                </a:cubicBezTo>
                <a:lnTo>
                  <a:pt x="6809978" y="4572001"/>
                </a:lnTo>
                <a:cubicBezTo>
                  <a:pt x="6903341" y="4283539"/>
                  <a:pt x="7156571" y="4064450"/>
                  <a:pt x="7468650" y="4012794"/>
                </a:cubicBezTo>
                <a:lnTo>
                  <a:pt x="7468767" y="4011646"/>
                </a:lnTo>
                <a:cubicBezTo>
                  <a:pt x="7474076" y="4010636"/>
                  <a:pt x="7479404" y="4009688"/>
                  <a:pt x="7484980" y="4010107"/>
                </a:cubicBezTo>
                <a:cubicBezTo>
                  <a:pt x="7516163" y="4004550"/>
                  <a:pt x="7548056" y="4001569"/>
                  <a:pt x="7580442" y="4001042"/>
                </a:cubicBezTo>
                <a:close/>
                <a:moveTo>
                  <a:pt x="5928129" y="3999419"/>
                </a:moveTo>
                <a:lnTo>
                  <a:pt x="5945217" y="4001042"/>
                </a:lnTo>
                <a:cubicBezTo>
                  <a:pt x="5977602" y="4001569"/>
                  <a:pt x="6009495" y="4004550"/>
                  <a:pt x="6040678" y="4010107"/>
                </a:cubicBezTo>
                <a:cubicBezTo>
                  <a:pt x="6046254" y="4009688"/>
                  <a:pt x="6051582" y="4010636"/>
                  <a:pt x="6056891" y="4011646"/>
                </a:cubicBezTo>
                <a:lnTo>
                  <a:pt x="6057008" y="4012794"/>
                </a:lnTo>
                <a:cubicBezTo>
                  <a:pt x="6369087" y="4064450"/>
                  <a:pt x="6622316" y="4283539"/>
                  <a:pt x="6715680" y="4572001"/>
                </a:cubicBezTo>
                <a:lnTo>
                  <a:pt x="6578131" y="4572001"/>
                </a:lnTo>
                <a:cubicBezTo>
                  <a:pt x="6494748" y="4357380"/>
                  <a:pt x="6304380" y="4194541"/>
                  <a:pt x="6070378" y="4144250"/>
                </a:cubicBezTo>
                <a:cubicBezTo>
                  <a:pt x="6104872" y="4319650"/>
                  <a:pt x="6207095" y="4471530"/>
                  <a:pt x="6350192" y="4572001"/>
                </a:cubicBezTo>
                <a:lnTo>
                  <a:pt x="6155952" y="4572001"/>
                </a:lnTo>
                <a:cubicBezTo>
                  <a:pt x="6039820" y="4452596"/>
                  <a:pt x="5961257" y="4298519"/>
                  <a:pt x="5936893" y="4127511"/>
                </a:cubicBezTo>
                <a:cubicBezTo>
                  <a:pt x="5936725" y="4127458"/>
                  <a:pt x="5936557" y="4127453"/>
                  <a:pt x="5936387" y="4127448"/>
                </a:cubicBezTo>
                <a:lnTo>
                  <a:pt x="5935849" y="4120772"/>
                </a:lnTo>
                <a:cubicBezTo>
                  <a:pt x="5930790" y="4090522"/>
                  <a:pt x="5928340" y="4059631"/>
                  <a:pt x="5928382" y="4028296"/>
                </a:cubicBezTo>
                <a:cubicBezTo>
                  <a:pt x="5927070" y="4022668"/>
                  <a:pt x="5927011" y="4017001"/>
                  <a:pt x="5927011" y="4011320"/>
                </a:cubicBezTo>
                <a:lnTo>
                  <a:pt x="5927605" y="3999880"/>
                </a:lnTo>
                <a:lnTo>
                  <a:pt x="5928103" y="3999913"/>
                </a:lnTo>
                <a:close/>
                <a:moveTo>
                  <a:pt x="5905378" y="3999419"/>
                </a:moveTo>
                <a:lnTo>
                  <a:pt x="5905404" y="3999913"/>
                </a:lnTo>
                <a:lnTo>
                  <a:pt x="5905902" y="3999880"/>
                </a:lnTo>
                <a:lnTo>
                  <a:pt x="5906496" y="4011320"/>
                </a:lnTo>
                <a:cubicBezTo>
                  <a:pt x="5906496" y="4017001"/>
                  <a:pt x="5906437" y="4022668"/>
                  <a:pt x="5905125" y="4028296"/>
                </a:cubicBezTo>
                <a:cubicBezTo>
                  <a:pt x="5905167" y="4059631"/>
                  <a:pt x="5902717" y="4090522"/>
                  <a:pt x="5897658" y="4120772"/>
                </a:cubicBezTo>
                <a:lnTo>
                  <a:pt x="5897120" y="4127448"/>
                </a:lnTo>
                <a:cubicBezTo>
                  <a:pt x="5896950" y="4127453"/>
                  <a:pt x="5896782" y="4127458"/>
                  <a:pt x="5896614" y="4127511"/>
                </a:cubicBezTo>
                <a:cubicBezTo>
                  <a:pt x="5872249" y="4298519"/>
                  <a:pt x="5793686" y="4452596"/>
                  <a:pt x="5677555" y="4572001"/>
                </a:cubicBezTo>
                <a:lnTo>
                  <a:pt x="5483314" y="4572001"/>
                </a:lnTo>
                <a:cubicBezTo>
                  <a:pt x="5626412" y="4471530"/>
                  <a:pt x="5728635" y="4319650"/>
                  <a:pt x="5763129" y="4144250"/>
                </a:cubicBezTo>
                <a:cubicBezTo>
                  <a:pt x="5529126" y="4194541"/>
                  <a:pt x="5338758" y="4357380"/>
                  <a:pt x="5255375" y="4572001"/>
                </a:cubicBezTo>
                <a:lnTo>
                  <a:pt x="5117827" y="4572001"/>
                </a:lnTo>
                <a:cubicBezTo>
                  <a:pt x="5211190" y="4283539"/>
                  <a:pt x="5464420" y="4064450"/>
                  <a:pt x="5776499" y="4012794"/>
                </a:cubicBezTo>
                <a:lnTo>
                  <a:pt x="5776616" y="4011646"/>
                </a:lnTo>
                <a:cubicBezTo>
                  <a:pt x="5781926" y="4010636"/>
                  <a:pt x="5787253" y="4009688"/>
                  <a:pt x="5792829" y="4010107"/>
                </a:cubicBezTo>
                <a:cubicBezTo>
                  <a:pt x="5824012" y="4004550"/>
                  <a:pt x="5855905" y="4001569"/>
                  <a:pt x="5888290" y="4001042"/>
                </a:cubicBezTo>
                <a:close/>
                <a:moveTo>
                  <a:pt x="4235979" y="3999419"/>
                </a:moveTo>
                <a:lnTo>
                  <a:pt x="4253065" y="4001042"/>
                </a:lnTo>
                <a:cubicBezTo>
                  <a:pt x="4285451" y="4001569"/>
                  <a:pt x="4317343" y="4004550"/>
                  <a:pt x="4348528" y="4010107"/>
                </a:cubicBezTo>
                <a:cubicBezTo>
                  <a:pt x="4354104" y="4009688"/>
                  <a:pt x="4359431" y="4010636"/>
                  <a:pt x="4364739" y="4011646"/>
                </a:cubicBezTo>
                <a:lnTo>
                  <a:pt x="4364856" y="4012794"/>
                </a:lnTo>
                <a:cubicBezTo>
                  <a:pt x="4676936" y="4064450"/>
                  <a:pt x="4930165" y="4283539"/>
                  <a:pt x="5023528" y="4572001"/>
                </a:cubicBezTo>
                <a:lnTo>
                  <a:pt x="4885980" y="4572001"/>
                </a:lnTo>
                <a:cubicBezTo>
                  <a:pt x="4802597" y="4357380"/>
                  <a:pt x="4612229" y="4194541"/>
                  <a:pt x="4378227" y="4144250"/>
                </a:cubicBezTo>
                <a:cubicBezTo>
                  <a:pt x="4412722" y="4319651"/>
                  <a:pt x="4514944" y="4471530"/>
                  <a:pt x="4658041" y="4572001"/>
                </a:cubicBezTo>
                <a:lnTo>
                  <a:pt x="4463800" y="4572001"/>
                </a:lnTo>
                <a:cubicBezTo>
                  <a:pt x="4347669" y="4452596"/>
                  <a:pt x="4269106" y="4298519"/>
                  <a:pt x="4244741" y="4127511"/>
                </a:cubicBezTo>
                <a:cubicBezTo>
                  <a:pt x="4244574" y="4127458"/>
                  <a:pt x="4244405" y="4127453"/>
                  <a:pt x="4244236" y="4127448"/>
                </a:cubicBezTo>
                <a:lnTo>
                  <a:pt x="4243697" y="4120772"/>
                </a:lnTo>
                <a:cubicBezTo>
                  <a:pt x="4238639" y="4090522"/>
                  <a:pt x="4236188" y="4059631"/>
                  <a:pt x="4236230" y="4028296"/>
                </a:cubicBezTo>
                <a:cubicBezTo>
                  <a:pt x="4234918" y="4022668"/>
                  <a:pt x="4234860" y="4017001"/>
                  <a:pt x="4234860" y="4011320"/>
                </a:cubicBezTo>
                <a:lnTo>
                  <a:pt x="4235454" y="3999880"/>
                </a:lnTo>
                <a:lnTo>
                  <a:pt x="4235952" y="3999913"/>
                </a:lnTo>
                <a:close/>
                <a:moveTo>
                  <a:pt x="4213227" y="3999419"/>
                </a:moveTo>
                <a:lnTo>
                  <a:pt x="4213253" y="3999913"/>
                </a:lnTo>
                <a:lnTo>
                  <a:pt x="4213751" y="3999880"/>
                </a:lnTo>
                <a:lnTo>
                  <a:pt x="4214345" y="4011320"/>
                </a:lnTo>
                <a:cubicBezTo>
                  <a:pt x="4214345" y="4017001"/>
                  <a:pt x="4214286" y="4022668"/>
                  <a:pt x="4212974" y="4028296"/>
                </a:cubicBezTo>
                <a:cubicBezTo>
                  <a:pt x="4213016" y="4059631"/>
                  <a:pt x="4210566" y="4090522"/>
                  <a:pt x="4205507" y="4120772"/>
                </a:cubicBezTo>
                <a:lnTo>
                  <a:pt x="4204969" y="4127448"/>
                </a:lnTo>
                <a:cubicBezTo>
                  <a:pt x="4204799" y="4127453"/>
                  <a:pt x="4204631" y="4127458"/>
                  <a:pt x="4204463" y="4127511"/>
                </a:cubicBezTo>
                <a:cubicBezTo>
                  <a:pt x="4180098" y="4298519"/>
                  <a:pt x="4101535" y="4452596"/>
                  <a:pt x="3985404" y="4572001"/>
                </a:cubicBezTo>
                <a:lnTo>
                  <a:pt x="3791163" y="4572001"/>
                </a:lnTo>
                <a:cubicBezTo>
                  <a:pt x="3934261" y="4471530"/>
                  <a:pt x="4036484" y="4319651"/>
                  <a:pt x="4070978" y="4144250"/>
                </a:cubicBezTo>
                <a:cubicBezTo>
                  <a:pt x="3836975" y="4194541"/>
                  <a:pt x="3646607" y="4357380"/>
                  <a:pt x="3563224" y="4572001"/>
                </a:cubicBezTo>
                <a:lnTo>
                  <a:pt x="3425676" y="4572001"/>
                </a:lnTo>
                <a:cubicBezTo>
                  <a:pt x="3519039" y="4283539"/>
                  <a:pt x="3772269" y="4064450"/>
                  <a:pt x="4084348" y="4012794"/>
                </a:cubicBezTo>
                <a:lnTo>
                  <a:pt x="4084465" y="4011646"/>
                </a:lnTo>
                <a:cubicBezTo>
                  <a:pt x="4089774" y="4010636"/>
                  <a:pt x="4095102" y="4009688"/>
                  <a:pt x="4100678" y="4010107"/>
                </a:cubicBezTo>
                <a:cubicBezTo>
                  <a:pt x="4131861" y="4004550"/>
                  <a:pt x="4163754" y="4001569"/>
                  <a:pt x="4196139" y="4001042"/>
                </a:cubicBezTo>
                <a:close/>
                <a:moveTo>
                  <a:pt x="2543827" y="3999419"/>
                </a:moveTo>
                <a:lnTo>
                  <a:pt x="2560914" y="4001042"/>
                </a:lnTo>
                <a:cubicBezTo>
                  <a:pt x="2593300" y="4001569"/>
                  <a:pt x="2625192" y="4004550"/>
                  <a:pt x="2656376" y="4010107"/>
                </a:cubicBezTo>
                <a:cubicBezTo>
                  <a:pt x="2661952" y="4009688"/>
                  <a:pt x="2667280" y="4010636"/>
                  <a:pt x="2672588" y="4011646"/>
                </a:cubicBezTo>
                <a:lnTo>
                  <a:pt x="2672706" y="4012794"/>
                </a:lnTo>
                <a:cubicBezTo>
                  <a:pt x="2984785" y="4064450"/>
                  <a:pt x="3238014" y="4283539"/>
                  <a:pt x="3331377" y="4572001"/>
                </a:cubicBezTo>
                <a:lnTo>
                  <a:pt x="3193830" y="4572001"/>
                </a:lnTo>
                <a:cubicBezTo>
                  <a:pt x="3110446" y="4357380"/>
                  <a:pt x="2920078" y="4194541"/>
                  <a:pt x="2686076" y="4144250"/>
                </a:cubicBezTo>
                <a:cubicBezTo>
                  <a:pt x="2720570" y="4319650"/>
                  <a:pt x="2822793" y="4471530"/>
                  <a:pt x="2965890" y="4572001"/>
                </a:cubicBezTo>
                <a:lnTo>
                  <a:pt x="2771649" y="4572001"/>
                </a:lnTo>
                <a:cubicBezTo>
                  <a:pt x="2655518" y="4452596"/>
                  <a:pt x="2576955" y="4298519"/>
                  <a:pt x="2552590" y="4127511"/>
                </a:cubicBezTo>
                <a:cubicBezTo>
                  <a:pt x="2552423" y="4127458"/>
                  <a:pt x="2552254" y="4127453"/>
                  <a:pt x="2552085" y="4127448"/>
                </a:cubicBezTo>
                <a:lnTo>
                  <a:pt x="2551547" y="4120772"/>
                </a:lnTo>
                <a:cubicBezTo>
                  <a:pt x="2546488" y="4090522"/>
                  <a:pt x="2544037" y="4059631"/>
                  <a:pt x="2544079" y="4028296"/>
                </a:cubicBezTo>
                <a:cubicBezTo>
                  <a:pt x="2542767" y="4022668"/>
                  <a:pt x="2542709" y="4017001"/>
                  <a:pt x="2542709" y="4011320"/>
                </a:cubicBezTo>
                <a:lnTo>
                  <a:pt x="2543303" y="3999880"/>
                </a:lnTo>
                <a:lnTo>
                  <a:pt x="2543801" y="3999913"/>
                </a:lnTo>
                <a:close/>
                <a:moveTo>
                  <a:pt x="2521076" y="3999419"/>
                </a:moveTo>
                <a:lnTo>
                  <a:pt x="2521102" y="3999913"/>
                </a:lnTo>
                <a:lnTo>
                  <a:pt x="2521600" y="3999880"/>
                </a:lnTo>
                <a:lnTo>
                  <a:pt x="2522194" y="4011320"/>
                </a:lnTo>
                <a:cubicBezTo>
                  <a:pt x="2522194" y="4017001"/>
                  <a:pt x="2522135" y="4022668"/>
                  <a:pt x="2520823" y="4028296"/>
                </a:cubicBezTo>
                <a:cubicBezTo>
                  <a:pt x="2520865" y="4059631"/>
                  <a:pt x="2518415" y="4090522"/>
                  <a:pt x="2513356" y="4120772"/>
                </a:cubicBezTo>
                <a:lnTo>
                  <a:pt x="2512818" y="4127448"/>
                </a:lnTo>
                <a:cubicBezTo>
                  <a:pt x="2512648" y="4127453"/>
                  <a:pt x="2512480" y="4127458"/>
                  <a:pt x="2512312" y="4127511"/>
                </a:cubicBezTo>
                <a:cubicBezTo>
                  <a:pt x="2487947" y="4298519"/>
                  <a:pt x="2409385" y="4452596"/>
                  <a:pt x="2293253" y="4572001"/>
                </a:cubicBezTo>
                <a:lnTo>
                  <a:pt x="2099012" y="4572001"/>
                </a:lnTo>
                <a:cubicBezTo>
                  <a:pt x="2242110" y="4471530"/>
                  <a:pt x="2344333" y="4319651"/>
                  <a:pt x="2378827" y="4144250"/>
                </a:cubicBezTo>
                <a:cubicBezTo>
                  <a:pt x="2144825" y="4194541"/>
                  <a:pt x="1954456" y="4357380"/>
                  <a:pt x="1871073" y="4572001"/>
                </a:cubicBezTo>
                <a:lnTo>
                  <a:pt x="1733525" y="4572001"/>
                </a:lnTo>
                <a:cubicBezTo>
                  <a:pt x="1826888" y="4283539"/>
                  <a:pt x="2080118" y="4064450"/>
                  <a:pt x="2392197" y="4012794"/>
                </a:cubicBezTo>
                <a:lnTo>
                  <a:pt x="2392314" y="4011646"/>
                </a:lnTo>
                <a:cubicBezTo>
                  <a:pt x="2397623" y="4010636"/>
                  <a:pt x="2402951" y="4009688"/>
                  <a:pt x="2408527" y="4010107"/>
                </a:cubicBezTo>
                <a:cubicBezTo>
                  <a:pt x="2439710" y="4004550"/>
                  <a:pt x="2471603" y="4001569"/>
                  <a:pt x="2503988" y="4001042"/>
                </a:cubicBezTo>
                <a:close/>
                <a:moveTo>
                  <a:pt x="851676" y="3999419"/>
                </a:moveTo>
                <a:lnTo>
                  <a:pt x="868763" y="4001042"/>
                </a:lnTo>
                <a:cubicBezTo>
                  <a:pt x="901149" y="4001569"/>
                  <a:pt x="933041" y="4004550"/>
                  <a:pt x="964225" y="4010107"/>
                </a:cubicBezTo>
                <a:cubicBezTo>
                  <a:pt x="969801" y="4009688"/>
                  <a:pt x="975129" y="4010636"/>
                  <a:pt x="980437" y="4011646"/>
                </a:cubicBezTo>
                <a:lnTo>
                  <a:pt x="980555" y="4012794"/>
                </a:lnTo>
                <a:cubicBezTo>
                  <a:pt x="1292634" y="4064450"/>
                  <a:pt x="1545864" y="4283539"/>
                  <a:pt x="1639226" y="4572001"/>
                </a:cubicBezTo>
                <a:lnTo>
                  <a:pt x="1501679" y="4572001"/>
                </a:lnTo>
                <a:cubicBezTo>
                  <a:pt x="1418296" y="4357380"/>
                  <a:pt x="1227927" y="4194541"/>
                  <a:pt x="993925" y="4144250"/>
                </a:cubicBezTo>
                <a:cubicBezTo>
                  <a:pt x="1028419" y="4319651"/>
                  <a:pt x="1130642" y="4471530"/>
                  <a:pt x="1273740" y="4572001"/>
                </a:cubicBezTo>
                <a:lnTo>
                  <a:pt x="1079499" y="4572001"/>
                </a:lnTo>
                <a:cubicBezTo>
                  <a:pt x="963367" y="4452596"/>
                  <a:pt x="884804" y="4298519"/>
                  <a:pt x="860439" y="4127511"/>
                </a:cubicBezTo>
                <a:cubicBezTo>
                  <a:pt x="860272" y="4127458"/>
                  <a:pt x="860103" y="4127453"/>
                  <a:pt x="859934" y="4127448"/>
                </a:cubicBezTo>
                <a:lnTo>
                  <a:pt x="859396" y="4120772"/>
                </a:lnTo>
                <a:cubicBezTo>
                  <a:pt x="854337" y="4090522"/>
                  <a:pt x="851886" y="4059631"/>
                  <a:pt x="851928" y="4028296"/>
                </a:cubicBezTo>
                <a:cubicBezTo>
                  <a:pt x="850616" y="4022668"/>
                  <a:pt x="850558" y="4017001"/>
                  <a:pt x="850558" y="4011320"/>
                </a:cubicBezTo>
                <a:lnTo>
                  <a:pt x="851152" y="3999880"/>
                </a:lnTo>
                <a:lnTo>
                  <a:pt x="851650" y="3999913"/>
                </a:lnTo>
                <a:close/>
                <a:moveTo>
                  <a:pt x="828925" y="3999419"/>
                </a:moveTo>
                <a:lnTo>
                  <a:pt x="828951" y="3999913"/>
                </a:lnTo>
                <a:lnTo>
                  <a:pt x="829449" y="3999880"/>
                </a:lnTo>
                <a:lnTo>
                  <a:pt x="830043" y="4011320"/>
                </a:lnTo>
                <a:cubicBezTo>
                  <a:pt x="830043" y="4017001"/>
                  <a:pt x="829984" y="4022668"/>
                  <a:pt x="828672" y="4028296"/>
                </a:cubicBezTo>
                <a:cubicBezTo>
                  <a:pt x="828714" y="4059631"/>
                  <a:pt x="826264" y="4090522"/>
                  <a:pt x="821205" y="4120772"/>
                </a:cubicBezTo>
                <a:lnTo>
                  <a:pt x="820667" y="4127448"/>
                </a:lnTo>
                <a:cubicBezTo>
                  <a:pt x="820497" y="4127453"/>
                  <a:pt x="820329" y="4127458"/>
                  <a:pt x="820161" y="4127511"/>
                </a:cubicBezTo>
                <a:cubicBezTo>
                  <a:pt x="795796" y="4298519"/>
                  <a:pt x="717234" y="4452596"/>
                  <a:pt x="601102" y="4572001"/>
                </a:cubicBezTo>
                <a:lnTo>
                  <a:pt x="406861" y="4572001"/>
                </a:lnTo>
                <a:cubicBezTo>
                  <a:pt x="549959" y="4471530"/>
                  <a:pt x="652182" y="4319650"/>
                  <a:pt x="686676" y="4144250"/>
                </a:cubicBezTo>
                <a:cubicBezTo>
                  <a:pt x="452674" y="4194541"/>
                  <a:pt x="262305" y="4357380"/>
                  <a:pt x="178922" y="4572001"/>
                </a:cubicBezTo>
                <a:lnTo>
                  <a:pt x="41374" y="4572001"/>
                </a:lnTo>
                <a:cubicBezTo>
                  <a:pt x="134738" y="4283539"/>
                  <a:pt x="387967" y="4064450"/>
                  <a:pt x="700046" y="4012794"/>
                </a:cubicBezTo>
                <a:lnTo>
                  <a:pt x="700163" y="4011646"/>
                </a:lnTo>
                <a:cubicBezTo>
                  <a:pt x="705472" y="4010636"/>
                  <a:pt x="710800" y="4009688"/>
                  <a:pt x="716376" y="4010107"/>
                </a:cubicBezTo>
                <a:cubicBezTo>
                  <a:pt x="747559" y="4004550"/>
                  <a:pt x="779452" y="4001569"/>
                  <a:pt x="811837" y="4001042"/>
                </a:cubicBezTo>
                <a:close/>
                <a:moveTo>
                  <a:pt x="8305836" y="3304913"/>
                </a:moveTo>
                <a:cubicBezTo>
                  <a:pt x="8030646" y="3363591"/>
                  <a:pt x="7815802" y="3576701"/>
                  <a:pt x="7762527" y="3845480"/>
                </a:cubicBezTo>
                <a:cubicBezTo>
                  <a:pt x="8037717" y="3786801"/>
                  <a:pt x="8252560" y="3573691"/>
                  <a:pt x="8305836" y="3304913"/>
                </a:cubicBezTo>
                <a:close/>
                <a:moveTo>
                  <a:pt x="6911971" y="3304913"/>
                </a:moveTo>
                <a:cubicBezTo>
                  <a:pt x="6965247" y="3573691"/>
                  <a:pt x="7180090" y="3786801"/>
                  <a:pt x="7455280" y="3845480"/>
                </a:cubicBezTo>
                <a:cubicBezTo>
                  <a:pt x="7402005" y="3576701"/>
                  <a:pt x="7187161" y="3363591"/>
                  <a:pt x="6911971" y="3304913"/>
                </a:cubicBezTo>
                <a:close/>
                <a:moveTo>
                  <a:pt x="6613685" y="3304913"/>
                </a:moveTo>
                <a:cubicBezTo>
                  <a:pt x="6338495" y="3363591"/>
                  <a:pt x="6123651" y="3576701"/>
                  <a:pt x="6070376" y="3845480"/>
                </a:cubicBezTo>
                <a:cubicBezTo>
                  <a:pt x="6345566" y="3786801"/>
                  <a:pt x="6560409" y="3573691"/>
                  <a:pt x="6613685" y="3304913"/>
                </a:cubicBezTo>
                <a:close/>
                <a:moveTo>
                  <a:pt x="5219820" y="3304913"/>
                </a:moveTo>
                <a:cubicBezTo>
                  <a:pt x="5273096" y="3573691"/>
                  <a:pt x="5487939" y="3786801"/>
                  <a:pt x="5763129" y="3845480"/>
                </a:cubicBezTo>
                <a:cubicBezTo>
                  <a:pt x="5709854" y="3576701"/>
                  <a:pt x="5495010" y="3363591"/>
                  <a:pt x="5219820" y="3304913"/>
                </a:cubicBezTo>
                <a:close/>
                <a:moveTo>
                  <a:pt x="4921534" y="3304913"/>
                </a:moveTo>
                <a:cubicBezTo>
                  <a:pt x="4646344" y="3363591"/>
                  <a:pt x="4431500" y="3576701"/>
                  <a:pt x="4378225" y="3845480"/>
                </a:cubicBezTo>
                <a:cubicBezTo>
                  <a:pt x="4653415" y="3786801"/>
                  <a:pt x="4868259" y="3573691"/>
                  <a:pt x="4921534" y="3304913"/>
                </a:cubicBezTo>
                <a:close/>
                <a:moveTo>
                  <a:pt x="3527669" y="3304913"/>
                </a:moveTo>
                <a:cubicBezTo>
                  <a:pt x="3580945" y="3573691"/>
                  <a:pt x="3795788" y="3786801"/>
                  <a:pt x="4070978" y="3845480"/>
                </a:cubicBezTo>
                <a:cubicBezTo>
                  <a:pt x="4017703" y="3576701"/>
                  <a:pt x="3802859" y="3363591"/>
                  <a:pt x="3527669" y="3304913"/>
                </a:cubicBezTo>
                <a:close/>
                <a:moveTo>
                  <a:pt x="3229383" y="3304913"/>
                </a:moveTo>
                <a:cubicBezTo>
                  <a:pt x="2954193" y="3363591"/>
                  <a:pt x="2739349" y="3576701"/>
                  <a:pt x="2686074" y="3845480"/>
                </a:cubicBezTo>
                <a:cubicBezTo>
                  <a:pt x="2961264" y="3786801"/>
                  <a:pt x="3176107" y="3573691"/>
                  <a:pt x="3229383" y="3304913"/>
                </a:cubicBezTo>
                <a:close/>
                <a:moveTo>
                  <a:pt x="1835518" y="3304913"/>
                </a:moveTo>
                <a:cubicBezTo>
                  <a:pt x="1888794" y="3573691"/>
                  <a:pt x="2103637" y="3786801"/>
                  <a:pt x="2378827" y="3845480"/>
                </a:cubicBezTo>
                <a:cubicBezTo>
                  <a:pt x="2325552" y="3576701"/>
                  <a:pt x="2110708" y="3363591"/>
                  <a:pt x="1835518" y="3304913"/>
                </a:cubicBezTo>
                <a:close/>
                <a:moveTo>
                  <a:pt x="1537232" y="3304913"/>
                </a:moveTo>
                <a:cubicBezTo>
                  <a:pt x="1262042" y="3363591"/>
                  <a:pt x="1047198" y="3576701"/>
                  <a:pt x="993923" y="3845480"/>
                </a:cubicBezTo>
                <a:cubicBezTo>
                  <a:pt x="1269113" y="3786801"/>
                  <a:pt x="1483956" y="3573691"/>
                  <a:pt x="1537232" y="3304913"/>
                </a:cubicBezTo>
                <a:close/>
                <a:moveTo>
                  <a:pt x="143367" y="3304913"/>
                </a:moveTo>
                <a:cubicBezTo>
                  <a:pt x="196643" y="3573691"/>
                  <a:pt x="411486" y="3786801"/>
                  <a:pt x="686676" y="3845480"/>
                </a:cubicBezTo>
                <a:cubicBezTo>
                  <a:pt x="633401" y="3576701"/>
                  <a:pt x="418557" y="3363591"/>
                  <a:pt x="143367" y="3304913"/>
                </a:cubicBezTo>
                <a:close/>
                <a:moveTo>
                  <a:pt x="8461873" y="3161219"/>
                </a:moveTo>
                <a:lnTo>
                  <a:pt x="8478960" y="3162829"/>
                </a:lnTo>
                <a:cubicBezTo>
                  <a:pt x="8511346" y="3163352"/>
                  <a:pt x="8543239" y="3166310"/>
                  <a:pt x="8574422" y="3171823"/>
                </a:cubicBezTo>
                <a:cubicBezTo>
                  <a:pt x="8579998" y="3171407"/>
                  <a:pt x="8585326" y="3172348"/>
                  <a:pt x="8590635" y="3173350"/>
                </a:cubicBezTo>
                <a:lnTo>
                  <a:pt x="8590752" y="3174489"/>
                </a:lnTo>
                <a:cubicBezTo>
                  <a:pt x="8815033" y="3211322"/>
                  <a:pt x="9008920" y="3333951"/>
                  <a:pt x="9135069" y="3506215"/>
                </a:cubicBezTo>
                <a:lnTo>
                  <a:pt x="9139239" y="3512974"/>
                </a:lnTo>
                <a:lnTo>
                  <a:pt x="9139239" y="3816134"/>
                </a:lnTo>
                <a:lnTo>
                  <a:pt x="9120077" y="3747490"/>
                </a:lnTo>
                <a:cubicBezTo>
                  <a:pt x="9039502" y="3525837"/>
                  <a:pt x="8844913" y="3356256"/>
                  <a:pt x="8604122" y="3304913"/>
                </a:cubicBezTo>
                <a:cubicBezTo>
                  <a:pt x="8650738" y="3540094"/>
                  <a:pt x="8821055" y="3732654"/>
                  <a:pt x="9047261" y="3816429"/>
                </a:cubicBezTo>
                <a:lnTo>
                  <a:pt x="9139239" y="3843104"/>
                </a:lnTo>
                <a:lnTo>
                  <a:pt x="9139239" y="3970603"/>
                </a:lnTo>
                <a:lnTo>
                  <a:pt x="9030179" y="3943797"/>
                </a:lnTo>
                <a:cubicBezTo>
                  <a:pt x="8735297" y="3846211"/>
                  <a:pt x="8514628" y="3594637"/>
                  <a:pt x="8470637" y="3288305"/>
                </a:cubicBezTo>
                <a:cubicBezTo>
                  <a:pt x="8470469" y="3288253"/>
                  <a:pt x="8470301" y="3288248"/>
                  <a:pt x="8470131" y="3288243"/>
                </a:cubicBezTo>
                <a:lnTo>
                  <a:pt x="8469593" y="3281619"/>
                </a:lnTo>
                <a:cubicBezTo>
                  <a:pt x="8464534" y="3251607"/>
                  <a:pt x="8462083" y="3220958"/>
                  <a:pt x="8462126" y="3189869"/>
                </a:cubicBezTo>
                <a:cubicBezTo>
                  <a:pt x="8460814" y="3184286"/>
                  <a:pt x="8460755" y="3178663"/>
                  <a:pt x="8460755" y="3173027"/>
                </a:cubicBezTo>
                <a:lnTo>
                  <a:pt x="8461349" y="3161677"/>
                </a:lnTo>
                <a:lnTo>
                  <a:pt x="8461847" y="3161709"/>
                </a:lnTo>
                <a:close/>
                <a:moveTo>
                  <a:pt x="8448085" y="3161219"/>
                </a:moveTo>
                <a:lnTo>
                  <a:pt x="8448111" y="3161709"/>
                </a:lnTo>
                <a:lnTo>
                  <a:pt x="8448609" y="3161677"/>
                </a:lnTo>
                <a:lnTo>
                  <a:pt x="8449203" y="3173027"/>
                </a:lnTo>
                <a:cubicBezTo>
                  <a:pt x="8449203" y="3178663"/>
                  <a:pt x="8449144" y="3184286"/>
                  <a:pt x="8447832" y="3189869"/>
                </a:cubicBezTo>
                <a:cubicBezTo>
                  <a:pt x="8447875" y="3220958"/>
                  <a:pt x="8445424" y="3251607"/>
                  <a:pt x="8440365" y="3281619"/>
                </a:cubicBezTo>
                <a:lnTo>
                  <a:pt x="8439827" y="3288243"/>
                </a:lnTo>
                <a:cubicBezTo>
                  <a:pt x="8439657" y="3288248"/>
                  <a:pt x="8439489" y="3288253"/>
                  <a:pt x="8439321" y="3288305"/>
                </a:cubicBezTo>
                <a:cubicBezTo>
                  <a:pt x="8389046" y="3638399"/>
                  <a:pt x="8108007" y="3916971"/>
                  <a:pt x="7749156" y="3975903"/>
                </a:cubicBezTo>
                <a:lnTo>
                  <a:pt x="7749040" y="3977042"/>
                </a:lnTo>
                <a:cubicBezTo>
                  <a:pt x="7743729" y="3978045"/>
                  <a:pt x="7738400" y="3978986"/>
                  <a:pt x="7732823" y="3978570"/>
                </a:cubicBezTo>
                <a:cubicBezTo>
                  <a:pt x="7701651" y="3984080"/>
                  <a:pt x="7669771" y="3987038"/>
                  <a:pt x="7637396" y="3987561"/>
                </a:cubicBezTo>
                <a:lnTo>
                  <a:pt x="7620278" y="3989174"/>
                </a:lnTo>
                <a:lnTo>
                  <a:pt x="7620252" y="3988683"/>
                </a:lnTo>
                <a:lnTo>
                  <a:pt x="7619753" y="3988716"/>
                </a:lnTo>
                <a:cubicBezTo>
                  <a:pt x="7619187" y="3984944"/>
                  <a:pt x="7619160" y="3981158"/>
                  <a:pt x="7619160" y="3977366"/>
                </a:cubicBezTo>
                <a:cubicBezTo>
                  <a:pt x="7619160" y="3971728"/>
                  <a:pt x="7619219" y="3966104"/>
                  <a:pt x="7620531" y="3960518"/>
                </a:cubicBezTo>
                <a:cubicBezTo>
                  <a:pt x="7620488" y="3929436"/>
                  <a:pt x="7622938" y="3898794"/>
                  <a:pt x="7627995" y="3868787"/>
                </a:cubicBezTo>
                <a:lnTo>
                  <a:pt x="7628535" y="3862150"/>
                </a:lnTo>
                <a:cubicBezTo>
                  <a:pt x="7628704" y="3862145"/>
                  <a:pt x="7628873" y="3862140"/>
                  <a:pt x="7629040" y="3862087"/>
                </a:cubicBezTo>
                <a:cubicBezTo>
                  <a:pt x="7679317" y="3511992"/>
                  <a:pt x="7960356" y="3233421"/>
                  <a:pt x="8319206" y="3174489"/>
                </a:cubicBezTo>
                <a:lnTo>
                  <a:pt x="8319323" y="3173350"/>
                </a:lnTo>
                <a:cubicBezTo>
                  <a:pt x="8324632" y="3172348"/>
                  <a:pt x="8329960" y="3171407"/>
                  <a:pt x="8335536" y="3171823"/>
                </a:cubicBezTo>
                <a:cubicBezTo>
                  <a:pt x="8366719" y="3166310"/>
                  <a:pt x="8398612" y="3163352"/>
                  <a:pt x="8430998" y="3162829"/>
                </a:cubicBezTo>
                <a:close/>
                <a:moveTo>
                  <a:pt x="6769722" y="3161219"/>
                </a:moveTo>
                <a:lnTo>
                  <a:pt x="6786810" y="3162829"/>
                </a:lnTo>
                <a:cubicBezTo>
                  <a:pt x="6819195" y="3163352"/>
                  <a:pt x="6851088" y="3166310"/>
                  <a:pt x="6882271" y="3171823"/>
                </a:cubicBezTo>
                <a:cubicBezTo>
                  <a:pt x="6887847" y="3171407"/>
                  <a:pt x="6893175" y="3172348"/>
                  <a:pt x="6898484" y="3173350"/>
                </a:cubicBezTo>
                <a:lnTo>
                  <a:pt x="6898601" y="3174489"/>
                </a:lnTo>
                <a:cubicBezTo>
                  <a:pt x="7257451" y="3233421"/>
                  <a:pt x="7538490" y="3511992"/>
                  <a:pt x="7588766" y="3862087"/>
                </a:cubicBezTo>
                <a:cubicBezTo>
                  <a:pt x="7588934" y="3862140"/>
                  <a:pt x="7589103" y="3862145"/>
                  <a:pt x="7589272" y="3862150"/>
                </a:cubicBezTo>
                <a:lnTo>
                  <a:pt x="7589812" y="3868787"/>
                </a:lnTo>
                <a:cubicBezTo>
                  <a:pt x="7594869" y="3898794"/>
                  <a:pt x="7597319" y="3929436"/>
                  <a:pt x="7597276" y="3960518"/>
                </a:cubicBezTo>
                <a:cubicBezTo>
                  <a:pt x="7598588" y="3966104"/>
                  <a:pt x="7598647" y="3971728"/>
                  <a:pt x="7598647" y="3977366"/>
                </a:cubicBezTo>
                <a:cubicBezTo>
                  <a:pt x="7598647" y="3981158"/>
                  <a:pt x="7598620" y="3984944"/>
                  <a:pt x="7598054" y="3988716"/>
                </a:cubicBezTo>
                <a:lnTo>
                  <a:pt x="7597555" y="3988683"/>
                </a:lnTo>
                <a:lnTo>
                  <a:pt x="7597529" y="3989174"/>
                </a:lnTo>
                <a:lnTo>
                  <a:pt x="7580411" y="3987561"/>
                </a:lnTo>
                <a:cubicBezTo>
                  <a:pt x="7548036" y="3987038"/>
                  <a:pt x="7516156" y="3984080"/>
                  <a:pt x="7484984" y="3978570"/>
                </a:cubicBezTo>
                <a:cubicBezTo>
                  <a:pt x="7479407" y="3978986"/>
                  <a:pt x="7474078" y="3978045"/>
                  <a:pt x="7468767" y="3977042"/>
                </a:cubicBezTo>
                <a:lnTo>
                  <a:pt x="7468651" y="3975903"/>
                </a:lnTo>
                <a:cubicBezTo>
                  <a:pt x="7109800" y="3916971"/>
                  <a:pt x="6828761" y="3638399"/>
                  <a:pt x="6778486" y="3288305"/>
                </a:cubicBezTo>
                <a:cubicBezTo>
                  <a:pt x="6778318" y="3288253"/>
                  <a:pt x="6778150" y="3288248"/>
                  <a:pt x="6777980" y="3288243"/>
                </a:cubicBezTo>
                <a:lnTo>
                  <a:pt x="6777442" y="3281619"/>
                </a:lnTo>
                <a:cubicBezTo>
                  <a:pt x="6772383" y="3251607"/>
                  <a:pt x="6769933" y="3220958"/>
                  <a:pt x="6769975" y="3189869"/>
                </a:cubicBezTo>
                <a:cubicBezTo>
                  <a:pt x="6768663" y="3184286"/>
                  <a:pt x="6768604" y="3178663"/>
                  <a:pt x="6768604" y="3173027"/>
                </a:cubicBezTo>
                <a:lnTo>
                  <a:pt x="6769198" y="3161677"/>
                </a:lnTo>
                <a:lnTo>
                  <a:pt x="6769696" y="3161709"/>
                </a:lnTo>
                <a:close/>
                <a:moveTo>
                  <a:pt x="6755934" y="3161219"/>
                </a:moveTo>
                <a:lnTo>
                  <a:pt x="6755960" y="3161709"/>
                </a:lnTo>
                <a:lnTo>
                  <a:pt x="6756458" y="3161677"/>
                </a:lnTo>
                <a:lnTo>
                  <a:pt x="6757052" y="3173027"/>
                </a:lnTo>
                <a:cubicBezTo>
                  <a:pt x="6757052" y="3178663"/>
                  <a:pt x="6756994" y="3184286"/>
                  <a:pt x="6755682" y="3189869"/>
                </a:cubicBezTo>
                <a:cubicBezTo>
                  <a:pt x="6755724" y="3220958"/>
                  <a:pt x="6753273" y="3251607"/>
                  <a:pt x="6748215" y="3281619"/>
                </a:cubicBezTo>
                <a:lnTo>
                  <a:pt x="6747676" y="3288243"/>
                </a:lnTo>
                <a:cubicBezTo>
                  <a:pt x="6747507" y="3288248"/>
                  <a:pt x="6747338" y="3288253"/>
                  <a:pt x="6747171" y="3288305"/>
                </a:cubicBezTo>
                <a:cubicBezTo>
                  <a:pt x="6696895" y="3638399"/>
                  <a:pt x="6415856" y="3916971"/>
                  <a:pt x="6057005" y="3975903"/>
                </a:cubicBezTo>
                <a:lnTo>
                  <a:pt x="6056889" y="3977042"/>
                </a:lnTo>
                <a:cubicBezTo>
                  <a:pt x="6051578" y="3978045"/>
                  <a:pt x="6046249" y="3978986"/>
                  <a:pt x="6040672" y="3978570"/>
                </a:cubicBezTo>
                <a:cubicBezTo>
                  <a:pt x="6009500" y="3984080"/>
                  <a:pt x="5977620" y="3987038"/>
                  <a:pt x="5945246" y="3987561"/>
                </a:cubicBezTo>
                <a:lnTo>
                  <a:pt x="5928127" y="3989174"/>
                </a:lnTo>
                <a:lnTo>
                  <a:pt x="5928101" y="3988683"/>
                </a:lnTo>
                <a:lnTo>
                  <a:pt x="5927602" y="3988716"/>
                </a:lnTo>
                <a:cubicBezTo>
                  <a:pt x="5927036" y="3984944"/>
                  <a:pt x="5927009" y="3981158"/>
                  <a:pt x="5927009" y="3977366"/>
                </a:cubicBezTo>
                <a:cubicBezTo>
                  <a:pt x="5927009" y="3971728"/>
                  <a:pt x="5927068" y="3966104"/>
                  <a:pt x="5928380" y="3960518"/>
                </a:cubicBezTo>
                <a:cubicBezTo>
                  <a:pt x="5928338" y="3929436"/>
                  <a:pt x="5930787" y="3898794"/>
                  <a:pt x="5935844" y="3868787"/>
                </a:cubicBezTo>
                <a:lnTo>
                  <a:pt x="5936384" y="3862150"/>
                </a:lnTo>
                <a:cubicBezTo>
                  <a:pt x="5936553" y="3862145"/>
                  <a:pt x="5936722" y="3862140"/>
                  <a:pt x="5936890" y="3862087"/>
                </a:cubicBezTo>
                <a:cubicBezTo>
                  <a:pt x="5987166" y="3511992"/>
                  <a:pt x="6268205" y="3233421"/>
                  <a:pt x="6627056" y="3174489"/>
                </a:cubicBezTo>
                <a:lnTo>
                  <a:pt x="6627173" y="3173350"/>
                </a:lnTo>
                <a:cubicBezTo>
                  <a:pt x="6632481" y="3172348"/>
                  <a:pt x="6637809" y="3171407"/>
                  <a:pt x="6643385" y="3171823"/>
                </a:cubicBezTo>
                <a:cubicBezTo>
                  <a:pt x="6674569" y="3166310"/>
                  <a:pt x="6706461" y="3163352"/>
                  <a:pt x="6738847" y="3162829"/>
                </a:cubicBezTo>
                <a:close/>
                <a:moveTo>
                  <a:pt x="5077571" y="3161219"/>
                </a:moveTo>
                <a:lnTo>
                  <a:pt x="5094659" y="3162829"/>
                </a:lnTo>
                <a:cubicBezTo>
                  <a:pt x="5127044" y="3163352"/>
                  <a:pt x="5158937" y="3166310"/>
                  <a:pt x="5190120" y="3171823"/>
                </a:cubicBezTo>
                <a:cubicBezTo>
                  <a:pt x="5195696" y="3171407"/>
                  <a:pt x="5201024" y="3172348"/>
                  <a:pt x="5206334" y="3173350"/>
                </a:cubicBezTo>
                <a:lnTo>
                  <a:pt x="5206450" y="3174489"/>
                </a:lnTo>
                <a:cubicBezTo>
                  <a:pt x="5565300" y="3233421"/>
                  <a:pt x="5846339" y="3511992"/>
                  <a:pt x="5896616" y="3862087"/>
                </a:cubicBezTo>
                <a:cubicBezTo>
                  <a:pt x="5896783" y="3862140"/>
                  <a:pt x="5896953" y="3862145"/>
                  <a:pt x="5897121" y="3862150"/>
                </a:cubicBezTo>
                <a:lnTo>
                  <a:pt x="5897662" y="3868787"/>
                </a:lnTo>
                <a:cubicBezTo>
                  <a:pt x="5902718" y="3898794"/>
                  <a:pt x="5905168" y="3929436"/>
                  <a:pt x="5905126" y="3960518"/>
                </a:cubicBezTo>
                <a:cubicBezTo>
                  <a:pt x="5906438" y="3966104"/>
                  <a:pt x="5906496" y="3971728"/>
                  <a:pt x="5906496" y="3977366"/>
                </a:cubicBezTo>
                <a:cubicBezTo>
                  <a:pt x="5906496" y="3981158"/>
                  <a:pt x="5906469" y="3984944"/>
                  <a:pt x="5905903" y="3988716"/>
                </a:cubicBezTo>
                <a:lnTo>
                  <a:pt x="5905404" y="3988683"/>
                </a:lnTo>
                <a:lnTo>
                  <a:pt x="5905378" y="3989174"/>
                </a:lnTo>
                <a:lnTo>
                  <a:pt x="5888260" y="3987561"/>
                </a:lnTo>
                <a:cubicBezTo>
                  <a:pt x="5855886" y="3987038"/>
                  <a:pt x="5824005" y="3984080"/>
                  <a:pt x="5792833" y="3978570"/>
                </a:cubicBezTo>
                <a:cubicBezTo>
                  <a:pt x="5787256" y="3978986"/>
                  <a:pt x="5781927" y="3978045"/>
                  <a:pt x="5776617" y="3977042"/>
                </a:cubicBezTo>
                <a:lnTo>
                  <a:pt x="5776501" y="3975903"/>
                </a:lnTo>
                <a:cubicBezTo>
                  <a:pt x="5417649" y="3916971"/>
                  <a:pt x="5136610" y="3638399"/>
                  <a:pt x="5086335" y="3288305"/>
                </a:cubicBezTo>
                <a:cubicBezTo>
                  <a:pt x="5086167" y="3288253"/>
                  <a:pt x="5085999" y="3288248"/>
                  <a:pt x="5085830" y="3288243"/>
                </a:cubicBezTo>
                <a:lnTo>
                  <a:pt x="5085291" y="3281619"/>
                </a:lnTo>
                <a:cubicBezTo>
                  <a:pt x="5080233" y="3251607"/>
                  <a:pt x="5077782" y="3220958"/>
                  <a:pt x="5077824" y="3189869"/>
                </a:cubicBezTo>
                <a:cubicBezTo>
                  <a:pt x="5076512" y="3184286"/>
                  <a:pt x="5076453" y="3178663"/>
                  <a:pt x="5076453" y="3173027"/>
                </a:cubicBezTo>
                <a:lnTo>
                  <a:pt x="5077047" y="3161677"/>
                </a:lnTo>
                <a:lnTo>
                  <a:pt x="5077545" y="3161709"/>
                </a:lnTo>
                <a:close/>
                <a:moveTo>
                  <a:pt x="5063783" y="3161219"/>
                </a:moveTo>
                <a:lnTo>
                  <a:pt x="5063809" y="3161709"/>
                </a:lnTo>
                <a:lnTo>
                  <a:pt x="5064307" y="3161677"/>
                </a:lnTo>
                <a:lnTo>
                  <a:pt x="5064902" y="3173027"/>
                </a:lnTo>
                <a:cubicBezTo>
                  <a:pt x="5064902" y="3178663"/>
                  <a:pt x="5064842" y="3184286"/>
                  <a:pt x="5063530" y="3189869"/>
                </a:cubicBezTo>
                <a:cubicBezTo>
                  <a:pt x="5063572" y="3220958"/>
                  <a:pt x="5061122" y="3251607"/>
                  <a:pt x="5056063" y="3281619"/>
                </a:cubicBezTo>
                <a:lnTo>
                  <a:pt x="5055525" y="3288243"/>
                </a:lnTo>
                <a:cubicBezTo>
                  <a:pt x="5055355" y="3288248"/>
                  <a:pt x="5055187" y="3288253"/>
                  <a:pt x="5055019" y="3288305"/>
                </a:cubicBezTo>
                <a:cubicBezTo>
                  <a:pt x="5004744" y="3638399"/>
                  <a:pt x="4723705" y="3916971"/>
                  <a:pt x="4364853" y="3975903"/>
                </a:cubicBezTo>
                <a:lnTo>
                  <a:pt x="4364737" y="3977042"/>
                </a:lnTo>
                <a:cubicBezTo>
                  <a:pt x="4359427" y="3978045"/>
                  <a:pt x="4354098" y="3978986"/>
                  <a:pt x="4348521" y="3978570"/>
                </a:cubicBezTo>
                <a:cubicBezTo>
                  <a:pt x="4317350" y="3984080"/>
                  <a:pt x="4285468" y="3987038"/>
                  <a:pt x="4253094" y="3987561"/>
                </a:cubicBezTo>
                <a:lnTo>
                  <a:pt x="4235976" y="3989174"/>
                </a:lnTo>
                <a:lnTo>
                  <a:pt x="4235950" y="3988683"/>
                </a:lnTo>
                <a:lnTo>
                  <a:pt x="4235451" y="3988716"/>
                </a:lnTo>
                <a:cubicBezTo>
                  <a:pt x="4234885" y="3984944"/>
                  <a:pt x="4234858" y="3981158"/>
                  <a:pt x="4234858" y="3977366"/>
                </a:cubicBezTo>
                <a:cubicBezTo>
                  <a:pt x="4234858" y="3971728"/>
                  <a:pt x="4234916" y="3966104"/>
                  <a:pt x="4236228" y="3960518"/>
                </a:cubicBezTo>
                <a:cubicBezTo>
                  <a:pt x="4236186" y="3929436"/>
                  <a:pt x="4238636" y="3898794"/>
                  <a:pt x="4243692" y="3868787"/>
                </a:cubicBezTo>
                <a:lnTo>
                  <a:pt x="4244233" y="3862150"/>
                </a:lnTo>
                <a:cubicBezTo>
                  <a:pt x="4244401" y="3862145"/>
                  <a:pt x="4244571" y="3862140"/>
                  <a:pt x="4244738" y="3862087"/>
                </a:cubicBezTo>
                <a:cubicBezTo>
                  <a:pt x="4295015" y="3511992"/>
                  <a:pt x="4576054" y="3233421"/>
                  <a:pt x="4934904" y="3174489"/>
                </a:cubicBezTo>
                <a:lnTo>
                  <a:pt x="4935021" y="3173350"/>
                </a:lnTo>
                <a:cubicBezTo>
                  <a:pt x="4940330" y="3172348"/>
                  <a:pt x="4945658" y="3171407"/>
                  <a:pt x="4951234" y="3171823"/>
                </a:cubicBezTo>
                <a:cubicBezTo>
                  <a:pt x="4982417" y="3166310"/>
                  <a:pt x="5014310" y="3163352"/>
                  <a:pt x="5046695" y="3162829"/>
                </a:cubicBezTo>
                <a:close/>
                <a:moveTo>
                  <a:pt x="3385420" y="3161219"/>
                </a:moveTo>
                <a:lnTo>
                  <a:pt x="3402507" y="3162829"/>
                </a:lnTo>
                <a:cubicBezTo>
                  <a:pt x="3434893" y="3163352"/>
                  <a:pt x="3466785" y="3166310"/>
                  <a:pt x="3497969" y="3171823"/>
                </a:cubicBezTo>
                <a:cubicBezTo>
                  <a:pt x="3503545" y="3171407"/>
                  <a:pt x="3508873" y="3172348"/>
                  <a:pt x="3514181" y="3173350"/>
                </a:cubicBezTo>
                <a:lnTo>
                  <a:pt x="3514298" y="3174489"/>
                </a:lnTo>
                <a:cubicBezTo>
                  <a:pt x="3873149" y="3233421"/>
                  <a:pt x="4154188" y="3511992"/>
                  <a:pt x="4204464" y="3862087"/>
                </a:cubicBezTo>
                <a:cubicBezTo>
                  <a:pt x="4204632" y="3862140"/>
                  <a:pt x="4204801" y="3862145"/>
                  <a:pt x="4204970" y="3862150"/>
                </a:cubicBezTo>
                <a:lnTo>
                  <a:pt x="4205510" y="3868787"/>
                </a:lnTo>
                <a:cubicBezTo>
                  <a:pt x="4210567" y="3898794"/>
                  <a:pt x="4213016" y="3929436"/>
                  <a:pt x="4212974" y="3960518"/>
                </a:cubicBezTo>
                <a:cubicBezTo>
                  <a:pt x="4214286" y="3966104"/>
                  <a:pt x="4214345" y="3971728"/>
                  <a:pt x="4214345" y="3977366"/>
                </a:cubicBezTo>
                <a:cubicBezTo>
                  <a:pt x="4214345" y="3981158"/>
                  <a:pt x="4214318" y="3984944"/>
                  <a:pt x="4213752" y="3988716"/>
                </a:cubicBezTo>
                <a:lnTo>
                  <a:pt x="4213253" y="3988683"/>
                </a:lnTo>
                <a:lnTo>
                  <a:pt x="4213227" y="3989174"/>
                </a:lnTo>
                <a:lnTo>
                  <a:pt x="4196108" y="3987561"/>
                </a:lnTo>
                <a:cubicBezTo>
                  <a:pt x="4163734" y="3987038"/>
                  <a:pt x="4131854" y="3984080"/>
                  <a:pt x="4100682" y="3978570"/>
                </a:cubicBezTo>
                <a:cubicBezTo>
                  <a:pt x="4095105" y="3978986"/>
                  <a:pt x="4089776" y="3978045"/>
                  <a:pt x="4084465" y="3977042"/>
                </a:cubicBezTo>
                <a:lnTo>
                  <a:pt x="4084349" y="3975903"/>
                </a:lnTo>
                <a:cubicBezTo>
                  <a:pt x="3725498" y="3916971"/>
                  <a:pt x="3444459" y="3638399"/>
                  <a:pt x="3394183" y="3288305"/>
                </a:cubicBezTo>
                <a:cubicBezTo>
                  <a:pt x="3394016" y="3288253"/>
                  <a:pt x="3393847" y="3288248"/>
                  <a:pt x="3393678" y="3288243"/>
                </a:cubicBezTo>
                <a:lnTo>
                  <a:pt x="3393139" y="3281619"/>
                </a:lnTo>
                <a:cubicBezTo>
                  <a:pt x="3388081" y="3251607"/>
                  <a:pt x="3385630" y="3220958"/>
                  <a:pt x="3385672" y="3189869"/>
                </a:cubicBezTo>
                <a:cubicBezTo>
                  <a:pt x="3384360" y="3184286"/>
                  <a:pt x="3384302" y="3178663"/>
                  <a:pt x="3384302" y="3173027"/>
                </a:cubicBezTo>
                <a:lnTo>
                  <a:pt x="3384896" y="3161677"/>
                </a:lnTo>
                <a:lnTo>
                  <a:pt x="3385394" y="3161709"/>
                </a:lnTo>
                <a:close/>
                <a:moveTo>
                  <a:pt x="3371632" y="3161219"/>
                </a:moveTo>
                <a:lnTo>
                  <a:pt x="3371658" y="3161709"/>
                </a:lnTo>
                <a:lnTo>
                  <a:pt x="3372156" y="3161677"/>
                </a:lnTo>
                <a:lnTo>
                  <a:pt x="3372750" y="3173027"/>
                </a:lnTo>
                <a:cubicBezTo>
                  <a:pt x="3372750" y="3178663"/>
                  <a:pt x="3372691" y="3184286"/>
                  <a:pt x="3371379" y="3189869"/>
                </a:cubicBezTo>
                <a:cubicBezTo>
                  <a:pt x="3371421" y="3220958"/>
                  <a:pt x="3368971" y="3251607"/>
                  <a:pt x="3363912" y="3281619"/>
                </a:cubicBezTo>
                <a:lnTo>
                  <a:pt x="3363374" y="3288243"/>
                </a:lnTo>
                <a:cubicBezTo>
                  <a:pt x="3363204" y="3288248"/>
                  <a:pt x="3363036" y="3288253"/>
                  <a:pt x="3362868" y="3288305"/>
                </a:cubicBezTo>
                <a:cubicBezTo>
                  <a:pt x="3312593" y="3638399"/>
                  <a:pt x="3031554" y="3916971"/>
                  <a:pt x="2672703" y="3975903"/>
                </a:cubicBezTo>
                <a:lnTo>
                  <a:pt x="2672586" y="3977042"/>
                </a:lnTo>
                <a:cubicBezTo>
                  <a:pt x="2667276" y="3978045"/>
                  <a:pt x="2661947" y="3978986"/>
                  <a:pt x="2656370" y="3978570"/>
                </a:cubicBezTo>
                <a:cubicBezTo>
                  <a:pt x="2625198" y="3984080"/>
                  <a:pt x="2593318" y="3987038"/>
                  <a:pt x="2560943" y="3987561"/>
                </a:cubicBezTo>
                <a:lnTo>
                  <a:pt x="2543825" y="3989174"/>
                </a:lnTo>
                <a:lnTo>
                  <a:pt x="2543799" y="3988683"/>
                </a:lnTo>
                <a:lnTo>
                  <a:pt x="2543300" y="3988716"/>
                </a:lnTo>
                <a:cubicBezTo>
                  <a:pt x="2542734" y="3984944"/>
                  <a:pt x="2542707" y="3981158"/>
                  <a:pt x="2542707" y="3977366"/>
                </a:cubicBezTo>
                <a:cubicBezTo>
                  <a:pt x="2542707" y="3971728"/>
                  <a:pt x="2542765" y="3966104"/>
                  <a:pt x="2544077" y="3960518"/>
                </a:cubicBezTo>
                <a:cubicBezTo>
                  <a:pt x="2544035" y="3929436"/>
                  <a:pt x="2546485" y="3898794"/>
                  <a:pt x="2551541" y="3868787"/>
                </a:cubicBezTo>
                <a:lnTo>
                  <a:pt x="2552082" y="3862150"/>
                </a:lnTo>
                <a:cubicBezTo>
                  <a:pt x="2552250" y="3862145"/>
                  <a:pt x="2552420" y="3862140"/>
                  <a:pt x="2552587" y="3862087"/>
                </a:cubicBezTo>
                <a:cubicBezTo>
                  <a:pt x="2602864" y="3511992"/>
                  <a:pt x="2883903" y="3233421"/>
                  <a:pt x="3242753" y="3174489"/>
                </a:cubicBezTo>
                <a:lnTo>
                  <a:pt x="3242870" y="3173350"/>
                </a:lnTo>
                <a:cubicBezTo>
                  <a:pt x="3248179" y="3172348"/>
                  <a:pt x="3253507" y="3171407"/>
                  <a:pt x="3259083" y="3171823"/>
                </a:cubicBezTo>
                <a:cubicBezTo>
                  <a:pt x="3290266" y="3166310"/>
                  <a:pt x="3322159" y="3163352"/>
                  <a:pt x="3354544" y="3162829"/>
                </a:cubicBezTo>
                <a:close/>
                <a:moveTo>
                  <a:pt x="1693269" y="3161219"/>
                </a:moveTo>
                <a:lnTo>
                  <a:pt x="1710356" y="3162829"/>
                </a:lnTo>
                <a:cubicBezTo>
                  <a:pt x="1742742" y="3163352"/>
                  <a:pt x="1774634" y="3166310"/>
                  <a:pt x="1805818" y="3171823"/>
                </a:cubicBezTo>
                <a:cubicBezTo>
                  <a:pt x="1811394" y="3171407"/>
                  <a:pt x="1816722" y="3172348"/>
                  <a:pt x="1822030" y="3173350"/>
                </a:cubicBezTo>
                <a:lnTo>
                  <a:pt x="1822148" y="3174489"/>
                </a:lnTo>
                <a:cubicBezTo>
                  <a:pt x="2180998" y="3233421"/>
                  <a:pt x="2462037" y="3511992"/>
                  <a:pt x="2512313" y="3862087"/>
                </a:cubicBezTo>
                <a:cubicBezTo>
                  <a:pt x="2512481" y="3862140"/>
                  <a:pt x="2512650" y="3862145"/>
                  <a:pt x="2512819" y="3862150"/>
                </a:cubicBezTo>
                <a:lnTo>
                  <a:pt x="2513359" y="3868787"/>
                </a:lnTo>
                <a:cubicBezTo>
                  <a:pt x="2518416" y="3898794"/>
                  <a:pt x="2520865" y="3929436"/>
                  <a:pt x="2520823" y="3960518"/>
                </a:cubicBezTo>
                <a:cubicBezTo>
                  <a:pt x="2522135" y="3966104"/>
                  <a:pt x="2522194" y="3971728"/>
                  <a:pt x="2522194" y="3977366"/>
                </a:cubicBezTo>
                <a:cubicBezTo>
                  <a:pt x="2522194" y="3981158"/>
                  <a:pt x="2522167" y="3984944"/>
                  <a:pt x="2521601" y="3988716"/>
                </a:cubicBezTo>
                <a:lnTo>
                  <a:pt x="2521102" y="3988683"/>
                </a:lnTo>
                <a:lnTo>
                  <a:pt x="2521076" y="3989174"/>
                </a:lnTo>
                <a:lnTo>
                  <a:pt x="2503957" y="3987561"/>
                </a:lnTo>
                <a:cubicBezTo>
                  <a:pt x="2471583" y="3987038"/>
                  <a:pt x="2439703" y="3984080"/>
                  <a:pt x="2408531" y="3978570"/>
                </a:cubicBezTo>
                <a:cubicBezTo>
                  <a:pt x="2402954" y="3978986"/>
                  <a:pt x="2397625" y="3978045"/>
                  <a:pt x="2392314" y="3977042"/>
                </a:cubicBezTo>
                <a:lnTo>
                  <a:pt x="2392198" y="3975903"/>
                </a:lnTo>
                <a:cubicBezTo>
                  <a:pt x="2033347" y="3916971"/>
                  <a:pt x="1752308" y="3638399"/>
                  <a:pt x="1702032" y="3288305"/>
                </a:cubicBezTo>
                <a:cubicBezTo>
                  <a:pt x="1701865" y="3288253"/>
                  <a:pt x="1701696" y="3288248"/>
                  <a:pt x="1701527" y="3288243"/>
                </a:cubicBezTo>
                <a:lnTo>
                  <a:pt x="1700989" y="3281619"/>
                </a:lnTo>
                <a:cubicBezTo>
                  <a:pt x="1695930" y="3251607"/>
                  <a:pt x="1693479" y="3220958"/>
                  <a:pt x="1693521" y="3189869"/>
                </a:cubicBezTo>
                <a:cubicBezTo>
                  <a:pt x="1692209" y="3184286"/>
                  <a:pt x="1692151" y="3178663"/>
                  <a:pt x="1692151" y="3173027"/>
                </a:cubicBezTo>
                <a:lnTo>
                  <a:pt x="1692745" y="3161677"/>
                </a:lnTo>
                <a:lnTo>
                  <a:pt x="1693243" y="3161709"/>
                </a:lnTo>
                <a:close/>
                <a:moveTo>
                  <a:pt x="1679481" y="3161219"/>
                </a:moveTo>
                <a:lnTo>
                  <a:pt x="1679507" y="3161709"/>
                </a:lnTo>
                <a:lnTo>
                  <a:pt x="1680005" y="3161677"/>
                </a:lnTo>
                <a:lnTo>
                  <a:pt x="1680599" y="3173027"/>
                </a:lnTo>
                <a:cubicBezTo>
                  <a:pt x="1680599" y="3178663"/>
                  <a:pt x="1680540" y="3184286"/>
                  <a:pt x="1679228" y="3189869"/>
                </a:cubicBezTo>
                <a:cubicBezTo>
                  <a:pt x="1679270" y="3220958"/>
                  <a:pt x="1676820" y="3251607"/>
                  <a:pt x="1671761" y="3281619"/>
                </a:cubicBezTo>
                <a:lnTo>
                  <a:pt x="1671223" y="3288243"/>
                </a:lnTo>
                <a:cubicBezTo>
                  <a:pt x="1671053" y="3288248"/>
                  <a:pt x="1670885" y="3288253"/>
                  <a:pt x="1670717" y="3288305"/>
                </a:cubicBezTo>
                <a:cubicBezTo>
                  <a:pt x="1620442" y="3638399"/>
                  <a:pt x="1339403" y="3916971"/>
                  <a:pt x="980552" y="3975903"/>
                </a:cubicBezTo>
                <a:lnTo>
                  <a:pt x="980435" y="3977042"/>
                </a:lnTo>
                <a:cubicBezTo>
                  <a:pt x="975125" y="3978045"/>
                  <a:pt x="969796" y="3978986"/>
                  <a:pt x="964219" y="3978570"/>
                </a:cubicBezTo>
                <a:cubicBezTo>
                  <a:pt x="933047" y="3984080"/>
                  <a:pt x="901167" y="3987038"/>
                  <a:pt x="868792" y="3987561"/>
                </a:cubicBezTo>
                <a:lnTo>
                  <a:pt x="851674" y="3989174"/>
                </a:lnTo>
                <a:lnTo>
                  <a:pt x="851648" y="3988683"/>
                </a:lnTo>
                <a:lnTo>
                  <a:pt x="851149" y="3988716"/>
                </a:lnTo>
                <a:cubicBezTo>
                  <a:pt x="850583" y="3984944"/>
                  <a:pt x="850556" y="3981158"/>
                  <a:pt x="850556" y="3977366"/>
                </a:cubicBezTo>
                <a:cubicBezTo>
                  <a:pt x="850556" y="3971728"/>
                  <a:pt x="850614" y="3966104"/>
                  <a:pt x="851926" y="3960518"/>
                </a:cubicBezTo>
                <a:cubicBezTo>
                  <a:pt x="851884" y="3929436"/>
                  <a:pt x="854334" y="3898794"/>
                  <a:pt x="859390" y="3868787"/>
                </a:cubicBezTo>
                <a:lnTo>
                  <a:pt x="859931" y="3862150"/>
                </a:lnTo>
                <a:cubicBezTo>
                  <a:pt x="860099" y="3862145"/>
                  <a:pt x="860269" y="3862140"/>
                  <a:pt x="860436" y="3862087"/>
                </a:cubicBezTo>
                <a:cubicBezTo>
                  <a:pt x="910713" y="3511992"/>
                  <a:pt x="1191752" y="3233421"/>
                  <a:pt x="1550602" y="3174489"/>
                </a:cubicBezTo>
                <a:lnTo>
                  <a:pt x="1550719" y="3173350"/>
                </a:lnTo>
                <a:cubicBezTo>
                  <a:pt x="1556028" y="3172348"/>
                  <a:pt x="1561356" y="3171407"/>
                  <a:pt x="1566932" y="3171823"/>
                </a:cubicBezTo>
                <a:cubicBezTo>
                  <a:pt x="1598115" y="3166310"/>
                  <a:pt x="1630008" y="3163352"/>
                  <a:pt x="1662393" y="3162829"/>
                </a:cubicBezTo>
                <a:close/>
                <a:moveTo>
                  <a:pt x="1118" y="3161219"/>
                </a:moveTo>
                <a:lnTo>
                  <a:pt x="18205" y="3162829"/>
                </a:lnTo>
                <a:cubicBezTo>
                  <a:pt x="50591" y="3163352"/>
                  <a:pt x="82483" y="3166310"/>
                  <a:pt x="113667" y="3171823"/>
                </a:cubicBezTo>
                <a:cubicBezTo>
                  <a:pt x="119243" y="3171407"/>
                  <a:pt x="124571" y="3172348"/>
                  <a:pt x="129879" y="3173350"/>
                </a:cubicBezTo>
                <a:lnTo>
                  <a:pt x="129997" y="3174489"/>
                </a:lnTo>
                <a:cubicBezTo>
                  <a:pt x="488847" y="3233421"/>
                  <a:pt x="769886" y="3511992"/>
                  <a:pt x="820162" y="3862087"/>
                </a:cubicBezTo>
                <a:cubicBezTo>
                  <a:pt x="820330" y="3862140"/>
                  <a:pt x="820499" y="3862145"/>
                  <a:pt x="820668" y="3862150"/>
                </a:cubicBezTo>
                <a:lnTo>
                  <a:pt x="821208" y="3868787"/>
                </a:lnTo>
                <a:cubicBezTo>
                  <a:pt x="826265" y="3898794"/>
                  <a:pt x="828714" y="3929436"/>
                  <a:pt x="828672" y="3960518"/>
                </a:cubicBezTo>
                <a:cubicBezTo>
                  <a:pt x="829984" y="3966104"/>
                  <a:pt x="830043" y="3971728"/>
                  <a:pt x="830043" y="3977366"/>
                </a:cubicBezTo>
                <a:cubicBezTo>
                  <a:pt x="830043" y="3981158"/>
                  <a:pt x="830016" y="3984944"/>
                  <a:pt x="829450" y="3988716"/>
                </a:cubicBezTo>
                <a:lnTo>
                  <a:pt x="828951" y="3988683"/>
                </a:lnTo>
                <a:lnTo>
                  <a:pt x="828925" y="3989174"/>
                </a:lnTo>
                <a:lnTo>
                  <a:pt x="811806" y="3987561"/>
                </a:lnTo>
                <a:cubicBezTo>
                  <a:pt x="779432" y="3987038"/>
                  <a:pt x="747552" y="3984080"/>
                  <a:pt x="716380" y="3978570"/>
                </a:cubicBezTo>
                <a:cubicBezTo>
                  <a:pt x="710803" y="3978986"/>
                  <a:pt x="705474" y="3978045"/>
                  <a:pt x="700163" y="3977042"/>
                </a:cubicBezTo>
                <a:lnTo>
                  <a:pt x="700047" y="3975903"/>
                </a:lnTo>
                <a:cubicBezTo>
                  <a:pt x="341196" y="3916971"/>
                  <a:pt x="60157" y="3638399"/>
                  <a:pt x="9881" y="3288305"/>
                </a:cubicBezTo>
                <a:cubicBezTo>
                  <a:pt x="9714" y="3288253"/>
                  <a:pt x="9545" y="3288248"/>
                  <a:pt x="9376" y="3288243"/>
                </a:cubicBezTo>
                <a:lnTo>
                  <a:pt x="8837" y="3281619"/>
                </a:lnTo>
                <a:cubicBezTo>
                  <a:pt x="3779" y="3251607"/>
                  <a:pt x="1328" y="3220958"/>
                  <a:pt x="1370" y="3189869"/>
                </a:cubicBezTo>
                <a:cubicBezTo>
                  <a:pt x="58" y="3184286"/>
                  <a:pt x="0" y="3178663"/>
                  <a:pt x="0" y="3173027"/>
                </a:cubicBezTo>
                <a:lnTo>
                  <a:pt x="594" y="3161677"/>
                </a:lnTo>
                <a:lnTo>
                  <a:pt x="1092" y="3161709"/>
                </a:lnTo>
                <a:close/>
                <a:moveTo>
                  <a:pt x="7762529" y="2447425"/>
                </a:moveTo>
                <a:cubicBezTo>
                  <a:pt x="7815805" y="2718331"/>
                  <a:pt x="8030648" y="2933128"/>
                  <a:pt x="8305838" y="2992271"/>
                </a:cubicBezTo>
                <a:cubicBezTo>
                  <a:pt x="8252563" y="2721365"/>
                  <a:pt x="8037719" y="2506568"/>
                  <a:pt x="7762529" y="2447425"/>
                </a:cubicBezTo>
                <a:close/>
                <a:moveTo>
                  <a:pt x="7455280" y="2447425"/>
                </a:moveTo>
                <a:cubicBezTo>
                  <a:pt x="7180090" y="2506568"/>
                  <a:pt x="6965246" y="2721365"/>
                  <a:pt x="6911971" y="2992271"/>
                </a:cubicBezTo>
                <a:cubicBezTo>
                  <a:pt x="7187161" y="2933128"/>
                  <a:pt x="7402004" y="2718331"/>
                  <a:pt x="7455280" y="2447425"/>
                </a:cubicBezTo>
                <a:close/>
                <a:moveTo>
                  <a:pt x="6070378" y="2447425"/>
                </a:moveTo>
                <a:cubicBezTo>
                  <a:pt x="6123654" y="2718331"/>
                  <a:pt x="6338497" y="2933128"/>
                  <a:pt x="6613687" y="2992271"/>
                </a:cubicBezTo>
                <a:cubicBezTo>
                  <a:pt x="6560412" y="2721365"/>
                  <a:pt x="6345568" y="2506568"/>
                  <a:pt x="6070378" y="2447425"/>
                </a:cubicBezTo>
                <a:close/>
                <a:moveTo>
                  <a:pt x="5763129" y="2447425"/>
                </a:moveTo>
                <a:cubicBezTo>
                  <a:pt x="5487939" y="2506568"/>
                  <a:pt x="5273095" y="2721365"/>
                  <a:pt x="5219820" y="2992271"/>
                </a:cubicBezTo>
                <a:cubicBezTo>
                  <a:pt x="5495010" y="2933128"/>
                  <a:pt x="5709853" y="2718331"/>
                  <a:pt x="5763129" y="2447425"/>
                </a:cubicBezTo>
                <a:close/>
                <a:moveTo>
                  <a:pt x="4378227" y="2447425"/>
                </a:moveTo>
                <a:cubicBezTo>
                  <a:pt x="4431503" y="2718331"/>
                  <a:pt x="4646346" y="2933128"/>
                  <a:pt x="4921536" y="2992271"/>
                </a:cubicBezTo>
                <a:cubicBezTo>
                  <a:pt x="4868261" y="2721365"/>
                  <a:pt x="4653417" y="2506568"/>
                  <a:pt x="4378227" y="2447425"/>
                </a:cubicBezTo>
                <a:close/>
                <a:moveTo>
                  <a:pt x="4070978" y="2447425"/>
                </a:moveTo>
                <a:cubicBezTo>
                  <a:pt x="3795788" y="2506568"/>
                  <a:pt x="3580944" y="2721365"/>
                  <a:pt x="3527669" y="2992271"/>
                </a:cubicBezTo>
                <a:cubicBezTo>
                  <a:pt x="3802859" y="2933128"/>
                  <a:pt x="4017702" y="2718331"/>
                  <a:pt x="4070978" y="2447425"/>
                </a:cubicBezTo>
                <a:close/>
                <a:moveTo>
                  <a:pt x="2686076" y="2447425"/>
                </a:moveTo>
                <a:cubicBezTo>
                  <a:pt x="2739352" y="2718331"/>
                  <a:pt x="2954195" y="2933128"/>
                  <a:pt x="3229385" y="2992271"/>
                </a:cubicBezTo>
                <a:cubicBezTo>
                  <a:pt x="3176110" y="2721365"/>
                  <a:pt x="2961266" y="2506568"/>
                  <a:pt x="2686076" y="2447425"/>
                </a:cubicBezTo>
                <a:close/>
                <a:moveTo>
                  <a:pt x="2378827" y="2447425"/>
                </a:moveTo>
                <a:cubicBezTo>
                  <a:pt x="2103637" y="2506568"/>
                  <a:pt x="1888793" y="2721365"/>
                  <a:pt x="1835518" y="2992271"/>
                </a:cubicBezTo>
                <a:cubicBezTo>
                  <a:pt x="2110708" y="2933128"/>
                  <a:pt x="2325551" y="2718331"/>
                  <a:pt x="2378827" y="2447425"/>
                </a:cubicBezTo>
                <a:close/>
                <a:moveTo>
                  <a:pt x="993925" y="2447425"/>
                </a:moveTo>
                <a:cubicBezTo>
                  <a:pt x="1047201" y="2718331"/>
                  <a:pt x="1262044" y="2933128"/>
                  <a:pt x="1537234" y="2992271"/>
                </a:cubicBezTo>
                <a:cubicBezTo>
                  <a:pt x="1483959" y="2721365"/>
                  <a:pt x="1269115" y="2506568"/>
                  <a:pt x="993925" y="2447425"/>
                </a:cubicBezTo>
                <a:close/>
                <a:moveTo>
                  <a:pt x="686676" y="2447425"/>
                </a:moveTo>
                <a:cubicBezTo>
                  <a:pt x="411486" y="2506568"/>
                  <a:pt x="196642" y="2721365"/>
                  <a:pt x="143367" y="2992271"/>
                </a:cubicBezTo>
                <a:cubicBezTo>
                  <a:pt x="418557" y="2933128"/>
                  <a:pt x="633400" y="2718331"/>
                  <a:pt x="686676" y="2447425"/>
                </a:cubicBezTo>
                <a:close/>
                <a:moveTo>
                  <a:pt x="9139239" y="2321311"/>
                </a:moveTo>
                <a:lnTo>
                  <a:pt x="9139239" y="2449820"/>
                </a:lnTo>
                <a:lnTo>
                  <a:pt x="9047261" y="2476706"/>
                </a:lnTo>
                <a:cubicBezTo>
                  <a:pt x="8821055" y="2561144"/>
                  <a:pt x="8650738" y="2755228"/>
                  <a:pt x="8604122" y="2992271"/>
                </a:cubicBezTo>
                <a:cubicBezTo>
                  <a:pt x="8844913" y="2940521"/>
                  <a:pt x="9039501" y="2769598"/>
                  <a:pt x="9120077" y="2546190"/>
                </a:cubicBezTo>
                <a:lnTo>
                  <a:pt x="9139239" y="2477003"/>
                </a:lnTo>
                <a:lnTo>
                  <a:pt x="9139239" y="2782562"/>
                </a:lnTo>
                <a:lnTo>
                  <a:pt x="9135069" y="2789374"/>
                </a:lnTo>
                <a:cubicBezTo>
                  <a:pt x="9008919" y="2963003"/>
                  <a:pt x="8815033" y="3086603"/>
                  <a:pt x="8590751" y="3123727"/>
                </a:cubicBezTo>
                <a:lnTo>
                  <a:pt x="8590635" y="3124875"/>
                </a:lnTo>
                <a:cubicBezTo>
                  <a:pt x="8585324" y="3125886"/>
                  <a:pt x="8579995" y="3126834"/>
                  <a:pt x="8574418" y="3126415"/>
                </a:cubicBezTo>
                <a:cubicBezTo>
                  <a:pt x="8543246" y="3131969"/>
                  <a:pt x="8511366" y="3134950"/>
                  <a:pt x="8478991" y="3135477"/>
                </a:cubicBezTo>
                <a:lnTo>
                  <a:pt x="8461873" y="3137103"/>
                </a:lnTo>
                <a:lnTo>
                  <a:pt x="8461847" y="3136608"/>
                </a:lnTo>
                <a:lnTo>
                  <a:pt x="8461348" y="3136641"/>
                </a:lnTo>
                <a:cubicBezTo>
                  <a:pt x="8460782" y="3132839"/>
                  <a:pt x="8460755" y="3129023"/>
                  <a:pt x="8460755" y="3125201"/>
                </a:cubicBezTo>
                <a:cubicBezTo>
                  <a:pt x="8460755" y="3119519"/>
                  <a:pt x="8460814" y="3113850"/>
                  <a:pt x="8462126" y="3108220"/>
                </a:cubicBezTo>
                <a:cubicBezTo>
                  <a:pt x="8462083" y="3076892"/>
                  <a:pt x="8464533" y="3046007"/>
                  <a:pt x="8469590" y="3015763"/>
                </a:cubicBezTo>
                <a:lnTo>
                  <a:pt x="8470130" y="3009073"/>
                </a:lnTo>
                <a:cubicBezTo>
                  <a:pt x="8470299" y="3009068"/>
                  <a:pt x="8470468" y="3009063"/>
                  <a:pt x="8470636" y="3009010"/>
                </a:cubicBezTo>
                <a:cubicBezTo>
                  <a:pt x="8514628" y="2700252"/>
                  <a:pt x="8735297" y="2446688"/>
                  <a:pt x="9030178" y="2348329"/>
                </a:cubicBezTo>
                <a:close/>
                <a:moveTo>
                  <a:pt x="7620280" y="2302594"/>
                </a:moveTo>
                <a:lnTo>
                  <a:pt x="7637367" y="2304217"/>
                </a:lnTo>
                <a:cubicBezTo>
                  <a:pt x="7669753" y="2304744"/>
                  <a:pt x="7701646" y="2307725"/>
                  <a:pt x="7732829" y="2313282"/>
                </a:cubicBezTo>
                <a:cubicBezTo>
                  <a:pt x="7738405" y="2312863"/>
                  <a:pt x="7743733" y="2313811"/>
                  <a:pt x="7749042" y="2314821"/>
                </a:cubicBezTo>
                <a:lnTo>
                  <a:pt x="7749159" y="2315969"/>
                </a:lnTo>
                <a:cubicBezTo>
                  <a:pt x="8108009" y="2375367"/>
                  <a:pt x="8389048" y="2656144"/>
                  <a:pt x="8439324" y="3009010"/>
                </a:cubicBezTo>
                <a:cubicBezTo>
                  <a:pt x="8439492" y="3009063"/>
                  <a:pt x="8439661" y="3009068"/>
                  <a:pt x="8439830" y="3009073"/>
                </a:cubicBezTo>
                <a:lnTo>
                  <a:pt x="8440370" y="3015763"/>
                </a:lnTo>
                <a:cubicBezTo>
                  <a:pt x="8445427" y="3046007"/>
                  <a:pt x="8447877" y="3076892"/>
                  <a:pt x="8447834" y="3108220"/>
                </a:cubicBezTo>
                <a:cubicBezTo>
                  <a:pt x="8449146" y="3113850"/>
                  <a:pt x="8449205" y="3119519"/>
                  <a:pt x="8449205" y="3125201"/>
                </a:cubicBezTo>
                <a:cubicBezTo>
                  <a:pt x="8449205" y="3129023"/>
                  <a:pt x="8449178" y="3132839"/>
                  <a:pt x="8448612" y="3136641"/>
                </a:cubicBezTo>
                <a:lnTo>
                  <a:pt x="8448113" y="3136608"/>
                </a:lnTo>
                <a:lnTo>
                  <a:pt x="8448087" y="3137103"/>
                </a:lnTo>
                <a:lnTo>
                  <a:pt x="8430969" y="3135477"/>
                </a:lnTo>
                <a:cubicBezTo>
                  <a:pt x="8398594" y="3134950"/>
                  <a:pt x="8366714" y="3131969"/>
                  <a:pt x="8335542" y="3126415"/>
                </a:cubicBezTo>
                <a:cubicBezTo>
                  <a:pt x="8329965" y="3126834"/>
                  <a:pt x="8324636" y="3125886"/>
                  <a:pt x="8319325" y="3124875"/>
                </a:cubicBezTo>
                <a:lnTo>
                  <a:pt x="8319209" y="3123727"/>
                </a:lnTo>
                <a:cubicBezTo>
                  <a:pt x="7960358" y="3064328"/>
                  <a:pt x="7679319" y="2783551"/>
                  <a:pt x="7629044" y="2430686"/>
                </a:cubicBezTo>
                <a:cubicBezTo>
                  <a:pt x="7628876" y="2430633"/>
                  <a:pt x="7628708" y="2430628"/>
                  <a:pt x="7628538" y="2430623"/>
                </a:cubicBezTo>
                <a:lnTo>
                  <a:pt x="7628000" y="2423947"/>
                </a:lnTo>
                <a:cubicBezTo>
                  <a:pt x="7622941" y="2393697"/>
                  <a:pt x="7620490" y="2362806"/>
                  <a:pt x="7620533" y="2331471"/>
                </a:cubicBezTo>
                <a:cubicBezTo>
                  <a:pt x="7619221" y="2325843"/>
                  <a:pt x="7619162" y="2320176"/>
                  <a:pt x="7619162" y="2314495"/>
                </a:cubicBezTo>
                <a:lnTo>
                  <a:pt x="7619756" y="2303055"/>
                </a:lnTo>
                <a:lnTo>
                  <a:pt x="7620254" y="2303088"/>
                </a:lnTo>
                <a:close/>
                <a:moveTo>
                  <a:pt x="7597529" y="2302594"/>
                </a:moveTo>
                <a:lnTo>
                  <a:pt x="7597555" y="2303088"/>
                </a:lnTo>
                <a:lnTo>
                  <a:pt x="7598053" y="2303055"/>
                </a:lnTo>
                <a:lnTo>
                  <a:pt x="7598647" y="2314495"/>
                </a:lnTo>
                <a:cubicBezTo>
                  <a:pt x="7598647" y="2320176"/>
                  <a:pt x="7598588" y="2325843"/>
                  <a:pt x="7597276" y="2331471"/>
                </a:cubicBezTo>
                <a:cubicBezTo>
                  <a:pt x="7597319" y="2362806"/>
                  <a:pt x="7594868" y="2393697"/>
                  <a:pt x="7589809" y="2423947"/>
                </a:cubicBezTo>
                <a:lnTo>
                  <a:pt x="7589271" y="2430623"/>
                </a:lnTo>
                <a:cubicBezTo>
                  <a:pt x="7589101" y="2430628"/>
                  <a:pt x="7588933" y="2430633"/>
                  <a:pt x="7588765" y="2430686"/>
                </a:cubicBezTo>
                <a:cubicBezTo>
                  <a:pt x="7538490" y="2783551"/>
                  <a:pt x="7257451" y="3064328"/>
                  <a:pt x="6898600" y="3123727"/>
                </a:cubicBezTo>
                <a:lnTo>
                  <a:pt x="6898484" y="3124875"/>
                </a:lnTo>
                <a:cubicBezTo>
                  <a:pt x="6893173" y="3125886"/>
                  <a:pt x="6887844" y="3126834"/>
                  <a:pt x="6882267" y="3126415"/>
                </a:cubicBezTo>
                <a:cubicBezTo>
                  <a:pt x="6851095" y="3131969"/>
                  <a:pt x="6819215" y="3134950"/>
                  <a:pt x="6786841" y="3135477"/>
                </a:cubicBezTo>
                <a:lnTo>
                  <a:pt x="6769722" y="3137103"/>
                </a:lnTo>
                <a:lnTo>
                  <a:pt x="6769696" y="3136608"/>
                </a:lnTo>
                <a:lnTo>
                  <a:pt x="6769197" y="3136641"/>
                </a:lnTo>
                <a:cubicBezTo>
                  <a:pt x="6768631" y="3132839"/>
                  <a:pt x="6768604" y="3129023"/>
                  <a:pt x="6768604" y="3125201"/>
                </a:cubicBezTo>
                <a:cubicBezTo>
                  <a:pt x="6768604" y="3119519"/>
                  <a:pt x="6768663" y="3113850"/>
                  <a:pt x="6769975" y="3108220"/>
                </a:cubicBezTo>
                <a:cubicBezTo>
                  <a:pt x="6769933" y="3076892"/>
                  <a:pt x="6772382" y="3046007"/>
                  <a:pt x="6777439" y="3015763"/>
                </a:cubicBezTo>
                <a:lnTo>
                  <a:pt x="6777979" y="3009073"/>
                </a:lnTo>
                <a:cubicBezTo>
                  <a:pt x="6778148" y="3009068"/>
                  <a:pt x="6778317" y="3009063"/>
                  <a:pt x="6778485" y="3009010"/>
                </a:cubicBezTo>
                <a:cubicBezTo>
                  <a:pt x="6828761" y="2656144"/>
                  <a:pt x="7109800" y="2375367"/>
                  <a:pt x="7468650" y="2315969"/>
                </a:cubicBezTo>
                <a:lnTo>
                  <a:pt x="7468767" y="2314821"/>
                </a:lnTo>
                <a:cubicBezTo>
                  <a:pt x="7474076" y="2313811"/>
                  <a:pt x="7479404" y="2312863"/>
                  <a:pt x="7484980" y="2313282"/>
                </a:cubicBezTo>
                <a:cubicBezTo>
                  <a:pt x="7516163" y="2307725"/>
                  <a:pt x="7548056" y="2304744"/>
                  <a:pt x="7580442" y="2304217"/>
                </a:cubicBezTo>
                <a:close/>
                <a:moveTo>
                  <a:pt x="5928129" y="2302594"/>
                </a:moveTo>
                <a:lnTo>
                  <a:pt x="5945217" y="2304217"/>
                </a:lnTo>
                <a:cubicBezTo>
                  <a:pt x="5977602" y="2304744"/>
                  <a:pt x="6009495" y="2307725"/>
                  <a:pt x="6040678" y="2313282"/>
                </a:cubicBezTo>
                <a:cubicBezTo>
                  <a:pt x="6046254" y="2312863"/>
                  <a:pt x="6051582" y="2313811"/>
                  <a:pt x="6056891" y="2314821"/>
                </a:cubicBezTo>
                <a:lnTo>
                  <a:pt x="6057008" y="2315969"/>
                </a:lnTo>
                <a:cubicBezTo>
                  <a:pt x="6415858" y="2375367"/>
                  <a:pt x="6696897" y="2656144"/>
                  <a:pt x="6747174" y="3009010"/>
                </a:cubicBezTo>
                <a:cubicBezTo>
                  <a:pt x="6747341" y="3009063"/>
                  <a:pt x="6747511" y="3009068"/>
                  <a:pt x="6747679" y="3009073"/>
                </a:cubicBezTo>
                <a:lnTo>
                  <a:pt x="6748220" y="3015763"/>
                </a:lnTo>
                <a:cubicBezTo>
                  <a:pt x="6753276" y="3046007"/>
                  <a:pt x="6755726" y="3076892"/>
                  <a:pt x="6755684" y="3108220"/>
                </a:cubicBezTo>
                <a:cubicBezTo>
                  <a:pt x="6756996" y="3113850"/>
                  <a:pt x="6757054" y="3119519"/>
                  <a:pt x="6757054" y="3125201"/>
                </a:cubicBezTo>
                <a:cubicBezTo>
                  <a:pt x="6757054" y="3129023"/>
                  <a:pt x="6757027" y="3132839"/>
                  <a:pt x="6756461" y="3136641"/>
                </a:cubicBezTo>
                <a:lnTo>
                  <a:pt x="6755962" y="3136608"/>
                </a:lnTo>
                <a:lnTo>
                  <a:pt x="6755936" y="3137103"/>
                </a:lnTo>
                <a:lnTo>
                  <a:pt x="6738818" y="3135477"/>
                </a:lnTo>
                <a:cubicBezTo>
                  <a:pt x="6706444" y="3134950"/>
                  <a:pt x="6674563" y="3131969"/>
                  <a:pt x="6643391" y="3126415"/>
                </a:cubicBezTo>
                <a:cubicBezTo>
                  <a:pt x="6637814" y="3126834"/>
                  <a:pt x="6632485" y="3125886"/>
                  <a:pt x="6627175" y="3124875"/>
                </a:cubicBezTo>
                <a:lnTo>
                  <a:pt x="6627059" y="3123727"/>
                </a:lnTo>
                <a:cubicBezTo>
                  <a:pt x="6268207" y="3064328"/>
                  <a:pt x="5987168" y="2783551"/>
                  <a:pt x="5936893" y="2430686"/>
                </a:cubicBezTo>
                <a:cubicBezTo>
                  <a:pt x="5936725" y="2430633"/>
                  <a:pt x="5936557" y="2430628"/>
                  <a:pt x="5936387" y="2430623"/>
                </a:cubicBezTo>
                <a:lnTo>
                  <a:pt x="5935849" y="2423947"/>
                </a:lnTo>
                <a:cubicBezTo>
                  <a:pt x="5930790" y="2393697"/>
                  <a:pt x="5928340" y="2362806"/>
                  <a:pt x="5928382" y="2331471"/>
                </a:cubicBezTo>
                <a:cubicBezTo>
                  <a:pt x="5927070" y="2325843"/>
                  <a:pt x="5927011" y="2320176"/>
                  <a:pt x="5927011" y="2314495"/>
                </a:cubicBezTo>
                <a:lnTo>
                  <a:pt x="5927605" y="2303055"/>
                </a:lnTo>
                <a:lnTo>
                  <a:pt x="5928103" y="2303088"/>
                </a:lnTo>
                <a:close/>
                <a:moveTo>
                  <a:pt x="5905378" y="2302594"/>
                </a:moveTo>
                <a:lnTo>
                  <a:pt x="5905404" y="2303088"/>
                </a:lnTo>
                <a:lnTo>
                  <a:pt x="5905902" y="2303055"/>
                </a:lnTo>
                <a:lnTo>
                  <a:pt x="5906496" y="2314495"/>
                </a:lnTo>
                <a:cubicBezTo>
                  <a:pt x="5906496" y="2320176"/>
                  <a:pt x="5906438" y="2325843"/>
                  <a:pt x="5905126" y="2331471"/>
                </a:cubicBezTo>
                <a:cubicBezTo>
                  <a:pt x="5905168" y="2362806"/>
                  <a:pt x="5902717" y="2393697"/>
                  <a:pt x="5897659" y="2423947"/>
                </a:cubicBezTo>
                <a:lnTo>
                  <a:pt x="5897120" y="2430623"/>
                </a:lnTo>
                <a:cubicBezTo>
                  <a:pt x="5896951" y="2430628"/>
                  <a:pt x="5896782" y="2430633"/>
                  <a:pt x="5896615" y="2430686"/>
                </a:cubicBezTo>
                <a:cubicBezTo>
                  <a:pt x="5846339" y="2783551"/>
                  <a:pt x="5565300" y="3064328"/>
                  <a:pt x="5206449" y="3123727"/>
                </a:cubicBezTo>
                <a:lnTo>
                  <a:pt x="5206334" y="3124875"/>
                </a:lnTo>
                <a:cubicBezTo>
                  <a:pt x="5201022" y="3125886"/>
                  <a:pt x="5195693" y="3126834"/>
                  <a:pt x="5190116" y="3126415"/>
                </a:cubicBezTo>
                <a:cubicBezTo>
                  <a:pt x="5158944" y="3131969"/>
                  <a:pt x="5127065" y="3134950"/>
                  <a:pt x="5094690" y="3135477"/>
                </a:cubicBezTo>
                <a:lnTo>
                  <a:pt x="5077571" y="3137103"/>
                </a:lnTo>
                <a:lnTo>
                  <a:pt x="5077545" y="3136608"/>
                </a:lnTo>
                <a:lnTo>
                  <a:pt x="5077046" y="3136641"/>
                </a:lnTo>
                <a:cubicBezTo>
                  <a:pt x="5076480" y="3132839"/>
                  <a:pt x="5076453" y="3129023"/>
                  <a:pt x="5076453" y="3125201"/>
                </a:cubicBezTo>
                <a:cubicBezTo>
                  <a:pt x="5076453" y="3119519"/>
                  <a:pt x="5076512" y="3113850"/>
                  <a:pt x="5077824" y="3108220"/>
                </a:cubicBezTo>
                <a:cubicBezTo>
                  <a:pt x="5077782" y="3076892"/>
                  <a:pt x="5080231" y="3046007"/>
                  <a:pt x="5085288" y="3015763"/>
                </a:cubicBezTo>
                <a:lnTo>
                  <a:pt x="5085828" y="3009073"/>
                </a:lnTo>
                <a:cubicBezTo>
                  <a:pt x="5085997" y="3009068"/>
                  <a:pt x="5086166" y="3009063"/>
                  <a:pt x="5086334" y="3009010"/>
                </a:cubicBezTo>
                <a:cubicBezTo>
                  <a:pt x="5136610" y="2656144"/>
                  <a:pt x="5417649" y="2375367"/>
                  <a:pt x="5776501" y="2315969"/>
                </a:cubicBezTo>
                <a:lnTo>
                  <a:pt x="5776617" y="2314821"/>
                </a:lnTo>
                <a:cubicBezTo>
                  <a:pt x="5781926" y="2313811"/>
                  <a:pt x="5787253" y="2312863"/>
                  <a:pt x="5792829" y="2313282"/>
                </a:cubicBezTo>
                <a:cubicBezTo>
                  <a:pt x="5824013" y="2307725"/>
                  <a:pt x="5855905" y="2304744"/>
                  <a:pt x="5888291" y="2304217"/>
                </a:cubicBezTo>
                <a:close/>
                <a:moveTo>
                  <a:pt x="4235979" y="2302594"/>
                </a:moveTo>
                <a:lnTo>
                  <a:pt x="4253065" y="2304217"/>
                </a:lnTo>
                <a:cubicBezTo>
                  <a:pt x="4285451" y="2304744"/>
                  <a:pt x="4317343" y="2307725"/>
                  <a:pt x="4348528" y="2313282"/>
                </a:cubicBezTo>
                <a:cubicBezTo>
                  <a:pt x="4354104" y="2312863"/>
                  <a:pt x="4359431" y="2313811"/>
                  <a:pt x="4364739" y="2314821"/>
                </a:cubicBezTo>
                <a:lnTo>
                  <a:pt x="4364856" y="2315969"/>
                </a:lnTo>
                <a:cubicBezTo>
                  <a:pt x="4723707" y="2375367"/>
                  <a:pt x="5004746" y="2656144"/>
                  <a:pt x="5055022" y="3009010"/>
                </a:cubicBezTo>
                <a:cubicBezTo>
                  <a:pt x="5055190" y="3009063"/>
                  <a:pt x="5055359" y="3009068"/>
                  <a:pt x="5055528" y="3009073"/>
                </a:cubicBezTo>
                <a:lnTo>
                  <a:pt x="5056068" y="3015763"/>
                </a:lnTo>
                <a:cubicBezTo>
                  <a:pt x="5061125" y="3046007"/>
                  <a:pt x="5063574" y="3076892"/>
                  <a:pt x="5063532" y="3108220"/>
                </a:cubicBezTo>
                <a:cubicBezTo>
                  <a:pt x="5064844" y="3113850"/>
                  <a:pt x="5064903" y="3119519"/>
                  <a:pt x="5064903" y="3125201"/>
                </a:cubicBezTo>
                <a:cubicBezTo>
                  <a:pt x="5064903" y="3129023"/>
                  <a:pt x="5064876" y="3132839"/>
                  <a:pt x="5064310" y="3136641"/>
                </a:cubicBezTo>
                <a:lnTo>
                  <a:pt x="5063811" y="3136608"/>
                </a:lnTo>
                <a:lnTo>
                  <a:pt x="5063785" y="3137103"/>
                </a:lnTo>
                <a:lnTo>
                  <a:pt x="5046666" y="3135477"/>
                </a:lnTo>
                <a:cubicBezTo>
                  <a:pt x="5014292" y="3134950"/>
                  <a:pt x="4982412" y="3131969"/>
                  <a:pt x="4951241" y="3126415"/>
                </a:cubicBezTo>
                <a:cubicBezTo>
                  <a:pt x="4945663" y="3126834"/>
                  <a:pt x="4940334" y="3125886"/>
                  <a:pt x="4935023" y="3124875"/>
                </a:cubicBezTo>
                <a:lnTo>
                  <a:pt x="4934907" y="3123727"/>
                </a:lnTo>
                <a:cubicBezTo>
                  <a:pt x="4576056" y="3064328"/>
                  <a:pt x="4295017" y="2783551"/>
                  <a:pt x="4244741" y="2430686"/>
                </a:cubicBezTo>
                <a:cubicBezTo>
                  <a:pt x="4244574" y="2430633"/>
                  <a:pt x="4244405" y="2430628"/>
                  <a:pt x="4244236" y="2430623"/>
                </a:cubicBezTo>
                <a:lnTo>
                  <a:pt x="4243697" y="2423947"/>
                </a:lnTo>
                <a:cubicBezTo>
                  <a:pt x="4238639" y="2393697"/>
                  <a:pt x="4236188" y="2362806"/>
                  <a:pt x="4236230" y="2331471"/>
                </a:cubicBezTo>
                <a:cubicBezTo>
                  <a:pt x="4234918" y="2325843"/>
                  <a:pt x="4234860" y="2320176"/>
                  <a:pt x="4234860" y="2314495"/>
                </a:cubicBezTo>
                <a:lnTo>
                  <a:pt x="4235454" y="2303055"/>
                </a:lnTo>
                <a:lnTo>
                  <a:pt x="4235952" y="2303088"/>
                </a:lnTo>
                <a:close/>
                <a:moveTo>
                  <a:pt x="4213227" y="2302594"/>
                </a:moveTo>
                <a:lnTo>
                  <a:pt x="4213253" y="2303088"/>
                </a:lnTo>
                <a:lnTo>
                  <a:pt x="4213751" y="2303055"/>
                </a:lnTo>
                <a:lnTo>
                  <a:pt x="4214345" y="2314495"/>
                </a:lnTo>
                <a:cubicBezTo>
                  <a:pt x="4214345" y="2320176"/>
                  <a:pt x="4214286" y="2325843"/>
                  <a:pt x="4212974" y="2331471"/>
                </a:cubicBezTo>
                <a:cubicBezTo>
                  <a:pt x="4213016" y="2362806"/>
                  <a:pt x="4210566" y="2393697"/>
                  <a:pt x="4205507" y="2423947"/>
                </a:cubicBezTo>
                <a:lnTo>
                  <a:pt x="4204969" y="2430623"/>
                </a:lnTo>
                <a:cubicBezTo>
                  <a:pt x="4204799" y="2430628"/>
                  <a:pt x="4204631" y="2430633"/>
                  <a:pt x="4204463" y="2430686"/>
                </a:cubicBezTo>
                <a:cubicBezTo>
                  <a:pt x="4154188" y="2783551"/>
                  <a:pt x="3873149" y="3064328"/>
                  <a:pt x="3514297" y="3123727"/>
                </a:cubicBezTo>
                <a:lnTo>
                  <a:pt x="3514181" y="3124875"/>
                </a:lnTo>
                <a:cubicBezTo>
                  <a:pt x="3508871" y="3125886"/>
                  <a:pt x="3503542" y="3126834"/>
                  <a:pt x="3497965" y="3126415"/>
                </a:cubicBezTo>
                <a:cubicBezTo>
                  <a:pt x="3466793" y="3131969"/>
                  <a:pt x="3434912" y="3134950"/>
                  <a:pt x="3402538" y="3135477"/>
                </a:cubicBezTo>
                <a:lnTo>
                  <a:pt x="3385420" y="3137103"/>
                </a:lnTo>
                <a:lnTo>
                  <a:pt x="3385394" y="3136608"/>
                </a:lnTo>
                <a:lnTo>
                  <a:pt x="3384895" y="3136641"/>
                </a:lnTo>
                <a:cubicBezTo>
                  <a:pt x="3384329" y="3132839"/>
                  <a:pt x="3384302" y="3129023"/>
                  <a:pt x="3384302" y="3125201"/>
                </a:cubicBezTo>
                <a:cubicBezTo>
                  <a:pt x="3384302" y="3119519"/>
                  <a:pt x="3384360" y="3113850"/>
                  <a:pt x="3385672" y="3108220"/>
                </a:cubicBezTo>
                <a:cubicBezTo>
                  <a:pt x="3385630" y="3076892"/>
                  <a:pt x="3388080" y="3046007"/>
                  <a:pt x="3393136" y="3015763"/>
                </a:cubicBezTo>
                <a:lnTo>
                  <a:pt x="3393677" y="3009073"/>
                </a:lnTo>
                <a:cubicBezTo>
                  <a:pt x="3393845" y="3009068"/>
                  <a:pt x="3394015" y="3009063"/>
                  <a:pt x="3394182" y="3009010"/>
                </a:cubicBezTo>
                <a:cubicBezTo>
                  <a:pt x="3444459" y="2656144"/>
                  <a:pt x="3725498" y="2375367"/>
                  <a:pt x="4084348" y="2315969"/>
                </a:cubicBezTo>
                <a:lnTo>
                  <a:pt x="4084465" y="2314821"/>
                </a:lnTo>
                <a:cubicBezTo>
                  <a:pt x="4089774" y="2313811"/>
                  <a:pt x="4095102" y="2312863"/>
                  <a:pt x="4100678" y="2313282"/>
                </a:cubicBezTo>
                <a:cubicBezTo>
                  <a:pt x="4131861" y="2307725"/>
                  <a:pt x="4163754" y="2304744"/>
                  <a:pt x="4196139" y="2304217"/>
                </a:cubicBezTo>
                <a:close/>
                <a:moveTo>
                  <a:pt x="2543827" y="2302594"/>
                </a:moveTo>
                <a:lnTo>
                  <a:pt x="2560914" y="2304217"/>
                </a:lnTo>
                <a:cubicBezTo>
                  <a:pt x="2593300" y="2304744"/>
                  <a:pt x="2625192" y="2307725"/>
                  <a:pt x="2656376" y="2313282"/>
                </a:cubicBezTo>
                <a:cubicBezTo>
                  <a:pt x="2661952" y="2312863"/>
                  <a:pt x="2667280" y="2313811"/>
                  <a:pt x="2672588" y="2314821"/>
                </a:cubicBezTo>
                <a:lnTo>
                  <a:pt x="2672706" y="2315969"/>
                </a:lnTo>
                <a:cubicBezTo>
                  <a:pt x="3031556" y="2375367"/>
                  <a:pt x="3312595" y="2656144"/>
                  <a:pt x="3362871" y="3009010"/>
                </a:cubicBezTo>
                <a:cubicBezTo>
                  <a:pt x="3363039" y="3009063"/>
                  <a:pt x="3363208" y="3009068"/>
                  <a:pt x="3363377" y="3009073"/>
                </a:cubicBezTo>
                <a:lnTo>
                  <a:pt x="3363917" y="3015763"/>
                </a:lnTo>
                <a:cubicBezTo>
                  <a:pt x="3368974" y="3046007"/>
                  <a:pt x="3371423" y="3076892"/>
                  <a:pt x="3371381" y="3108220"/>
                </a:cubicBezTo>
                <a:cubicBezTo>
                  <a:pt x="3372693" y="3113850"/>
                  <a:pt x="3372752" y="3119519"/>
                  <a:pt x="3372752" y="3125201"/>
                </a:cubicBezTo>
                <a:cubicBezTo>
                  <a:pt x="3372752" y="3129023"/>
                  <a:pt x="3372725" y="3132839"/>
                  <a:pt x="3372159" y="3136641"/>
                </a:cubicBezTo>
                <a:lnTo>
                  <a:pt x="3371660" y="3136608"/>
                </a:lnTo>
                <a:lnTo>
                  <a:pt x="3371634" y="3137103"/>
                </a:lnTo>
                <a:lnTo>
                  <a:pt x="3354515" y="3135477"/>
                </a:lnTo>
                <a:cubicBezTo>
                  <a:pt x="3322141" y="3134950"/>
                  <a:pt x="3290261" y="3131969"/>
                  <a:pt x="3259089" y="3126415"/>
                </a:cubicBezTo>
                <a:cubicBezTo>
                  <a:pt x="3253512" y="3126834"/>
                  <a:pt x="3248183" y="3125886"/>
                  <a:pt x="3242872" y="3124875"/>
                </a:cubicBezTo>
                <a:lnTo>
                  <a:pt x="3242756" y="3123727"/>
                </a:lnTo>
                <a:cubicBezTo>
                  <a:pt x="2883905" y="3064328"/>
                  <a:pt x="2602866" y="2783551"/>
                  <a:pt x="2552590" y="2430686"/>
                </a:cubicBezTo>
                <a:cubicBezTo>
                  <a:pt x="2552423" y="2430633"/>
                  <a:pt x="2552254" y="2430628"/>
                  <a:pt x="2552085" y="2430623"/>
                </a:cubicBezTo>
                <a:lnTo>
                  <a:pt x="2551547" y="2423947"/>
                </a:lnTo>
                <a:cubicBezTo>
                  <a:pt x="2546488" y="2393697"/>
                  <a:pt x="2544037" y="2362806"/>
                  <a:pt x="2544079" y="2331471"/>
                </a:cubicBezTo>
                <a:cubicBezTo>
                  <a:pt x="2542767" y="2325843"/>
                  <a:pt x="2542709" y="2320176"/>
                  <a:pt x="2542709" y="2314495"/>
                </a:cubicBezTo>
                <a:lnTo>
                  <a:pt x="2543303" y="2303055"/>
                </a:lnTo>
                <a:lnTo>
                  <a:pt x="2543801" y="2303088"/>
                </a:lnTo>
                <a:close/>
                <a:moveTo>
                  <a:pt x="2521076" y="2302594"/>
                </a:moveTo>
                <a:lnTo>
                  <a:pt x="2521102" y="2303088"/>
                </a:lnTo>
                <a:lnTo>
                  <a:pt x="2521600" y="2303055"/>
                </a:lnTo>
                <a:lnTo>
                  <a:pt x="2522194" y="2314495"/>
                </a:lnTo>
                <a:cubicBezTo>
                  <a:pt x="2522194" y="2320176"/>
                  <a:pt x="2522135" y="2325843"/>
                  <a:pt x="2520823" y="2331471"/>
                </a:cubicBezTo>
                <a:cubicBezTo>
                  <a:pt x="2520865" y="2362806"/>
                  <a:pt x="2518415" y="2393697"/>
                  <a:pt x="2513356" y="2423947"/>
                </a:cubicBezTo>
                <a:lnTo>
                  <a:pt x="2512818" y="2430623"/>
                </a:lnTo>
                <a:cubicBezTo>
                  <a:pt x="2512648" y="2430628"/>
                  <a:pt x="2512480" y="2430633"/>
                  <a:pt x="2512312" y="2430686"/>
                </a:cubicBezTo>
                <a:cubicBezTo>
                  <a:pt x="2462037" y="2783551"/>
                  <a:pt x="2180998" y="3064328"/>
                  <a:pt x="1822147" y="3123727"/>
                </a:cubicBezTo>
                <a:lnTo>
                  <a:pt x="1822030" y="3124875"/>
                </a:lnTo>
                <a:cubicBezTo>
                  <a:pt x="1816720" y="3125886"/>
                  <a:pt x="1811391" y="3126834"/>
                  <a:pt x="1805814" y="3126415"/>
                </a:cubicBezTo>
                <a:cubicBezTo>
                  <a:pt x="1774642" y="3131969"/>
                  <a:pt x="1742762" y="3134950"/>
                  <a:pt x="1710387" y="3135477"/>
                </a:cubicBezTo>
                <a:lnTo>
                  <a:pt x="1693269" y="3137103"/>
                </a:lnTo>
                <a:lnTo>
                  <a:pt x="1693243" y="3136608"/>
                </a:lnTo>
                <a:lnTo>
                  <a:pt x="1692744" y="3136641"/>
                </a:lnTo>
                <a:cubicBezTo>
                  <a:pt x="1692178" y="3132839"/>
                  <a:pt x="1692151" y="3129023"/>
                  <a:pt x="1692151" y="3125201"/>
                </a:cubicBezTo>
                <a:cubicBezTo>
                  <a:pt x="1692151" y="3119519"/>
                  <a:pt x="1692209" y="3113850"/>
                  <a:pt x="1693521" y="3108220"/>
                </a:cubicBezTo>
                <a:cubicBezTo>
                  <a:pt x="1693479" y="3076892"/>
                  <a:pt x="1695929" y="3046007"/>
                  <a:pt x="1700985" y="3015763"/>
                </a:cubicBezTo>
                <a:lnTo>
                  <a:pt x="1701526" y="3009073"/>
                </a:lnTo>
                <a:cubicBezTo>
                  <a:pt x="1701694" y="3009068"/>
                  <a:pt x="1701864" y="3009063"/>
                  <a:pt x="1702031" y="3009010"/>
                </a:cubicBezTo>
                <a:cubicBezTo>
                  <a:pt x="1752308" y="2656144"/>
                  <a:pt x="2033347" y="2375367"/>
                  <a:pt x="2392197" y="2315969"/>
                </a:cubicBezTo>
                <a:lnTo>
                  <a:pt x="2392314" y="2314821"/>
                </a:lnTo>
                <a:cubicBezTo>
                  <a:pt x="2397623" y="2313811"/>
                  <a:pt x="2402951" y="2312863"/>
                  <a:pt x="2408527" y="2313282"/>
                </a:cubicBezTo>
                <a:cubicBezTo>
                  <a:pt x="2439710" y="2307725"/>
                  <a:pt x="2471603" y="2304744"/>
                  <a:pt x="2503988" y="2304217"/>
                </a:cubicBezTo>
                <a:close/>
                <a:moveTo>
                  <a:pt x="851676" y="2302594"/>
                </a:moveTo>
                <a:lnTo>
                  <a:pt x="868763" y="2304217"/>
                </a:lnTo>
                <a:cubicBezTo>
                  <a:pt x="901149" y="2304744"/>
                  <a:pt x="933041" y="2307725"/>
                  <a:pt x="964225" y="2313282"/>
                </a:cubicBezTo>
                <a:cubicBezTo>
                  <a:pt x="969801" y="2312863"/>
                  <a:pt x="975129" y="2313811"/>
                  <a:pt x="980437" y="2314821"/>
                </a:cubicBezTo>
                <a:lnTo>
                  <a:pt x="980555" y="2315969"/>
                </a:lnTo>
                <a:cubicBezTo>
                  <a:pt x="1339405" y="2375367"/>
                  <a:pt x="1620444" y="2656144"/>
                  <a:pt x="1670720" y="3009010"/>
                </a:cubicBezTo>
                <a:cubicBezTo>
                  <a:pt x="1670888" y="3009063"/>
                  <a:pt x="1671057" y="3009068"/>
                  <a:pt x="1671226" y="3009073"/>
                </a:cubicBezTo>
                <a:lnTo>
                  <a:pt x="1671766" y="3015763"/>
                </a:lnTo>
                <a:cubicBezTo>
                  <a:pt x="1676823" y="3046007"/>
                  <a:pt x="1679272" y="3076892"/>
                  <a:pt x="1679230" y="3108220"/>
                </a:cubicBezTo>
                <a:cubicBezTo>
                  <a:pt x="1680542" y="3113850"/>
                  <a:pt x="1680601" y="3119519"/>
                  <a:pt x="1680601" y="3125201"/>
                </a:cubicBezTo>
                <a:cubicBezTo>
                  <a:pt x="1680601" y="3129023"/>
                  <a:pt x="1680574" y="3132839"/>
                  <a:pt x="1680008" y="3136641"/>
                </a:cubicBezTo>
                <a:lnTo>
                  <a:pt x="1679509" y="3136608"/>
                </a:lnTo>
                <a:lnTo>
                  <a:pt x="1679483" y="3137103"/>
                </a:lnTo>
                <a:lnTo>
                  <a:pt x="1662364" y="3135477"/>
                </a:lnTo>
                <a:cubicBezTo>
                  <a:pt x="1629990" y="3134950"/>
                  <a:pt x="1598110" y="3131969"/>
                  <a:pt x="1566938" y="3126415"/>
                </a:cubicBezTo>
                <a:cubicBezTo>
                  <a:pt x="1561361" y="3126834"/>
                  <a:pt x="1556032" y="3125886"/>
                  <a:pt x="1550721" y="3124875"/>
                </a:cubicBezTo>
                <a:lnTo>
                  <a:pt x="1550605" y="3123727"/>
                </a:lnTo>
                <a:cubicBezTo>
                  <a:pt x="1191754" y="3064328"/>
                  <a:pt x="910715" y="2783551"/>
                  <a:pt x="860439" y="2430686"/>
                </a:cubicBezTo>
                <a:cubicBezTo>
                  <a:pt x="860272" y="2430633"/>
                  <a:pt x="860103" y="2430628"/>
                  <a:pt x="859934" y="2430623"/>
                </a:cubicBezTo>
                <a:lnTo>
                  <a:pt x="859396" y="2423947"/>
                </a:lnTo>
                <a:cubicBezTo>
                  <a:pt x="854337" y="2393697"/>
                  <a:pt x="851886" y="2362806"/>
                  <a:pt x="851928" y="2331471"/>
                </a:cubicBezTo>
                <a:cubicBezTo>
                  <a:pt x="850616" y="2325843"/>
                  <a:pt x="850558" y="2320176"/>
                  <a:pt x="850558" y="2314495"/>
                </a:cubicBezTo>
                <a:lnTo>
                  <a:pt x="851152" y="2303055"/>
                </a:lnTo>
                <a:lnTo>
                  <a:pt x="851650" y="2303088"/>
                </a:lnTo>
                <a:close/>
                <a:moveTo>
                  <a:pt x="828925" y="2302594"/>
                </a:moveTo>
                <a:lnTo>
                  <a:pt x="828951" y="2303088"/>
                </a:lnTo>
                <a:lnTo>
                  <a:pt x="829449" y="2303055"/>
                </a:lnTo>
                <a:lnTo>
                  <a:pt x="830043" y="2314495"/>
                </a:lnTo>
                <a:cubicBezTo>
                  <a:pt x="830043" y="2320176"/>
                  <a:pt x="829984" y="2325843"/>
                  <a:pt x="828672" y="2331471"/>
                </a:cubicBezTo>
                <a:cubicBezTo>
                  <a:pt x="828714" y="2362806"/>
                  <a:pt x="826264" y="2393697"/>
                  <a:pt x="821205" y="2423947"/>
                </a:cubicBezTo>
                <a:lnTo>
                  <a:pt x="820667" y="2430623"/>
                </a:lnTo>
                <a:cubicBezTo>
                  <a:pt x="820497" y="2430628"/>
                  <a:pt x="820329" y="2430633"/>
                  <a:pt x="820161" y="2430686"/>
                </a:cubicBezTo>
                <a:cubicBezTo>
                  <a:pt x="769886" y="2783551"/>
                  <a:pt x="488847" y="3064328"/>
                  <a:pt x="129995" y="3123727"/>
                </a:cubicBezTo>
                <a:lnTo>
                  <a:pt x="129879" y="3124875"/>
                </a:lnTo>
                <a:cubicBezTo>
                  <a:pt x="124569" y="3125886"/>
                  <a:pt x="119240" y="3126834"/>
                  <a:pt x="113663" y="3126415"/>
                </a:cubicBezTo>
                <a:cubicBezTo>
                  <a:pt x="82491" y="3131969"/>
                  <a:pt x="50611" y="3134950"/>
                  <a:pt x="18236" y="3135477"/>
                </a:cubicBezTo>
                <a:lnTo>
                  <a:pt x="1118" y="3137103"/>
                </a:lnTo>
                <a:lnTo>
                  <a:pt x="1092" y="3136608"/>
                </a:lnTo>
                <a:lnTo>
                  <a:pt x="593" y="3136641"/>
                </a:lnTo>
                <a:cubicBezTo>
                  <a:pt x="27" y="3132839"/>
                  <a:pt x="0" y="3129023"/>
                  <a:pt x="0" y="3125201"/>
                </a:cubicBezTo>
                <a:cubicBezTo>
                  <a:pt x="0" y="3119519"/>
                  <a:pt x="58" y="3113850"/>
                  <a:pt x="1370" y="3108220"/>
                </a:cubicBezTo>
                <a:cubicBezTo>
                  <a:pt x="1328" y="3076892"/>
                  <a:pt x="3778" y="3046007"/>
                  <a:pt x="8835" y="3015763"/>
                </a:cubicBezTo>
                <a:lnTo>
                  <a:pt x="9375" y="3009073"/>
                </a:lnTo>
                <a:cubicBezTo>
                  <a:pt x="9543" y="3009068"/>
                  <a:pt x="9713" y="3009063"/>
                  <a:pt x="9880" y="3009010"/>
                </a:cubicBezTo>
                <a:cubicBezTo>
                  <a:pt x="60157" y="2656144"/>
                  <a:pt x="341196" y="2375367"/>
                  <a:pt x="700046" y="2315969"/>
                </a:cubicBezTo>
                <a:lnTo>
                  <a:pt x="700163" y="2314821"/>
                </a:lnTo>
                <a:cubicBezTo>
                  <a:pt x="705472" y="2313811"/>
                  <a:pt x="710800" y="2312863"/>
                  <a:pt x="716376" y="2313282"/>
                </a:cubicBezTo>
                <a:cubicBezTo>
                  <a:pt x="747559" y="2307725"/>
                  <a:pt x="779452" y="2304744"/>
                  <a:pt x="811837" y="2304217"/>
                </a:cubicBezTo>
                <a:close/>
                <a:moveTo>
                  <a:pt x="8305836" y="1608087"/>
                </a:moveTo>
                <a:cubicBezTo>
                  <a:pt x="8030646" y="1666766"/>
                  <a:pt x="7815802" y="1879876"/>
                  <a:pt x="7762527" y="2148655"/>
                </a:cubicBezTo>
                <a:cubicBezTo>
                  <a:pt x="8037717" y="2089976"/>
                  <a:pt x="8252560" y="1876866"/>
                  <a:pt x="8305836" y="1608087"/>
                </a:cubicBezTo>
                <a:close/>
                <a:moveTo>
                  <a:pt x="6911971" y="1608087"/>
                </a:moveTo>
                <a:cubicBezTo>
                  <a:pt x="6965247" y="1876866"/>
                  <a:pt x="7180090" y="2089976"/>
                  <a:pt x="7455280" y="2148655"/>
                </a:cubicBezTo>
                <a:cubicBezTo>
                  <a:pt x="7402005" y="1879876"/>
                  <a:pt x="7187161" y="1666766"/>
                  <a:pt x="6911971" y="1608087"/>
                </a:cubicBezTo>
                <a:close/>
                <a:moveTo>
                  <a:pt x="6613685" y="1608087"/>
                </a:moveTo>
                <a:cubicBezTo>
                  <a:pt x="6338495" y="1666766"/>
                  <a:pt x="6123651" y="1879876"/>
                  <a:pt x="6070376" y="2148655"/>
                </a:cubicBezTo>
                <a:cubicBezTo>
                  <a:pt x="6345566" y="2089976"/>
                  <a:pt x="6560409" y="1876866"/>
                  <a:pt x="6613685" y="1608087"/>
                </a:cubicBezTo>
                <a:close/>
                <a:moveTo>
                  <a:pt x="5219820" y="1608087"/>
                </a:moveTo>
                <a:cubicBezTo>
                  <a:pt x="5273096" y="1876866"/>
                  <a:pt x="5487939" y="2089976"/>
                  <a:pt x="5763129" y="2148655"/>
                </a:cubicBezTo>
                <a:cubicBezTo>
                  <a:pt x="5709854" y="1879876"/>
                  <a:pt x="5495010" y="1666766"/>
                  <a:pt x="5219820" y="1608087"/>
                </a:cubicBezTo>
                <a:close/>
                <a:moveTo>
                  <a:pt x="4921534" y="1608087"/>
                </a:moveTo>
                <a:cubicBezTo>
                  <a:pt x="4646344" y="1666766"/>
                  <a:pt x="4431500" y="1879876"/>
                  <a:pt x="4378225" y="2148655"/>
                </a:cubicBezTo>
                <a:cubicBezTo>
                  <a:pt x="4653415" y="2089976"/>
                  <a:pt x="4868259" y="1876866"/>
                  <a:pt x="4921534" y="1608087"/>
                </a:cubicBezTo>
                <a:close/>
                <a:moveTo>
                  <a:pt x="3527669" y="1608087"/>
                </a:moveTo>
                <a:cubicBezTo>
                  <a:pt x="3580945" y="1876866"/>
                  <a:pt x="3795788" y="2089976"/>
                  <a:pt x="4070978" y="2148655"/>
                </a:cubicBezTo>
                <a:cubicBezTo>
                  <a:pt x="4017703" y="1879876"/>
                  <a:pt x="3802859" y="1666766"/>
                  <a:pt x="3527669" y="1608087"/>
                </a:cubicBezTo>
                <a:close/>
                <a:moveTo>
                  <a:pt x="3229383" y="1608087"/>
                </a:moveTo>
                <a:cubicBezTo>
                  <a:pt x="2954193" y="1666766"/>
                  <a:pt x="2739349" y="1879876"/>
                  <a:pt x="2686074" y="2148655"/>
                </a:cubicBezTo>
                <a:cubicBezTo>
                  <a:pt x="2961264" y="2089976"/>
                  <a:pt x="3176107" y="1876866"/>
                  <a:pt x="3229383" y="1608087"/>
                </a:cubicBezTo>
                <a:close/>
                <a:moveTo>
                  <a:pt x="1835518" y="1608087"/>
                </a:moveTo>
                <a:cubicBezTo>
                  <a:pt x="1888794" y="1876866"/>
                  <a:pt x="2103637" y="2089976"/>
                  <a:pt x="2378827" y="2148655"/>
                </a:cubicBezTo>
                <a:cubicBezTo>
                  <a:pt x="2325552" y="1879876"/>
                  <a:pt x="2110708" y="1666766"/>
                  <a:pt x="1835518" y="1608087"/>
                </a:cubicBezTo>
                <a:close/>
                <a:moveTo>
                  <a:pt x="1537232" y="1608087"/>
                </a:moveTo>
                <a:cubicBezTo>
                  <a:pt x="1262042" y="1666766"/>
                  <a:pt x="1047198" y="1879876"/>
                  <a:pt x="993923" y="2148655"/>
                </a:cubicBezTo>
                <a:cubicBezTo>
                  <a:pt x="1269113" y="2089976"/>
                  <a:pt x="1483956" y="1876866"/>
                  <a:pt x="1537232" y="1608087"/>
                </a:cubicBezTo>
                <a:close/>
                <a:moveTo>
                  <a:pt x="143367" y="1608087"/>
                </a:moveTo>
                <a:cubicBezTo>
                  <a:pt x="196643" y="1876866"/>
                  <a:pt x="411486" y="2089976"/>
                  <a:pt x="686676" y="2148655"/>
                </a:cubicBezTo>
                <a:cubicBezTo>
                  <a:pt x="633401" y="1879876"/>
                  <a:pt x="418557" y="1666766"/>
                  <a:pt x="143367" y="1608087"/>
                </a:cubicBezTo>
                <a:close/>
                <a:moveTo>
                  <a:pt x="8461873" y="1464394"/>
                </a:moveTo>
                <a:lnTo>
                  <a:pt x="8478960" y="1466004"/>
                </a:lnTo>
                <a:cubicBezTo>
                  <a:pt x="8511346" y="1466527"/>
                  <a:pt x="8543239" y="1469485"/>
                  <a:pt x="8574422" y="1474998"/>
                </a:cubicBezTo>
                <a:cubicBezTo>
                  <a:pt x="8579998" y="1474582"/>
                  <a:pt x="8585326" y="1475523"/>
                  <a:pt x="8590635" y="1476525"/>
                </a:cubicBezTo>
                <a:lnTo>
                  <a:pt x="8590752" y="1477664"/>
                </a:lnTo>
                <a:cubicBezTo>
                  <a:pt x="8815033" y="1514497"/>
                  <a:pt x="9008920" y="1637126"/>
                  <a:pt x="9135069" y="1809390"/>
                </a:cubicBezTo>
                <a:lnTo>
                  <a:pt x="9139239" y="1816149"/>
                </a:lnTo>
                <a:lnTo>
                  <a:pt x="9139239" y="2119309"/>
                </a:lnTo>
                <a:lnTo>
                  <a:pt x="9120077" y="2050665"/>
                </a:lnTo>
                <a:cubicBezTo>
                  <a:pt x="9039502" y="1829012"/>
                  <a:pt x="8844913" y="1659431"/>
                  <a:pt x="8604122" y="1608087"/>
                </a:cubicBezTo>
                <a:cubicBezTo>
                  <a:pt x="8650738" y="1843269"/>
                  <a:pt x="8821055" y="2035829"/>
                  <a:pt x="9047261" y="2119605"/>
                </a:cubicBezTo>
                <a:lnTo>
                  <a:pt x="9139239" y="2146279"/>
                </a:lnTo>
                <a:lnTo>
                  <a:pt x="9139239" y="2273778"/>
                </a:lnTo>
                <a:lnTo>
                  <a:pt x="9030179" y="2246972"/>
                </a:lnTo>
                <a:cubicBezTo>
                  <a:pt x="8735297" y="2149386"/>
                  <a:pt x="8514628" y="1897812"/>
                  <a:pt x="8470637" y="1591480"/>
                </a:cubicBezTo>
                <a:cubicBezTo>
                  <a:pt x="8470469" y="1591427"/>
                  <a:pt x="8470301" y="1591423"/>
                  <a:pt x="8470131" y="1591418"/>
                </a:cubicBezTo>
                <a:lnTo>
                  <a:pt x="8469593" y="1584794"/>
                </a:lnTo>
                <a:cubicBezTo>
                  <a:pt x="8464534" y="1554782"/>
                  <a:pt x="8462083" y="1524133"/>
                  <a:pt x="8462126" y="1493044"/>
                </a:cubicBezTo>
                <a:cubicBezTo>
                  <a:pt x="8460814" y="1487460"/>
                  <a:pt x="8460755" y="1481838"/>
                  <a:pt x="8460755" y="1476202"/>
                </a:cubicBezTo>
                <a:lnTo>
                  <a:pt x="8461349" y="1464852"/>
                </a:lnTo>
                <a:lnTo>
                  <a:pt x="8461847" y="1464884"/>
                </a:lnTo>
                <a:close/>
                <a:moveTo>
                  <a:pt x="8448085" y="1464394"/>
                </a:moveTo>
                <a:lnTo>
                  <a:pt x="8448111" y="1464884"/>
                </a:lnTo>
                <a:lnTo>
                  <a:pt x="8448609" y="1464852"/>
                </a:lnTo>
                <a:lnTo>
                  <a:pt x="8449203" y="1476202"/>
                </a:lnTo>
                <a:cubicBezTo>
                  <a:pt x="8449203" y="1481838"/>
                  <a:pt x="8449144" y="1487460"/>
                  <a:pt x="8447832" y="1493044"/>
                </a:cubicBezTo>
                <a:cubicBezTo>
                  <a:pt x="8447875" y="1524133"/>
                  <a:pt x="8445424" y="1554782"/>
                  <a:pt x="8440365" y="1584794"/>
                </a:cubicBezTo>
                <a:lnTo>
                  <a:pt x="8439827" y="1591418"/>
                </a:lnTo>
                <a:cubicBezTo>
                  <a:pt x="8439657" y="1591423"/>
                  <a:pt x="8439489" y="1591427"/>
                  <a:pt x="8439321" y="1591480"/>
                </a:cubicBezTo>
                <a:cubicBezTo>
                  <a:pt x="8389046" y="1941574"/>
                  <a:pt x="8108007" y="2220146"/>
                  <a:pt x="7749156" y="2279078"/>
                </a:cubicBezTo>
                <a:lnTo>
                  <a:pt x="7749040" y="2280217"/>
                </a:lnTo>
                <a:cubicBezTo>
                  <a:pt x="7743729" y="2281220"/>
                  <a:pt x="7738400" y="2282161"/>
                  <a:pt x="7732823" y="2281745"/>
                </a:cubicBezTo>
                <a:cubicBezTo>
                  <a:pt x="7701651" y="2287255"/>
                  <a:pt x="7669771" y="2290213"/>
                  <a:pt x="7637396" y="2290736"/>
                </a:cubicBezTo>
                <a:lnTo>
                  <a:pt x="7620278" y="2292349"/>
                </a:lnTo>
                <a:lnTo>
                  <a:pt x="7620252" y="2291858"/>
                </a:lnTo>
                <a:lnTo>
                  <a:pt x="7619753" y="2291891"/>
                </a:lnTo>
                <a:cubicBezTo>
                  <a:pt x="7619187" y="2288119"/>
                  <a:pt x="7619160" y="2284333"/>
                  <a:pt x="7619160" y="2280541"/>
                </a:cubicBezTo>
                <a:cubicBezTo>
                  <a:pt x="7619160" y="2274903"/>
                  <a:pt x="7619219" y="2269279"/>
                  <a:pt x="7620531" y="2263693"/>
                </a:cubicBezTo>
                <a:cubicBezTo>
                  <a:pt x="7620488" y="2232611"/>
                  <a:pt x="7622938" y="2201969"/>
                  <a:pt x="7627995" y="2171962"/>
                </a:cubicBezTo>
                <a:lnTo>
                  <a:pt x="7628535" y="2165325"/>
                </a:lnTo>
                <a:cubicBezTo>
                  <a:pt x="7628704" y="2165320"/>
                  <a:pt x="7628873" y="2165315"/>
                  <a:pt x="7629040" y="2165262"/>
                </a:cubicBezTo>
                <a:cubicBezTo>
                  <a:pt x="7679317" y="1815167"/>
                  <a:pt x="7960356" y="1536596"/>
                  <a:pt x="8319206" y="1477664"/>
                </a:cubicBezTo>
                <a:lnTo>
                  <a:pt x="8319323" y="1476525"/>
                </a:lnTo>
                <a:cubicBezTo>
                  <a:pt x="8324632" y="1475523"/>
                  <a:pt x="8329960" y="1474582"/>
                  <a:pt x="8335536" y="1474998"/>
                </a:cubicBezTo>
                <a:cubicBezTo>
                  <a:pt x="8366719" y="1469485"/>
                  <a:pt x="8398612" y="1466527"/>
                  <a:pt x="8430998" y="1466004"/>
                </a:cubicBezTo>
                <a:close/>
                <a:moveTo>
                  <a:pt x="6769722" y="1464394"/>
                </a:moveTo>
                <a:lnTo>
                  <a:pt x="6786810" y="1466004"/>
                </a:lnTo>
                <a:cubicBezTo>
                  <a:pt x="6819195" y="1466527"/>
                  <a:pt x="6851088" y="1469485"/>
                  <a:pt x="6882271" y="1474998"/>
                </a:cubicBezTo>
                <a:cubicBezTo>
                  <a:pt x="6887847" y="1474582"/>
                  <a:pt x="6893175" y="1475523"/>
                  <a:pt x="6898484" y="1476525"/>
                </a:cubicBezTo>
                <a:lnTo>
                  <a:pt x="6898601" y="1477664"/>
                </a:lnTo>
                <a:cubicBezTo>
                  <a:pt x="7257451" y="1536596"/>
                  <a:pt x="7538490" y="1815167"/>
                  <a:pt x="7588766" y="2165262"/>
                </a:cubicBezTo>
                <a:cubicBezTo>
                  <a:pt x="7588934" y="2165315"/>
                  <a:pt x="7589103" y="2165320"/>
                  <a:pt x="7589272" y="2165325"/>
                </a:cubicBezTo>
                <a:lnTo>
                  <a:pt x="7589812" y="2171962"/>
                </a:lnTo>
                <a:cubicBezTo>
                  <a:pt x="7594869" y="2201969"/>
                  <a:pt x="7597319" y="2232611"/>
                  <a:pt x="7597276" y="2263693"/>
                </a:cubicBezTo>
                <a:cubicBezTo>
                  <a:pt x="7598588" y="2269279"/>
                  <a:pt x="7598647" y="2274903"/>
                  <a:pt x="7598647" y="2280541"/>
                </a:cubicBezTo>
                <a:cubicBezTo>
                  <a:pt x="7598647" y="2284333"/>
                  <a:pt x="7598620" y="2288119"/>
                  <a:pt x="7598054" y="2291891"/>
                </a:cubicBezTo>
                <a:lnTo>
                  <a:pt x="7597555" y="2291858"/>
                </a:lnTo>
                <a:lnTo>
                  <a:pt x="7597529" y="2292349"/>
                </a:lnTo>
                <a:lnTo>
                  <a:pt x="7580411" y="2290736"/>
                </a:lnTo>
                <a:cubicBezTo>
                  <a:pt x="7548036" y="2290213"/>
                  <a:pt x="7516156" y="2287255"/>
                  <a:pt x="7484984" y="2281745"/>
                </a:cubicBezTo>
                <a:cubicBezTo>
                  <a:pt x="7479407" y="2282161"/>
                  <a:pt x="7474078" y="2281220"/>
                  <a:pt x="7468767" y="2280217"/>
                </a:cubicBezTo>
                <a:lnTo>
                  <a:pt x="7468651" y="2279078"/>
                </a:lnTo>
                <a:cubicBezTo>
                  <a:pt x="7109800" y="2220146"/>
                  <a:pt x="6828761" y="1941574"/>
                  <a:pt x="6778486" y="1591480"/>
                </a:cubicBezTo>
                <a:cubicBezTo>
                  <a:pt x="6778318" y="1591427"/>
                  <a:pt x="6778150" y="1591423"/>
                  <a:pt x="6777980" y="1591418"/>
                </a:cubicBezTo>
                <a:lnTo>
                  <a:pt x="6777442" y="1584794"/>
                </a:lnTo>
                <a:cubicBezTo>
                  <a:pt x="6772383" y="1554782"/>
                  <a:pt x="6769933" y="1524133"/>
                  <a:pt x="6769975" y="1493044"/>
                </a:cubicBezTo>
                <a:cubicBezTo>
                  <a:pt x="6768663" y="1487460"/>
                  <a:pt x="6768604" y="1481838"/>
                  <a:pt x="6768604" y="1476202"/>
                </a:cubicBezTo>
                <a:lnTo>
                  <a:pt x="6769198" y="1464852"/>
                </a:lnTo>
                <a:lnTo>
                  <a:pt x="6769696" y="1464884"/>
                </a:lnTo>
                <a:close/>
                <a:moveTo>
                  <a:pt x="6755934" y="1464394"/>
                </a:moveTo>
                <a:lnTo>
                  <a:pt x="6755960" y="1464884"/>
                </a:lnTo>
                <a:lnTo>
                  <a:pt x="6756458" y="1464852"/>
                </a:lnTo>
                <a:lnTo>
                  <a:pt x="6757052" y="1476202"/>
                </a:lnTo>
                <a:cubicBezTo>
                  <a:pt x="6757052" y="1481838"/>
                  <a:pt x="6756994" y="1487460"/>
                  <a:pt x="6755682" y="1493044"/>
                </a:cubicBezTo>
                <a:cubicBezTo>
                  <a:pt x="6755724" y="1524133"/>
                  <a:pt x="6753273" y="1554782"/>
                  <a:pt x="6748215" y="1584794"/>
                </a:cubicBezTo>
                <a:lnTo>
                  <a:pt x="6747676" y="1591418"/>
                </a:lnTo>
                <a:cubicBezTo>
                  <a:pt x="6747507" y="1591423"/>
                  <a:pt x="6747338" y="1591427"/>
                  <a:pt x="6747171" y="1591480"/>
                </a:cubicBezTo>
                <a:cubicBezTo>
                  <a:pt x="6696895" y="1941574"/>
                  <a:pt x="6415856" y="2220146"/>
                  <a:pt x="6057005" y="2279078"/>
                </a:cubicBezTo>
                <a:lnTo>
                  <a:pt x="6056889" y="2280217"/>
                </a:lnTo>
                <a:cubicBezTo>
                  <a:pt x="6051578" y="2281220"/>
                  <a:pt x="6046249" y="2282161"/>
                  <a:pt x="6040672" y="2281745"/>
                </a:cubicBezTo>
                <a:cubicBezTo>
                  <a:pt x="6009500" y="2287255"/>
                  <a:pt x="5977620" y="2290213"/>
                  <a:pt x="5945246" y="2290736"/>
                </a:cubicBezTo>
                <a:lnTo>
                  <a:pt x="5928127" y="2292349"/>
                </a:lnTo>
                <a:lnTo>
                  <a:pt x="5928101" y="2291858"/>
                </a:lnTo>
                <a:lnTo>
                  <a:pt x="5927602" y="2291891"/>
                </a:lnTo>
                <a:cubicBezTo>
                  <a:pt x="5927036" y="2288119"/>
                  <a:pt x="5927009" y="2284333"/>
                  <a:pt x="5927009" y="2280541"/>
                </a:cubicBezTo>
                <a:cubicBezTo>
                  <a:pt x="5927009" y="2274903"/>
                  <a:pt x="5927068" y="2269279"/>
                  <a:pt x="5928380" y="2263693"/>
                </a:cubicBezTo>
                <a:cubicBezTo>
                  <a:pt x="5928338" y="2232611"/>
                  <a:pt x="5930787" y="2201969"/>
                  <a:pt x="5935844" y="2171962"/>
                </a:cubicBezTo>
                <a:lnTo>
                  <a:pt x="5936384" y="2165325"/>
                </a:lnTo>
                <a:cubicBezTo>
                  <a:pt x="5936553" y="2165320"/>
                  <a:pt x="5936722" y="2165315"/>
                  <a:pt x="5936890" y="2165262"/>
                </a:cubicBezTo>
                <a:cubicBezTo>
                  <a:pt x="5987166" y="1815167"/>
                  <a:pt x="6268205" y="1536596"/>
                  <a:pt x="6627056" y="1477664"/>
                </a:cubicBezTo>
                <a:lnTo>
                  <a:pt x="6627173" y="1476525"/>
                </a:lnTo>
                <a:cubicBezTo>
                  <a:pt x="6632481" y="1475523"/>
                  <a:pt x="6637809" y="1474582"/>
                  <a:pt x="6643385" y="1474998"/>
                </a:cubicBezTo>
                <a:cubicBezTo>
                  <a:pt x="6674569" y="1469485"/>
                  <a:pt x="6706461" y="1466527"/>
                  <a:pt x="6738847" y="1466004"/>
                </a:cubicBezTo>
                <a:close/>
                <a:moveTo>
                  <a:pt x="5077571" y="1464394"/>
                </a:moveTo>
                <a:lnTo>
                  <a:pt x="5094659" y="1466004"/>
                </a:lnTo>
                <a:cubicBezTo>
                  <a:pt x="5127044" y="1466527"/>
                  <a:pt x="5158937" y="1469485"/>
                  <a:pt x="5190120" y="1474998"/>
                </a:cubicBezTo>
                <a:cubicBezTo>
                  <a:pt x="5195696" y="1474582"/>
                  <a:pt x="5201024" y="1475523"/>
                  <a:pt x="5206334" y="1476525"/>
                </a:cubicBezTo>
                <a:lnTo>
                  <a:pt x="5206450" y="1477664"/>
                </a:lnTo>
                <a:cubicBezTo>
                  <a:pt x="5565300" y="1536596"/>
                  <a:pt x="5846339" y="1815167"/>
                  <a:pt x="5896616" y="2165262"/>
                </a:cubicBezTo>
                <a:cubicBezTo>
                  <a:pt x="5896783" y="2165315"/>
                  <a:pt x="5896953" y="2165320"/>
                  <a:pt x="5897121" y="2165325"/>
                </a:cubicBezTo>
                <a:lnTo>
                  <a:pt x="5897662" y="2171962"/>
                </a:lnTo>
                <a:cubicBezTo>
                  <a:pt x="5902718" y="2201969"/>
                  <a:pt x="5905168" y="2232611"/>
                  <a:pt x="5905126" y="2263693"/>
                </a:cubicBezTo>
                <a:cubicBezTo>
                  <a:pt x="5906438" y="2269279"/>
                  <a:pt x="5906496" y="2274903"/>
                  <a:pt x="5906496" y="2280541"/>
                </a:cubicBezTo>
                <a:cubicBezTo>
                  <a:pt x="5906496" y="2284333"/>
                  <a:pt x="5906469" y="2288119"/>
                  <a:pt x="5905903" y="2291891"/>
                </a:cubicBezTo>
                <a:lnTo>
                  <a:pt x="5905404" y="2291858"/>
                </a:lnTo>
                <a:lnTo>
                  <a:pt x="5905378" y="2292349"/>
                </a:lnTo>
                <a:lnTo>
                  <a:pt x="5888260" y="2290736"/>
                </a:lnTo>
                <a:cubicBezTo>
                  <a:pt x="5855886" y="2290213"/>
                  <a:pt x="5824005" y="2287255"/>
                  <a:pt x="5792833" y="2281745"/>
                </a:cubicBezTo>
                <a:cubicBezTo>
                  <a:pt x="5787256" y="2282161"/>
                  <a:pt x="5781927" y="2281220"/>
                  <a:pt x="5776617" y="2280217"/>
                </a:cubicBezTo>
                <a:lnTo>
                  <a:pt x="5776501" y="2279078"/>
                </a:lnTo>
                <a:cubicBezTo>
                  <a:pt x="5417649" y="2220146"/>
                  <a:pt x="5136610" y="1941574"/>
                  <a:pt x="5086335" y="1591480"/>
                </a:cubicBezTo>
                <a:cubicBezTo>
                  <a:pt x="5086167" y="1591427"/>
                  <a:pt x="5085999" y="1591423"/>
                  <a:pt x="5085830" y="1591418"/>
                </a:cubicBezTo>
                <a:lnTo>
                  <a:pt x="5085291" y="1584794"/>
                </a:lnTo>
                <a:cubicBezTo>
                  <a:pt x="5080233" y="1554782"/>
                  <a:pt x="5077782" y="1524133"/>
                  <a:pt x="5077824" y="1493044"/>
                </a:cubicBezTo>
                <a:cubicBezTo>
                  <a:pt x="5076512" y="1487460"/>
                  <a:pt x="5076453" y="1481838"/>
                  <a:pt x="5076453" y="1476202"/>
                </a:cubicBezTo>
                <a:lnTo>
                  <a:pt x="5077047" y="1464852"/>
                </a:lnTo>
                <a:lnTo>
                  <a:pt x="5077545" y="1464884"/>
                </a:lnTo>
                <a:close/>
                <a:moveTo>
                  <a:pt x="5063783" y="1464394"/>
                </a:moveTo>
                <a:lnTo>
                  <a:pt x="5063809" y="1464884"/>
                </a:lnTo>
                <a:lnTo>
                  <a:pt x="5064307" y="1464852"/>
                </a:lnTo>
                <a:lnTo>
                  <a:pt x="5064902" y="1476202"/>
                </a:lnTo>
                <a:cubicBezTo>
                  <a:pt x="5064902" y="1481838"/>
                  <a:pt x="5064842" y="1487460"/>
                  <a:pt x="5063530" y="1493044"/>
                </a:cubicBezTo>
                <a:cubicBezTo>
                  <a:pt x="5063572" y="1524133"/>
                  <a:pt x="5061122" y="1554782"/>
                  <a:pt x="5056063" y="1584794"/>
                </a:cubicBezTo>
                <a:lnTo>
                  <a:pt x="5055525" y="1591418"/>
                </a:lnTo>
                <a:cubicBezTo>
                  <a:pt x="5055355" y="1591423"/>
                  <a:pt x="5055187" y="1591427"/>
                  <a:pt x="5055019" y="1591480"/>
                </a:cubicBezTo>
                <a:cubicBezTo>
                  <a:pt x="5004744" y="1941574"/>
                  <a:pt x="4723705" y="2220146"/>
                  <a:pt x="4364853" y="2279078"/>
                </a:cubicBezTo>
                <a:lnTo>
                  <a:pt x="4364737" y="2280217"/>
                </a:lnTo>
                <a:cubicBezTo>
                  <a:pt x="4359427" y="2281220"/>
                  <a:pt x="4354098" y="2282161"/>
                  <a:pt x="4348521" y="2281745"/>
                </a:cubicBezTo>
                <a:cubicBezTo>
                  <a:pt x="4317350" y="2287255"/>
                  <a:pt x="4285468" y="2290213"/>
                  <a:pt x="4253094" y="2290736"/>
                </a:cubicBezTo>
                <a:lnTo>
                  <a:pt x="4235976" y="2292349"/>
                </a:lnTo>
                <a:lnTo>
                  <a:pt x="4235950" y="2291858"/>
                </a:lnTo>
                <a:lnTo>
                  <a:pt x="4235451" y="2291891"/>
                </a:lnTo>
                <a:cubicBezTo>
                  <a:pt x="4234885" y="2288119"/>
                  <a:pt x="4234858" y="2284333"/>
                  <a:pt x="4234858" y="2280541"/>
                </a:cubicBezTo>
                <a:cubicBezTo>
                  <a:pt x="4234858" y="2274903"/>
                  <a:pt x="4234916" y="2269279"/>
                  <a:pt x="4236228" y="2263693"/>
                </a:cubicBezTo>
                <a:cubicBezTo>
                  <a:pt x="4236186" y="2232611"/>
                  <a:pt x="4238636" y="2201969"/>
                  <a:pt x="4243692" y="2171962"/>
                </a:cubicBezTo>
                <a:lnTo>
                  <a:pt x="4244233" y="2165325"/>
                </a:lnTo>
                <a:cubicBezTo>
                  <a:pt x="4244401" y="2165320"/>
                  <a:pt x="4244571" y="2165315"/>
                  <a:pt x="4244738" y="2165262"/>
                </a:cubicBezTo>
                <a:cubicBezTo>
                  <a:pt x="4295015" y="1815167"/>
                  <a:pt x="4576054" y="1536596"/>
                  <a:pt x="4934904" y="1477664"/>
                </a:cubicBezTo>
                <a:lnTo>
                  <a:pt x="4935021" y="1476525"/>
                </a:lnTo>
                <a:cubicBezTo>
                  <a:pt x="4940330" y="1475523"/>
                  <a:pt x="4945658" y="1474582"/>
                  <a:pt x="4951234" y="1474998"/>
                </a:cubicBezTo>
                <a:cubicBezTo>
                  <a:pt x="4982417" y="1469485"/>
                  <a:pt x="5014310" y="1466527"/>
                  <a:pt x="5046695" y="1466004"/>
                </a:cubicBezTo>
                <a:close/>
                <a:moveTo>
                  <a:pt x="3385420" y="1464394"/>
                </a:moveTo>
                <a:lnTo>
                  <a:pt x="3402507" y="1466004"/>
                </a:lnTo>
                <a:cubicBezTo>
                  <a:pt x="3434893" y="1466527"/>
                  <a:pt x="3466785" y="1469485"/>
                  <a:pt x="3497969" y="1474998"/>
                </a:cubicBezTo>
                <a:cubicBezTo>
                  <a:pt x="3503545" y="1474582"/>
                  <a:pt x="3508873" y="1475523"/>
                  <a:pt x="3514181" y="1476525"/>
                </a:cubicBezTo>
                <a:lnTo>
                  <a:pt x="3514298" y="1477664"/>
                </a:lnTo>
                <a:cubicBezTo>
                  <a:pt x="3873149" y="1536596"/>
                  <a:pt x="4154188" y="1815167"/>
                  <a:pt x="4204464" y="2165262"/>
                </a:cubicBezTo>
                <a:cubicBezTo>
                  <a:pt x="4204632" y="2165315"/>
                  <a:pt x="4204801" y="2165320"/>
                  <a:pt x="4204970" y="2165325"/>
                </a:cubicBezTo>
                <a:lnTo>
                  <a:pt x="4205510" y="2171962"/>
                </a:lnTo>
                <a:cubicBezTo>
                  <a:pt x="4210567" y="2201969"/>
                  <a:pt x="4213016" y="2232611"/>
                  <a:pt x="4212974" y="2263693"/>
                </a:cubicBezTo>
                <a:cubicBezTo>
                  <a:pt x="4214286" y="2269279"/>
                  <a:pt x="4214345" y="2274903"/>
                  <a:pt x="4214345" y="2280541"/>
                </a:cubicBezTo>
                <a:cubicBezTo>
                  <a:pt x="4214345" y="2284333"/>
                  <a:pt x="4214318" y="2288119"/>
                  <a:pt x="4213752" y="2291891"/>
                </a:cubicBezTo>
                <a:lnTo>
                  <a:pt x="4213253" y="2291858"/>
                </a:lnTo>
                <a:lnTo>
                  <a:pt x="4213227" y="2292349"/>
                </a:lnTo>
                <a:lnTo>
                  <a:pt x="4196108" y="2290736"/>
                </a:lnTo>
                <a:cubicBezTo>
                  <a:pt x="4163734" y="2290213"/>
                  <a:pt x="4131854" y="2287255"/>
                  <a:pt x="4100682" y="2281745"/>
                </a:cubicBezTo>
                <a:cubicBezTo>
                  <a:pt x="4095105" y="2282161"/>
                  <a:pt x="4089776" y="2281220"/>
                  <a:pt x="4084465" y="2280217"/>
                </a:cubicBezTo>
                <a:lnTo>
                  <a:pt x="4084349" y="2279078"/>
                </a:lnTo>
                <a:cubicBezTo>
                  <a:pt x="3725498" y="2220146"/>
                  <a:pt x="3444459" y="1941574"/>
                  <a:pt x="3394183" y="1591480"/>
                </a:cubicBezTo>
                <a:cubicBezTo>
                  <a:pt x="3394016" y="1591427"/>
                  <a:pt x="3393847" y="1591423"/>
                  <a:pt x="3393678" y="1591418"/>
                </a:cubicBezTo>
                <a:lnTo>
                  <a:pt x="3393139" y="1584794"/>
                </a:lnTo>
                <a:cubicBezTo>
                  <a:pt x="3388081" y="1554782"/>
                  <a:pt x="3385630" y="1524133"/>
                  <a:pt x="3385672" y="1493044"/>
                </a:cubicBezTo>
                <a:cubicBezTo>
                  <a:pt x="3384360" y="1487460"/>
                  <a:pt x="3384302" y="1481838"/>
                  <a:pt x="3384302" y="1476202"/>
                </a:cubicBezTo>
                <a:lnTo>
                  <a:pt x="3384896" y="1464852"/>
                </a:lnTo>
                <a:lnTo>
                  <a:pt x="3385394" y="1464884"/>
                </a:lnTo>
                <a:close/>
                <a:moveTo>
                  <a:pt x="3371632" y="1464394"/>
                </a:moveTo>
                <a:lnTo>
                  <a:pt x="3371658" y="1464884"/>
                </a:lnTo>
                <a:lnTo>
                  <a:pt x="3372156" y="1464852"/>
                </a:lnTo>
                <a:lnTo>
                  <a:pt x="3372750" y="1476202"/>
                </a:lnTo>
                <a:cubicBezTo>
                  <a:pt x="3372750" y="1481838"/>
                  <a:pt x="3372691" y="1487460"/>
                  <a:pt x="3371379" y="1493044"/>
                </a:cubicBezTo>
                <a:cubicBezTo>
                  <a:pt x="3371421" y="1524133"/>
                  <a:pt x="3368971" y="1554782"/>
                  <a:pt x="3363912" y="1584794"/>
                </a:cubicBezTo>
                <a:lnTo>
                  <a:pt x="3363374" y="1591418"/>
                </a:lnTo>
                <a:cubicBezTo>
                  <a:pt x="3363204" y="1591423"/>
                  <a:pt x="3363036" y="1591427"/>
                  <a:pt x="3362868" y="1591480"/>
                </a:cubicBezTo>
                <a:cubicBezTo>
                  <a:pt x="3312593" y="1941574"/>
                  <a:pt x="3031554" y="2220146"/>
                  <a:pt x="2672703" y="2279078"/>
                </a:cubicBezTo>
                <a:lnTo>
                  <a:pt x="2672586" y="2280217"/>
                </a:lnTo>
                <a:cubicBezTo>
                  <a:pt x="2667276" y="2281220"/>
                  <a:pt x="2661947" y="2282161"/>
                  <a:pt x="2656370" y="2281745"/>
                </a:cubicBezTo>
                <a:cubicBezTo>
                  <a:pt x="2625198" y="2287255"/>
                  <a:pt x="2593318" y="2290213"/>
                  <a:pt x="2560943" y="2290736"/>
                </a:cubicBezTo>
                <a:lnTo>
                  <a:pt x="2543825" y="2292349"/>
                </a:lnTo>
                <a:lnTo>
                  <a:pt x="2543799" y="2291858"/>
                </a:lnTo>
                <a:lnTo>
                  <a:pt x="2543300" y="2291891"/>
                </a:lnTo>
                <a:cubicBezTo>
                  <a:pt x="2542734" y="2288119"/>
                  <a:pt x="2542707" y="2284333"/>
                  <a:pt x="2542707" y="2280541"/>
                </a:cubicBezTo>
                <a:cubicBezTo>
                  <a:pt x="2542707" y="2274903"/>
                  <a:pt x="2542765" y="2269279"/>
                  <a:pt x="2544077" y="2263693"/>
                </a:cubicBezTo>
                <a:cubicBezTo>
                  <a:pt x="2544035" y="2232611"/>
                  <a:pt x="2546485" y="2201969"/>
                  <a:pt x="2551541" y="2171962"/>
                </a:cubicBezTo>
                <a:lnTo>
                  <a:pt x="2552082" y="2165325"/>
                </a:lnTo>
                <a:cubicBezTo>
                  <a:pt x="2552250" y="2165320"/>
                  <a:pt x="2552420" y="2165315"/>
                  <a:pt x="2552587" y="2165262"/>
                </a:cubicBezTo>
                <a:cubicBezTo>
                  <a:pt x="2602864" y="1815167"/>
                  <a:pt x="2883903" y="1536596"/>
                  <a:pt x="3242753" y="1477664"/>
                </a:cubicBezTo>
                <a:lnTo>
                  <a:pt x="3242870" y="1476525"/>
                </a:lnTo>
                <a:cubicBezTo>
                  <a:pt x="3248179" y="1475523"/>
                  <a:pt x="3253507" y="1474582"/>
                  <a:pt x="3259083" y="1474998"/>
                </a:cubicBezTo>
                <a:cubicBezTo>
                  <a:pt x="3290266" y="1469485"/>
                  <a:pt x="3322159" y="1466527"/>
                  <a:pt x="3354544" y="1466004"/>
                </a:cubicBezTo>
                <a:close/>
                <a:moveTo>
                  <a:pt x="1693269" y="1464394"/>
                </a:moveTo>
                <a:lnTo>
                  <a:pt x="1710356" y="1466004"/>
                </a:lnTo>
                <a:cubicBezTo>
                  <a:pt x="1742742" y="1466527"/>
                  <a:pt x="1774634" y="1469485"/>
                  <a:pt x="1805818" y="1474998"/>
                </a:cubicBezTo>
                <a:cubicBezTo>
                  <a:pt x="1811394" y="1474582"/>
                  <a:pt x="1816722" y="1475523"/>
                  <a:pt x="1822030" y="1476525"/>
                </a:cubicBezTo>
                <a:lnTo>
                  <a:pt x="1822148" y="1477664"/>
                </a:lnTo>
                <a:cubicBezTo>
                  <a:pt x="2180998" y="1536596"/>
                  <a:pt x="2462037" y="1815167"/>
                  <a:pt x="2512313" y="2165262"/>
                </a:cubicBezTo>
                <a:cubicBezTo>
                  <a:pt x="2512481" y="2165315"/>
                  <a:pt x="2512650" y="2165320"/>
                  <a:pt x="2512819" y="2165325"/>
                </a:cubicBezTo>
                <a:lnTo>
                  <a:pt x="2513359" y="2171962"/>
                </a:lnTo>
                <a:cubicBezTo>
                  <a:pt x="2518416" y="2201969"/>
                  <a:pt x="2520865" y="2232611"/>
                  <a:pt x="2520823" y="2263693"/>
                </a:cubicBezTo>
                <a:cubicBezTo>
                  <a:pt x="2522135" y="2269279"/>
                  <a:pt x="2522194" y="2274903"/>
                  <a:pt x="2522194" y="2280541"/>
                </a:cubicBezTo>
                <a:cubicBezTo>
                  <a:pt x="2522194" y="2284333"/>
                  <a:pt x="2522167" y="2288119"/>
                  <a:pt x="2521601" y="2291891"/>
                </a:cubicBezTo>
                <a:lnTo>
                  <a:pt x="2521102" y="2291858"/>
                </a:lnTo>
                <a:lnTo>
                  <a:pt x="2521076" y="2292349"/>
                </a:lnTo>
                <a:lnTo>
                  <a:pt x="2503957" y="2290736"/>
                </a:lnTo>
                <a:cubicBezTo>
                  <a:pt x="2471583" y="2290213"/>
                  <a:pt x="2439703" y="2287255"/>
                  <a:pt x="2408531" y="2281745"/>
                </a:cubicBezTo>
                <a:cubicBezTo>
                  <a:pt x="2402954" y="2282161"/>
                  <a:pt x="2397625" y="2281220"/>
                  <a:pt x="2392314" y="2280217"/>
                </a:cubicBezTo>
                <a:lnTo>
                  <a:pt x="2392198" y="2279078"/>
                </a:lnTo>
                <a:cubicBezTo>
                  <a:pt x="2033347" y="2220146"/>
                  <a:pt x="1752308" y="1941574"/>
                  <a:pt x="1702032" y="1591480"/>
                </a:cubicBezTo>
                <a:cubicBezTo>
                  <a:pt x="1701865" y="1591427"/>
                  <a:pt x="1701696" y="1591423"/>
                  <a:pt x="1701527" y="1591418"/>
                </a:cubicBezTo>
                <a:lnTo>
                  <a:pt x="1700989" y="1584794"/>
                </a:lnTo>
                <a:cubicBezTo>
                  <a:pt x="1695930" y="1554782"/>
                  <a:pt x="1693479" y="1524133"/>
                  <a:pt x="1693521" y="1493044"/>
                </a:cubicBezTo>
                <a:cubicBezTo>
                  <a:pt x="1692209" y="1487460"/>
                  <a:pt x="1692151" y="1481838"/>
                  <a:pt x="1692151" y="1476202"/>
                </a:cubicBezTo>
                <a:lnTo>
                  <a:pt x="1692745" y="1464852"/>
                </a:lnTo>
                <a:lnTo>
                  <a:pt x="1693243" y="1464884"/>
                </a:lnTo>
                <a:close/>
                <a:moveTo>
                  <a:pt x="1679481" y="1464394"/>
                </a:moveTo>
                <a:lnTo>
                  <a:pt x="1679507" y="1464884"/>
                </a:lnTo>
                <a:lnTo>
                  <a:pt x="1680005" y="1464852"/>
                </a:lnTo>
                <a:lnTo>
                  <a:pt x="1680599" y="1476202"/>
                </a:lnTo>
                <a:cubicBezTo>
                  <a:pt x="1680599" y="1481838"/>
                  <a:pt x="1680540" y="1487460"/>
                  <a:pt x="1679228" y="1493044"/>
                </a:cubicBezTo>
                <a:cubicBezTo>
                  <a:pt x="1679270" y="1524133"/>
                  <a:pt x="1676820" y="1554782"/>
                  <a:pt x="1671761" y="1584794"/>
                </a:cubicBezTo>
                <a:lnTo>
                  <a:pt x="1671223" y="1591418"/>
                </a:lnTo>
                <a:cubicBezTo>
                  <a:pt x="1671053" y="1591423"/>
                  <a:pt x="1670885" y="1591427"/>
                  <a:pt x="1670717" y="1591480"/>
                </a:cubicBezTo>
                <a:cubicBezTo>
                  <a:pt x="1620442" y="1941574"/>
                  <a:pt x="1339403" y="2220146"/>
                  <a:pt x="980552" y="2279078"/>
                </a:cubicBezTo>
                <a:lnTo>
                  <a:pt x="980435" y="2280217"/>
                </a:lnTo>
                <a:cubicBezTo>
                  <a:pt x="975125" y="2281220"/>
                  <a:pt x="969796" y="2282161"/>
                  <a:pt x="964219" y="2281745"/>
                </a:cubicBezTo>
                <a:cubicBezTo>
                  <a:pt x="933047" y="2287255"/>
                  <a:pt x="901167" y="2290213"/>
                  <a:pt x="868792" y="2290736"/>
                </a:cubicBezTo>
                <a:lnTo>
                  <a:pt x="851674" y="2292349"/>
                </a:lnTo>
                <a:lnTo>
                  <a:pt x="851648" y="2291858"/>
                </a:lnTo>
                <a:lnTo>
                  <a:pt x="851149" y="2291891"/>
                </a:lnTo>
                <a:cubicBezTo>
                  <a:pt x="850583" y="2288119"/>
                  <a:pt x="850556" y="2284333"/>
                  <a:pt x="850556" y="2280541"/>
                </a:cubicBezTo>
                <a:cubicBezTo>
                  <a:pt x="850556" y="2274903"/>
                  <a:pt x="850614" y="2269279"/>
                  <a:pt x="851926" y="2263693"/>
                </a:cubicBezTo>
                <a:cubicBezTo>
                  <a:pt x="851884" y="2232611"/>
                  <a:pt x="854334" y="2201969"/>
                  <a:pt x="859390" y="2171962"/>
                </a:cubicBezTo>
                <a:lnTo>
                  <a:pt x="859931" y="2165325"/>
                </a:lnTo>
                <a:cubicBezTo>
                  <a:pt x="860099" y="2165320"/>
                  <a:pt x="860269" y="2165315"/>
                  <a:pt x="860436" y="2165262"/>
                </a:cubicBezTo>
                <a:cubicBezTo>
                  <a:pt x="910713" y="1815167"/>
                  <a:pt x="1191752" y="1536596"/>
                  <a:pt x="1550602" y="1477664"/>
                </a:cubicBezTo>
                <a:lnTo>
                  <a:pt x="1550719" y="1476525"/>
                </a:lnTo>
                <a:cubicBezTo>
                  <a:pt x="1556028" y="1475523"/>
                  <a:pt x="1561356" y="1474582"/>
                  <a:pt x="1566932" y="1474998"/>
                </a:cubicBezTo>
                <a:cubicBezTo>
                  <a:pt x="1598115" y="1469485"/>
                  <a:pt x="1630008" y="1466527"/>
                  <a:pt x="1662393" y="1466004"/>
                </a:cubicBezTo>
                <a:close/>
                <a:moveTo>
                  <a:pt x="1118" y="1464394"/>
                </a:moveTo>
                <a:lnTo>
                  <a:pt x="18205" y="1466004"/>
                </a:lnTo>
                <a:cubicBezTo>
                  <a:pt x="50591" y="1466527"/>
                  <a:pt x="82483" y="1469485"/>
                  <a:pt x="113667" y="1474998"/>
                </a:cubicBezTo>
                <a:cubicBezTo>
                  <a:pt x="119243" y="1474582"/>
                  <a:pt x="124571" y="1475523"/>
                  <a:pt x="129879" y="1476525"/>
                </a:cubicBezTo>
                <a:lnTo>
                  <a:pt x="129997" y="1477664"/>
                </a:lnTo>
                <a:cubicBezTo>
                  <a:pt x="488847" y="1536596"/>
                  <a:pt x="769886" y="1815167"/>
                  <a:pt x="820162" y="2165262"/>
                </a:cubicBezTo>
                <a:cubicBezTo>
                  <a:pt x="820330" y="2165315"/>
                  <a:pt x="820499" y="2165320"/>
                  <a:pt x="820668" y="2165325"/>
                </a:cubicBezTo>
                <a:lnTo>
                  <a:pt x="821208" y="2171962"/>
                </a:lnTo>
                <a:cubicBezTo>
                  <a:pt x="826265" y="2201969"/>
                  <a:pt x="828714" y="2232611"/>
                  <a:pt x="828672" y="2263693"/>
                </a:cubicBezTo>
                <a:cubicBezTo>
                  <a:pt x="829984" y="2269279"/>
                  <a:pt x="830043" y="2274903"/>
                  <a:pt x="830043" y="2280541"/>
                </a:cubicBezTo>
                <a:cubicBezTo>
                  <a:pt x="830043" y="2284333"/>
                  <a:pt x="830016" y="2288119"/>
                  <a:pt x="829450" y="2291891"/>
                </a:cubicBezTo>
                <a:lnTo>
                  <a:pt x="828951" y="2291858"/>
                </a:lnTo>
                <a:lnTo>
                  <a:pt x="828925" y="2292349"/>
                </a:lnTo>
                <a:lnTo>
                  <a:pt x="811806" y="2290736"/>
                </a:lnTo>
                <a:cubicBezTo>
                  <a:pt x="779432" y="2290213"/>
                  <a:pt x="747552" y="2287255"/>
                  <a:pt x="716380" y="2281745"/>
                </a:cubicBezTo>
                <a:cubicBezTo>
                  <a:pt x="710803" y="2282161"/>
                  <a:pt x="705474" y="2281220"/>
                  <a:pt x="700163" y="2280217"/>
                </a:cubicBezTo>
                <a:lnTo>
                  <a:pt x="700047" y="2279078"/>
                </a:lnTo>
                <a:cubicBezTo>
                  <a:pt x="341196" y="2220146"/>
                  <a:pt x="60157" y="1941574"/>
                  <a:pt x="9881" y="1591480"/>
                </a:cubicBezTo>
                <a:cubicBezTo>
                  <a:pt x="9714" y="1591427"/>
                  <a:pt x="9545" y="1591423"/>
                  <a:pt x="9376" y="1591418"/>
                </a:cubicBezTo>
                <a:lnTo>
                  <a:pt x="8837" y="1584794"/>
                </a:lnTo>
                <a:cubicBezTo>
                  <a:pt x="3779" y="1554782"/>
                  <a:pt x="1328" y="1524133"/>
                  <a:pt x="1370" y="1493044"/>
                </a:cubicBezTo>
                <a:cubicBezTo>
                  <a:pt x="58" y="1487460"/>
                  <a:pt x="0" y="1481838"/>
                  <a:pt x="0" y="1476202"/>
                </a:cubicBezTo>
                <a:lnTo>
                  <a:pt x="594" y="1464852"/>
                </a:lnTo>
                <a:lnTo>
                  <a:pt x="1092" y="1464884"/>
                </a:lnTo>
                <a:close/>
                <a:moveTo>
                  <a:pt x="7762529" y="750600"/>
                </a:moveTo>
                <a:cubicBezTo>
                  <a:pt x="7815805" y="1021506"/>
                  <a:pt x="8030648" y="1236303"/>
                  <a:pt x="8305838" y="1295446"/>
                </a:cubicBezTo>
                <a:cubicBezTo>
                  <a:pt x="8252563" y="1024540"/>
                  <a:pt x="8037719" y="809743"/>
                  <a:pt x="7762529" y="750600"/>
                </a:cubicBezTo>
                <a:close/>
                <a:moveTo>
                  <a:pt x="7455280" y="750600"/>
                </a:moveTo>
                <a:cubicBezTo>
                  <a:pt x="7180090" y="809743"/>
                  <a:pt x="6965246" y="1024540"/>
                  <a:pt x="6911971" y="1295446"/>
                </a:cubicBezTo>
                <a:cubicBezTo>
                  <a:pt x="7187161" y="1236303"/>
                  <a:pt x="7402004" y="1021506"/>
                  <a:pt x="7455280" y="750600"/>
                </a:cubicBezTo>
                <a:close/>
                <a:moveTo>
                  <a:pt x="6070378" y="750600"/>
                </a:moveTo>
                <a:cubicBezTo>
                  <a:pt x="6123654" y="1021506"/>
                  <a:pt x="6338497" y="1236303"/>
                  <a:pt x="6613687" y="1295446"/>
                </a:cubicBezTo>
                <a:cubicBezTo>
                  <a:pt x="6560412" y="1024540"/>
                  <a:pt x="6345568" y="809743"/>
                  <a:pt x="6070378" y="750600"/>
                </a:cubicBezTo>
                <a:close/>
                <a:moveTo>
                  <a:pt x="5763129" y="750600"/>
                </a:moveTo>
                <a:cubicBezTo>
                  <a:pt x="5487939" y="809743"/>
                  <a:pt x="5273095" y="1024540"/>
                  <a:pt x="5219820" y="1295446"/>
                </a:cubicBezTo>
                <a:cubicBezTo>
                  <a:pt x="5495010" y="1236303"/>
                  <a:pt x="5709853" y="1021506"/>
                  <a:pt x="5763129" y="750600"/>
                </a:cubicBezTo>
                <a:close/>
                <a:moveTo>
                  <a:pt x="4378227" y="750600"/>
                </a:moveTo>
                <a:cubicBezTo>
                  <a:pt x="4431503" y="1021506"/>
                  <a:pt x="4646346" y="1236303"/>
                  <a:pt x="4921536" y="1295446"/>
                </a:cubicBezTo>
                <a:cubicBezTo>
                  <a:pt x="4868261" y="1024540"/>
                  <a:pt x="4653417" y="809743"/>
                  <a:pt x="4378227" y="750600"/>
                </a:cubicBezTo>
                <a:close/>
                <a:moveTo>
                  <a:pt x="4070978" y="750600"/>
                </a:moveTo>
                <a:cubicBezTo>
                  <a:pt x="3795788" y="809743"/>
                  <a:pt x="3580944" y="1024540"/>
                  <a:pt x="3527669" y="1295446"/>
                </a:cubicBezTo>
                <a:cubicBezTo>
                  <a:pt x="3802859" y="1236303"/>
                  <a:pt x="4017702" y="1021506"/>
                  <a:pt x="4070978" y="750600"/>
                </a:cubicBezTo>
                <a:close/>
                <a:moveTo>
                  <a:pt x="2686076" y="750600"/>
                </a:moveTo>
                <a:cubicBezTo>
                  <a:pt x="2739352" y="1021506"/>
                  <a:pt x="2954195" y="1236303"/>
                  <a:pt x="3229385" y="1295446"/>
                </a:cubicBezTo>
                <a:cubicBezTo>
                  <a:pt x="3176110" y="1024540"/>
                  <a:pt x="2961266" y="809743"/>
                  <a:pt x="2686076" y="750600"/>
                </a:cubicBezTo>
                <a:close/>
                <a:moveTo>
                  <a:pt x="2378827" y="750600"/>
                </a:moveTo>
                <a:cubicBezTo>
                  <a:pt x="2103637" y="809743"/>
                  <a:pt x="1888793" y="1024540"/>
                  <a:pt x="1835518" y="1295446"/>
                </a:cubicBezTo>
                <a:cubicBezTo>
                  <a:pt x="2110708" y="1236303"/>
                  <a:pt x="2325551" y="1021506"/>
                  <a:pt x="2378827" y="750600"/>
                </a:cubicBezTo>
                <a:close/>
                <a:moveTo>
                  <a:pt x="993925" y="750600"/>
                </a:moveTo>
                <a:cubicBezTo>
                  <a:pt x="1047201" y="1021506"/>
                  <a:pt x="1262044" y="1236303"/>
                  <a:pt x="1537234" y="1295446"/>
                </a:cubicBezTo>
                <a:cubicBezTo>
                  <a:pt x="1483959" y="1024540"/>
                  <a:pt x="1269115" y="809743"/>
                  <a:pt x="993925" y="750600"/>
                </a:cubicBezTo>
                <a:close/>
                <a:moveTo>
                  <a:pt x="686676" y="750600"/>
                </a:moveTo>
                <a:cubicBezTo>
                  <a:pt x="411486" y="809743"/>
                  <a:pt x="196642" y="1024540"/>
                  <a:pt x="143367" y="1295446"/>
                </a:cubicBezTo>
                <a:cubicBezTo>
                  <a:pt x="418557" y="1236303"/>
                  <a:pt x="633400" y="1021506"/>
                  <a:pt x="686676" y="750600"/>
                </a:cubicBezTo>
                <a:close/>
                <a:moveTo>
                  <a:pt x="9139239" y="624486"/>
                </a:moveTo>
                <a:lnTo>
                  <a:pt x="9139239" y="752995"/>
                </a:lnTo>
                <a:lnTo>
                  <a:pt x="9047261" y="779881"/>
                </a:lnTo>
                <a:cubicBezTo>
                  <a:pt x="8821055" y="864319"/>
                  <a:pt x="8650738" y="1058403"/>
                  <a:pt x="8604122" y="1295446"/>
                </a:cubicBezTo>
                <a:cubicBezTo>
                  <a:pt x="8844913" y="1243696"/>
                  <a:pt x="9039501" y="1072773"/>
                  <a:pt x="9120077" y="849365"/>
                </a:cubicBezTo>
                <a:lnTo>
                  <a:pt x="9139239" y="780178"/>
                </a:lnTo>
                <a:lnTo>
                  <a:pt x="9139239" y="1085737"/>
                </a:lnTo>
                <a:lnTo>
                  <a:pt x="9135069" y="1092549"/>
                </a:lnTo>
                <a:cubicBezTo>
                  <a:pt x="9008919" y="1266178"/>
                  <a:pt x="8815033" y="1389778"/>
                  <a:pt x="8590751" y="1426902"/>
                </a:cubicBezTo>
                <a:lnTo>
                  <a:pt x="8590635" y="1428050"/>
                </a:lnTo>
                <a:cubicBezTo>
                  <a:pt x="8585324" y="1429061"/>
                  <a:pt x="8579995" y="1430009"/>
                  <a:pt x="8574418" y="1429590"/>
                </a:cubicBezTo>
                <a:cubicBezTo>
                  <a:pt x="8543246" y="1435144"/>
                  <a:pt x="8511366" y="1438125"/>
                  <a:pt x="8478991" y="1438652"/>
                </a:cubicBezTo>
                <a:lnTo>
                  <a:pt x="8461873" y="1440278"/>
                </a:lnTo>
                <a:lnTo>
                  <a:pt x="8461847" y="1439783"/>
                </a:lnTo>
                <a:lnTo>
                  <a:pt x="8461348" y="1439816"/>
                </a:lnTo>
                <a:cubicBezTo>
                  <a:pt x="8460782" y="1436014"/>
                  <a:pt x="8460755" y="1432198"/>
                  <a:pt x="8460755" y="1428376"/>
                </a:cubicBezTo>
                <a:cubicBezTo>
                  <a:pt x="8460755" y="1422694"/>
                  <a:pt x="8460814" y="1417025"/>
                  <a:pt x="8462126" y="1411395"/>
                </a:cubicBezTo>
                <a:cubicBezTo>
                  <a:pt x="8462083" y="1380067"/>
                  <a:pt x="8464533" y="1349182"/>
                  <a:pt x="8469590" y="1318938"/>
                </a:cubicBezTo>
                <a:lnTo>
                  <a:pt x="8470130" y="1312248"/>
                </a:lnTo>
                <a:cubicBezTo>
                  <a:pt x="8470299" y="1312243"/>
                  <a:pt x="8470468" y="1312238"/>
                  <a:pt x="8470636" y="1312185"/>
                </a:cubicBezTo>
                <a:cubicBezTo>
                  <a:pt x="8514628" y="1003427"/>
                  <a:pt x="8735297" y="749863"/>
                  <a:pt x="9030178" y="651504"/>
                </a:cubicBezTo>
                <a:close/>
                <a:moveTo>
                  <a:pt x="7620280" y="605769"/>
                </a:moveTo>
                <a:lnTo>
                  <a:pt x="7637367" y="607392"/>
                </a:lnTo>
                <a:cubicBezTo>
                  <a:pt x="7669753" y="607919"/>
                  <a:pt x="7701646" y="610900"/>
                  <a:pt x="7732829" y="616457"/>
                </a:cubicBezTo>
                <a:cubicBezTo>
                  <a:pt x="7738405" y="616038"/>
                  <a:pt x="7743733" y="616986"/>
                  <a:pt x="7749042" y="617996"/>
                </a:cubicBezTo>
                <a:lnTo>
                  <a:pt x="7749159" y="619144"/>
                </a:lnTo>
                <a:cubicBezTo>
                  <a:pt x="8108009" y="678542"/>
                  <a:pt x="8389048" y="959319"/>
                  <a:pt x="8439324" y="1312185"/>
                </a:cubicBezTo>
                <a:cubicBezTo>
                  <a:pt x="8439492" y="1312238"/>
                  <a:pt x="8439661" y="1312243"/>
                  <a:pt x="8439830" y="1312248"/>
                </a:cubicBezTo>
                <a:lnTo>
                  <a:pt x="8440370" y="1318938"/>
                </a:lnTo>
                <a:cubicBezTo>
                  <a:pt x="8445427" y="1349182"/>
                  <a:pt x="8447877" y="1380067"/>
                  <a:pt x="8447834" y="1411395"/>
                </a:cubicBezTo>
                <a:cubicBezTo>
                  <a:pt x="8449146" y="1417025"/>
                  <a:pt x="8449205" y="1422694"/>
                  <a:pt x="8449205" y="1428376"/>
                </a:cubicBezTo>
                <a:cubicBezTo>
                  <a:pt x="8449205" y="1432198"/>
                  <a:pt x="8449178" y="1436014"/>
                  <a:pt x="8448612" y="1439816"/>
                </a:cubicBezTo>
                <a:lnTo>
                  <a:pt x="8448113" y="1439783"/>
                </a:lnTo>
                <a:lnTo>
                  <a:pt x="8448087" y="1440278"/>
                </a:lnTo>
                <a:lnTo>
                  <a:pt x="8430969" y="1438652"/>
                </a:lnTo>
                <a:cubicBezTo>
                  <a:pt x="8398594" y="1438125"/>
                  <a:pt x="8366714" y="1435144"/>
                  <a:pt x="8335542" y="1429590"/>
                </a:cubicBezTo>
                <a:cubicBezTo>
                  <a:pt x="8329965" y="1430009"/>
                  <a:pt x="8324636" y="1429061"/>
                  <a:pt x="8319325" y="1428050"/>
                </a:cubicBezTo>
                <a:lnTo>
                  <a:pt x="8319209" y="1426902"/>
                </a:lnTo>
                <a:cubicBezTo>
                  <a:pt x="7960358" y="1367503"/>
                  <a:pt x="7679319" y="1086726"/>
                  <a:pt x="7629044" y="733861"/>
                </a:cubicBezTo>
                <a:cubicBezTo>
                  <a:pt x="7628876" y="733808"/>
                  <a:pt x="7628708" y="733803"/>
                  <a:pt x="7628538" y="733798"/>
                </a:cubicBezTo>
                <a:lnTo>
                  <a:pt x="7628000" y="727122"/>
                </a:lnTo>
                <a:cubicBezTo>
                  <a:pt x="7622941" y="696872"/>
                  <a:pt x="7620490" y="665981"/>
                  <a:pt x="7620533" y="634646"/>
                </a:cubicBezTo>
                <a:cubicBezTo>
                  <a:pt x="7619221" y="629018"/>
                  <a:pt x="7619162" y="623351"/>
                  <a:pt x="7619162" y="617670"/>
                </a:cubicBezTo>
                <a:lnTo>
                  <a:pt x="7619756" y="606230"/>
                </a:lnTo>
                <a:lnTo>
                  <a:pt x="7620254" y="606263"/>
                </a:lnTo>
                <a:close/>
                <a:moveTo>
                  <a:pt x="7597529" y="605769"/>
                </a:moveTo>
                <a:lnTo>
                  <a:pt x="7597555" y="606263"/>
                </a:lnTo>
                <a:lnTo>
                  <a:pt x="7598053" y="606230"/>
                </a:lnTo>
                <a:lnTo>
                  <a:pt x="7598647" y="617670"/>
                </a:lnTo>
                <a:cubicBezTo>
                  <a:pt x="7598647" y="623351"/>
                  <a:pt x="7598588" y="629018"/>
                  <a:pt x="7597276" y="634646"/>
                </a:cubicBezTo>
                <a:cubicBezTo>
                  <a:pt x="7597319" y="665981"/>
                  <a:pt x="7594868" y="696872"/>
                  <a:pt x="7589809" y="727122"/>
                </a:cubicBezTo>
                <a:lnTo>
                  <a:pt x="7589271" y="733798"/>
                </a:lnTo>
                <a:cubicBezTo>
                  <a:pt x="7589101" y="733803"/>
                  <a:pt x="7588933" y="733808"/>
                  <a:pt x="7588765" y="733861"/>
                </a:cubicBezTo>
                <a:cubicBezTo>
                  <a:pt x="7538490" y="1086726"/>
                  <a:pt x="7257451" y="1367503"/>
                  <a:pt x="6898600" y="1426902"/>
                </a:cubicBezTo>
                <a:lnTo>
                  <a:pt x="6898484" y="1428050"/>
                </a:lnTo>
                <a:cubicBezTo>
                  <a:pt x="6893173" y="1429061"/>
                  <a:pt x="6887844" y="1430009"/>
                  <a:pt x="6882267" y="1429590"/>
                </a:cubicBezTo>
                <a:cubicBezTo>
                  <a:pt x="6851095" y="1435144"/>
                  <a:pt x="6819215" y="1438125"/>
                  <a:pt x="6786841" y="1438652"/>
                </a:cubicBezTo>
                <a:lnTo>
                  <a:pt x="6769722" y="1440278"/>
                </a:lnTo>
                <a:lnTo>
                  <a:pt x="6769696" y="1439783"/>
                </a:lnTo>
                <a:lnTo>
                  <a:pt x="6769197" y="1439816"/>
                </a:lnTo>
                <a:cubicBezTo>
                  <a:pt x="6768631" y="1436014"/>
                  <a:pt x="6768604" y="1432198"/>
                  <a:pt x="6768604" y="1428376"/>
                </a:cubicBezTo>
                <a:cubicBezTo>
                  <a:pt x="6768604" y="1422694"/>
                  <a:pt x="6768663" y="1417025"/>
                  <a:pt x="6769975" y="1411395"/>
                </a:cubicBezTo>
                <a:cubicBezTo>
                  <a:pt x="6769933" y="1380067"/>
                  <a:pt x="6772382" y="1349182"/>
                  <a:pt x="6777439" y="1318938"/>
                </a:cubicBezTo>
                <a:lnTo>
                  <a:pt x="6777979" y="1312248"/>
                </a:lnTo>
                <a:cubicBezTo>
                  <a:pt x="6778148" y="1312243"/>
                  <a:pt x="6778317" y="1312238"/>
                  <a:pt x="6778485" y="1312185"/>
                </a:cubicBezTo>
                <a:cubicBezTo>
                  <a:pt x="6828761" y="959319"/>
                  <a:pt x="7109800" y="678542"/>
                  <a:pt x="7468650" y="619144"/>
                </a:cubicBezTo>
                <a:lnTo>
                  <a:pt x="7468767" y="617996"/>
                </a:lnTo>
                <a:cubicBezTo>
                  <a:pt x="7474076" y="616986"/>
                  <a:pt x="7479404" y="616038"/>
                  <a:pt x="7484980" y="616457"/>
                </a:cubicBezTo>
                <a:cubicBezTo>
                  <a:pt x="7516163" y="610900"/>
                  <a:pt x="7548056" y="607919"/>
                  <a:pt x="7580442" y="607392"/>
                </a:cubicBezTo>
                <a:close/>
                <a:moveTo>
                  <a:pt x="5928129" y="605769"/>
                </a:moveTo>
                <a:lnTo>
                  <a:pt x="5945217" y="607392"/>
                </a:lnTo>
                <a:cubicBezTo>
                  <a:pt x="5977602" y="607919"/>
                  <a:pt x="6009495" y="610900"/>
                  <a:pt x="6040678" y="616457"/>
                </a:cubicBezTo>
                <a:cubicBezTo>
                  <a:pt x="6046254" y="616038"/>
                  <a:pt x="6051582" y="616986"/>
                  <a:pt x="6056891" y="617996"/>
                </a:cubicBezTo>
                <a:lnTo>
                  <a:pt x="6057008" y="619144"/>
                </a:lnTo>
                <a:cubicBezTo>
                  <a:pt x="6415858" y="678542"/>
                  <a:pt x="6696897" y="959319"/>
                  <a:pt x="6747174" y="1312185"/>
                </a:cubicBezTo>
                <a:cubicBezTo>
                  <a:pt x="6747341" y="1312238"/>
                  <a:pt x="6747511" y="1312243"/>
                  <a:pt x="6747679" y="1312248"/>
                </a:cubicBezTo>
                <a:lnTo>
                  <a:pt x="6748220" y="1318938"/>
                </a:lnTo>
                <a:cubicBezTo>
                  <a:pt x="6753276" y="1349182"/>
                  <a:pt x="6755726" y="1380067"/>
                  <a:pt x="6755684" y="1411395"/>
                </a:cubicBezTo>
                <a:cubicBezTo>
                  <a:pt x="6756996" y="1417025"/>
                  <a:pt x="6757054" y="1422694"/>
                  <a:pt x="6757054" y="1428376"/>
                </a:cubicBezTo>
                <a:cubicBezTo>
                  <a:pt x="6757054" y="1432198"/>
                  <a:pt x="6757027" y="1436014"/>
                  <a:pt x="6756461" y="1439816"/>
                </a:cubicBezTo>
                <a:lnTo>
                  <a:pt x="6755962" y="1439783"/>
                </a:lnTo>
                <a:lnTo>
                  <a:pt x="6755936" y="1440278"/>
                </a:lnTo>
                <a:lnTo>
                  <a:pt x="6738818" y="1438652"/>
                </a:lnTo>
                <a:cubicBezTo>
                  <a:pt x="6706444" y="1438125"/>
                  <a:pt x="6674563" y="1435144"/>
                  <a:pt x="6643391" y="1429590"/>
                </a:cubicBezTo>
                <a:cubicBezTo>
                  <a:pt x="6637814" y="1430009"/>
                  <a:pt x="6632485" y="1429061"/>
                  <a:pt x="6627175" y="1428050"/>
                </a:cubicBezTo>
                <a:lnTo>
                  <a:pt x="6627059" y="1426902"/>
                </a:lnTo>
                <a:cubicBezTo>
                  <a:pt x="6268207" y="1367503"/>
                  <a:pt x="5987168" y="1086726"/>
                  <a:pt x="5936893" y="733861"/>
                </a:cubicBezTo>
                <a:cubicBezTo>
                  <a:pt x="5936725" y="733808"/>
                  <a:pt x="5936557" y="733803"/>
                  <a:pt x="5936387" y="733798"/>
                </a:cubicBezTo>
                <a:lnTo>
                  <a:pt x="5935849" y="727122"/>
                </a:lnTo>
                <a:cubicBezTo>
                  <a:pt x="5930790" y="696872"/>
                  <a:pt x="5928340" y="665981"/>
                  <a:pt x="5928382" y="634646"/>
                </a:cubicBezTo>
                <a:cubicBezTo>
                  <a:pt x="5927070" y="629018"/>
                  <a:pt x="5927011" y="623351"/>
                  <a:pt x="5927011" y="617670"/>
                </a:cubicBezTo>
                <a:lnTo>
                  <a:pt x="5927605" y="606230"/>
                </a:lnTo>
                <a:lnTo>
                  <a:pt x="5928103" y="606263"/>
                </a:lnTo>
                <a:close/>
                <a:moveTo>
                  <a:pt x="5905378" y="605769"/>
                </a:moveTo>
                <a:lnTo>
                  <a:pt x="5905404" y="606263"/>
                </a:lnTo>
                <a:lnTo>
                  <a:pt x="5905902" y="606230"/>
                </a:lnTo>
                <a:lnTo>
                  <a:pt x="5906496" y="617670"/>
                </a:lnTo>
                <a:cubicBezTo>
                  <a:pt x="5906496" y="623351"/>
                  <a:pt x="5906438" y="629018"/>
                  <a:pt x="5905126" y="634646"/>
                </a:cubicBezTo>
                <a:cubicBezTo>
                  <a:pt x="5905168" y="665981"/>
                  <a:pt x="5902717" y="696872"/>
                  <a:pt x="5897659" y="727122"/>
                </a:cubicBezTo>
                <a:lnTo>
                  <a:pt x="5897120" y="733798"/>
                </a:lnTo>
                <a:cubicBezTo>
                  <a:pt x="5896951" y="733803"/>
                  <a:pt x="5896782" y="733808"/>
                  <a:pt x="5896615" y="733861"/>
                </a:cubicBezTo>
                <a:cubicBezTo>
                  <a:pt x="5846339" y="1086726"/>
                  <a:pt x="5565300" y="1367503"/>
                  <a:pt x="5206449" y="1426902"/>
                </a:cubicBezTo>
                <a:lnTo>
                  <a:pt x="5206334" y="1428050"/>
                </a:lnTo>
                <a:cubicBezTo>
                  <a:pt x="5201022" y="1429061"/>
                  <a:pt x="5195693" y="1430009"/>
                  <a:pt x="5190116" y="1429590"/>
                </a:cubicBezTo>
                <a:cubicBezTo>
                  <a:pt x="5158944" y="1435144"/>
                  <a:pt x="5127065" y="1438125"/>
                  <a:pt x="5094690" y="1438652"/>
                </a:cubicBezTo>
                <a:lnTo>
                  <a:pt x="5077571" y="1440278"/>
                </a:lnTo>
                <a:lnTo>
                  <a:pt x="5077545" y="1439783"/>
                </a:lnTo>
                <a:lnTo>
                  <a:pt x="5077046" y="1439816"/>
                </a:lnTo>
                <a:cubicBezTo>
                  <a:pt x="5076480" y="1436014"/>
                  <a:pt x="5076453" y="1432198"/>
                  <a:pt x="5076453" y="1428376"/>
                </a:cubicBezTo>
                <a:cubicBezTo>
                  <a:pt x="5076453" y="1422694"/>
                  <a:pt x="5076512" y="1417025"/>
                  <a:pt x="5077824" y="1411395"/>
                </a:cubicBezTo>
                <a:cubicBezTo>
                  <a:pt x="5077782" y="1380067"/>
                  <a:pt x="5080231" y="1349182"/>
                  <a:pt x="5085288" y="1318938"/>
                </a:cubicBezTo>
                <a:lnTo>
                  <a:pt x="5085828" y="1312248"/>
                </a:lnTo>
                <a:cubicBezTo>
                  <a:pt x="5085997" y="1312243"/>
                  <a:pt x="5086166" y="1312238"/>
                  <a:pt x="5086334" y="1312185"/>
                </a:cubicBezTo>
                <a:cubicBezTo>
                  <a:pt x="5136610" y="959319"/>
                  <a:pt x="5417649" y="678542"/>
                  <a:pt x="5776501" y="619144"/>
                </a:cubicBezTo>
                <a:lnTo>
                  <a:pt x="5776617" y="617996"/>
                </a:lnTo>
                <a:cubicBezTo>
                  <a:pt x="5781926" y="616986"/>
                  <a:pt x="5787253" y="616038"/>
                  <a:pt x="5792829" y="616457"/>
                </a:cubicBezTo>
                <a:cubicBezTo>
                  <a:pt x="5824013" y="610900"/>
                  <a:pt x="5855905" y="607919"/>
                  <a:pt x="5888291" y="607392"/>
                </a:cubicBezTo>
                <a:close/>
                <a:moveTo>
                  <a:pt x="4235979" y="605769"/>
                </a:moveTo>
                <a:lnTo>
                  <a:pt x="4253065" y="607392"/>
                </a:lnTo>
                <a:cubicBezTo>
                  <a:pt x="4285451" y="607919"/>
                  <a:pt x="4317343" y="610900"/>
                  <a:pt x="4348528" y="616457"/>
                </a:cubicBezTo>
                <a:cubicBezTo>
                  <a:pt x="4354104" y="616038"/>
                  <a:pt x="4359431" y="616986"/>
                  <a:pt x="4364739" y="617996"/>
                </a:cubicBezTo>
                <a:lnTo>
                  <a:pt x="4364856" y="619144"/>
                </a:lnTo>
                <a:cubicBezTo>
                  <a:pt x="4723707" y="678542"/>
                  <a:pt x="5004746" y="959319"/>
                  <a:pt x="5055022" y="1312185"/>
                </a:cubicBezTo>
                <a:cubicBezTo>
                  <a:pt x="5055190" y="1312238"/>
                  <a:pt x="5055359" y="1312243"/>
                  <a:pt x="5055528" y="1312248"/>
                </a:cubicBezTo>
                <a:lnTo>
                  <a:pt x="5056068" y="1318938"/>
                </a:lnTo>
                <a:cubicBezTo>
                  <a:pt x="5061125" y="1349182"/>
                  <a:pt x="5063574" y="1380067"/>
                  <a:pt x="5063532" y="1411395"/>
                </a:cubicBezTo>
                <a:cubicBezTo>
                  <a:pt x="5064844" y="1417025"/>
                  <a:pt x="5064903" y="1422694"/>
                  <a:pt x="5064903" y="1428376"/>
                </a:cubicBezTo>
                <a:cubicBezTo>
                  <a:pt x="5064903" y="1432198"/>
                  <a:pt x="5064876" y="1436014"/>
                  <a:pt x="5064310" y="1439816"/>
                </a:cubicBezTo>
                <a:lnTo>
                  <a:pt x="5063811" y="1439783"/>
                </a:lnTo>
                <a:lnTo>
                  <a:pt x="5063785" y="1440278"/>
                </a:lnTo>
                <a:lnTo>
                  <a:pt x="5046666" y="1438652"/>
                </a:lnTo>
                <a:cubicBezTo>
                  <a:pt x="5014292" y="1438125"/>
                  <a:pt x="4982412" y="1435144"/>
                  <a:pt x="4951241" y="1429590"/>
                </a:cubicBezTo>
                <a:cubicBezTo>
                  <a:pt x="4945663" y="1430009"/>
                  <a:pt x="4940334" y="1429061"/>
                  <a:pt x="4935023" y="1428050"/>
                </a:cubicBezTo>
                <a:lnTo>
                  <a:pt x="4934907" y="1426902"/>
                </a:lnTo>
                <a:cubicBezTo>
                  <a:pt x="4576056" y="1367503"/>
                  <a:pt x="4295017" y="1086726"/>
                  <a:pt x="4244741" y="733861"/>
                </a:cubicBezTo>
                <a:cubicBezTo>
                  <a:pt x="4244574" y="733808"/>
                  <a:pt x="4244405" y="733803"/>
                  <a:pt x="4244236" y="733798"/>
                </a:cubicBezTo>
                <a:lnTo>
                  <a:pt x="4243697" y="727122"/>
                </a:lnTo>
                <a:cubicBezTo>
                  <a:pt x="4238639" y="696872"/>
                  <a:pt x="4236188" y="665981"/>
                  <a:pt x="4236230" y="634646"/>
                </a:cubicBezTo>
                <a:cubicBezTo>
                  <a:pt x="4234918" y="629018"/>
                  <a:pt x="4234860" y="623351"/>
                  <a:pt x="4234860" y="617670"/>
                </a:cubicBezTo>
                <a:lnTo>
                  <a:pt x="4235454" y="606230"/>
                </a:lnTo>
                <a:lnTo>
                  <a:pt x="4235952" y="606263"/>
                </a:lnTo>
                <a:close/>
                <a:moveTo>
                  <a:pt x="4213227" y="605769"/>
                </a:moveTo>
                <a:lnTo>
                  <a:pt x="4213253" y="606263"/>
                </a:lnTo>
                <a:lnTo>
                  <a:pt x="4213751" y="606230"/>
                </a:lnTo>
                <a:lnTo>
                  <a:pt x="4214345" y="617670"/>
                </a:lnTo>
                <a:cubicBezTo>
                  <a:pt x="4214345" y="623351"/>
                  <a:pt x="4214286" y="629018"/>
                  <a:pt x="4212974" y="634646"/>
                </a:cubicBezTo>
                <a:cubicBezTo>
                  <a:pt x="4213016" y="665981"/>
                  <a:pt x="4210566" y="696872"/>
                  <a:pt x="4205507" y="727122"/>
                </a:cubicBezTo>
                <a:lnTo>
                  <a:pt x="4204969" y="733798"/>
                </a:lnTo>
                <a:cubicBezTo>
                  <a:pt x="4204799" y="733803"/>
                  <a:pt x="4204631" y="733808"/>
                  <a:pt x="4204463" y="733861"/>
                </a:cubicBezTo>
                <a:cubicBezTo>
                  <a:pt x="4154188" y="1086726"/>
                  <a:pt x="3873149" y="1367503"/>
                  <a:pt x="3514297" y="1426902"/>
                </a:cubicBezTo>
                <a:lnTo>
                  <a:pt x="3514181" y="1428050"/>
                </a:lnTo>
                <a:cubicBezTo>
                  <a:pt x="3508871" y="1429061"/>
                  <a:pt x="3503542" y="1430009"/>
                  <a:pt x="3497965" y="1429590"/>
                </a:cubicBezTo>
                <a:cubicBezTo>
                  <a:pt x="3466793" y="1435144"/>
                  <a:pt x="3434912" y="1438125"/>
                  <a:pt x="3402538" y="1438652"/>
                </a:cubicBezTo>
                <a:lnTo>
                  <a:pt x="3385420" y="1440278"/>
                </a:lnTo>
                <a:lnTo>
                  <a:pt x="3385394" y="1439783"/>
                </a:lnTo>
                <a:lnTo>
                  <a:pt x="3384895" y="1439816"/>
                </a:lnTo>
                <a:cubicBezTo>
                  <a:pt x="3384329" y="1436014"/>
                  <a:pt x="3384302" y="1432198"/>
                  <a:pt x="3384302" y="1428376"/>
                </a:cubicBezTo>
                <a:cubicBezTo>
                  <a:pt x="3384302" y="1422694"/>
                  <a:pt x="3384360" y="1417025"/>
                  <a:pt x="3385672" y="1411395"/>
                </a:cubicBezTo>
                <a:cubicBezTo>
                  <a:pt x="3385630" y="1380067"/>
                  <a:pt x="3388080" y="1349182"/>
                  <a:pt x="3393136" y="1318938"/>
                </a:cubicBezTo>
                <a:lnTo>
                  <a:pt x="3393677" y="1312248"/>
                </a:lnTo>
                <a:cubicBezTo>
                  <a:pt x="3393845" y="1312243"/>
                  <a:pt x="3394015" y="1312238"/>
                  <a:pt x="3394182" y="1312185"/>
                </a:cubicBezTo>
                <a:cubicBezTo>
                  <a:pt x="3444459" y="959319"/>
                  <a:pt x="3725498" y="678542"/>
                  <a:pt x="4084348" y="619144"/>
                </a:cubicBezTo>
                <a:lnTo>
                  <a:pt x="4084465" y="617996"/>
                </a:lnTo>
                <a:cubicBezTo>
                  <a:pt x="4089774" y="616986"/>
                  <a:pt x="4095102" y="616038"/>
                  <a:pt x="4100678" y="616457"/>
                </a:cubicBezTo>
                <a:cubicBezTo>
                  <a:pt x="4131861" y="610900"/>
                  <a:pt x="4163754" y="607919"/>
                  <a:pt x="4196139" y="607392"/>
                </a:cubicBezTo>
                <a:close/>
                <a:moveTo>
                  <a:pt x="2543827" y="605769"/>
                </a:moveTo>
                <a:lnTo>
                  <a:pt x="2560914" y="607392"/>
                </a:lnTo>
                <a:cubicBezTo>
                  <a:pt x="2593300" y="607919"/>
                  <a:pt x="2625192" y="610900"/>
                  <a:pt x="2656376" y="616457"/>
                </a:cubicBezTo>
                <a:cubicBezTo>
                  <a:pt x="2661952" y="616038"/>
                  <a:pt x="2667280" y="616986"/>
                  <a:pt x="2672588" y="617996"/>
                </a:cubicBezTo>
                <a:lnTo>
                  <a:pt x="2672706" y="619144"/>
                </a:lnTo>
                <a:cubicBezTo>
                  <a:pt x="3031556" y="678542"/>
                  <a:pt x="3312595" y="959319"/>
                  <a:pt x="3362871" y="1312185"/>
                </a:cubicBezTo>
                <a:cubicBezTo>
                  <a:pt x="3363039" y="1312238"/>
                  <a:pt x="3363208" y="1312243"/>
                  <a:pt x="3363377" y="1312248"/>
                </a:cubicBezTo>
                <a:lnTo>
                  <a:pt x="3363917" y="1318938"/>
                </a:lnTo>
                <a:cubicBezTo>
                  <a:pt x="3368974" y="1349182"/>
                  <a:pt x="3371423" y="1380067"/>
                  <a:pt x="3371381" y="1411395"/>
                </a:cubicBezTo>
                <a:cubicBezTo>
                  <a:pt x="3372693" y="1417025"/>
                  <a:pt x="3372752" y="1422694"/>
                  <a:pt x="3372752" y="1428376"/>
                </a:cubicBezTo>
                <a:cubicBezTo>
                  <a:pt x="3372752" y="1432198"/>
                  <a:pt x="3372725" y="1436014"/>
                  <a:pt x="3372159" y="1439816"/>
                </a:cubicBezTo>
                <a:lnTo>
                  <a:pt x="3371660" y="1439783"/>
                </a:lnTo>
                <a:lnTo>
                  <a:pt x="3371634" y="1440278"/>
                </a:lnTo>
                <a:lnTo>
                  <a:pt x="3354515" y="1438652"/>
                </a:lnTo>
                <a:cubicBezTo>
                  <a:pt x="3322141" y="1438125"/>
                  <a:pt x="3290261" y="1435144"/>
                  <a:pt x="3259089" y="1429590"/>
                </a:cubicBezTo>
                <a:cubicBezTo>
                  <a:pt x="3253512" y="1430009"/>
                  <a:pt x="3248183" y="1429061"/>
                  <a:pt x="3242872" y="1428050"/>
                </a:cubicBezTo>
                <a:lnTo>
                  <a:pt x="3242756" y="1426902"/>
                </a:lnTo>
                <a:cubicBezTo>
                  <a:pt x="2883905" y="1367503"/>
                  <a:pt x="2602866" y="1086726"/>
                  <a:pt x="2552590" y="733861"/>
                </a:cubicBezTo>
                <a:cubicBezTo>
                  <a:pt x="2552423" y="733808"/>
                  <a:pt x="2552254" y="733803"/>
                  <a:pt x="2552085" y="733798"/>
                </a:cubicBezTo>
                <a:lnTo>
                  <a:pt x="2551547" y="727122"/>
                </a:lnTo>
                <a:cubicBezTo>
                  <a:pt x="2546488" y="696872"/>
                  <a:pt x="2544037" y="665981"/>
                  <a:pt x="2544079" y="634646"/>
                </a:cubicBezTo>
                <a:cubicBezTo>
                  <a:pt x="2542767" y="629018"/>
                  <a:pt x="2542709" y="623351"/>
                  <a:pt x="2542709" y="617670"/>
                </a:cubicBezTo>
                <a:lnTo>
                  <a:pt x="2543303" y="606230"/>
                </a:lnTo>
                <a:lnTo>
                  <a:pt x="2543801" y="606263"/>
                </a:lnTo>
                <a:close/>
                <a:moveTo>
                  <a:pt x="2521076" y="605769"/>
                </a:moveTo>
                <a:lnTo>
                  <a:pt x="2521102" y="606263"/>
                </a:lnTo>
                <a:lnTo>
                  <a:pt x="2521600" y="606230"/>
                </a:lnTo>
                <a:lnTo>
                  <a:pt x="2522194" y="617670"/>
                </a:lnTo>
                <a:cubicBezTo>
                  <a:pt x="2522194" y="623351"/>
                  <a:pt x="2522135" y="629018"/>
                  <a:pt x="2520823" y="634646"/>
                </a:cubicBezTo>
                <a:cubicBezTo>
                  <a:pt x="2520865" y="665981"/>
                  <a:pt x="2518415" y="696872"/>
                  <a:pt x="2513356" y="727122"/>
                </a:cubicBezTo>
                <a:lnTo>
                  <a:pt x="2512818" y="733798"/>
                </a:lnTo>
                <a:cubicBezTo>
                  <a:pt x="2512648" y="733803"/>
                  <a:pt x="2512480" y="733808"/>
                  <a:pt x="2512312" y="733861"/>
                </a:cubicBezTo>
                <a:cubicBezTo>
                  <a:pt x="2462037" y="1086726"/>
                  <a:pt x="2180998" y="1367503"/>
                  <a:pt x="1822147" y="1426902"/>
                </a:cubicBezTo>
                <a:lnTo>
                  <a:pt x="1822030" y="1428050"/>
                </a:lnTo>
                <a:cubicBezTo>
                  <a:pt x="1816720" y="1429061"/>
                  <a:pt x="1811391" y="1430009"/>
                  <a:pt x="1805814" y="1429590"/>
                </a:cubicBezTo>
                <a:cubicBezTo>
                  <a:pt x="1774642" y="1435144"/>
                  <a:pt x="1742762" y="1438125"/>
                  <a:pt x="1710387" y="1438652"/>
                </a:cubicBezTo>
                <a:lnTo>
                  <a:pt x="1693269" y="1440278"/>
                </a:lnTo>
                <a:lnTo>
                  <a:pt x="1693243" y="1439783"/>
                </a:lnTo>
                <a:lnTo>
                  <a:pt x="1692744" y="1439816"/>
                </a:lnTo>
                <a:cubicBezTo>
                  <a:pt x="1692178" y="1436014"/>
                  <a:pt x="1692151" y="1432198"/>
                  <a:pt x="1692151" y="1428376"/>
                </a:cubicBezTo>
                <a:cubicBezTo>
                  <a:pt x="1692151" y="1422694"/>
                  <a:pt x="1692209" y="1417025"/>
                  <a:pt x="1693521" y="1411395"/>
                </a:cubicBezTo>
                <a:cubicBezTo>
                  <a:pt x="1693479" y="1380067"/>
                  <a:pt x="1695929" y="1349182"/>
                  <a:pt x="1700985" y="1318938"/>
                </a:cubicBezTo>
                <a:lnTo>
                  <a:pt x="1701526" y="1312248"/>
                </a:lnTo>
                <a:cubicBezTo>
                  <a:pt x="1701694" y="1312243"/>
                  <a:pt x="1701864" y="1312238"/>
                  <a:pt x="1702031" y="1312185"/>
                </a:cubicBezTo>
                <a:cubicBezTo>
                  <a:pt x="1752308" y="959319"/>
                  <a:pt x="2033347" y="678542"/>
                  <a:pt x="2392197" y="619144"/>
                </a:cubicBezTo>
                <a:lnTo>
                  <a:pt x="2392314" y="617996"/>
                </a:lnTo>
                <a:cubicBezTo>
                  <a:pt x="2397623" y="616986"/>
                  <a:pt x="2402951" y="616038"/>
                  <a:pt x="2408527" y="616457"/>
                </a:cubicBezTo>
                <a:cubicBezTo>
                  <a:pt x="2439710" y="610900"/>
                  <a:pt x="2471603" y="607919"/>
                  <a:pt x="2503988" y="607392"/>
                </a:cubicBezTo>
                <a:close/>
                <a:moveTo>
                  <a:pt x="851676" y="605769"/>
                </a:moveTo>
                <a:lnTo>
                  <a:pt x="868763" y="607392"/>
                </a:lnTo>
                <a:cubicBezTo>
                  <a:pt x="901149" y="607919"/>
                  <a:pt x="933041" y="610900"/>
                  <a:pt x="964225" y="616457"/>
                </a:cubicBezTo>
                <a:cubicBezTo>
                  <a:pt x="969801" y="616038"/>
                  <a:pt x="975129" y="616986"/>
                  <a:pt x="980437" y="617996"/>
                </a:cubicBezTo>
                <a:lnTo>
                  <a:pt x="980555" y="619144"/>
                </a:lnTo>
                <a:cubicBezTo>
                  <a:pt x="1339405" y="678542"/>
                  <a:pt x="1620444" y="959319"/>
                  <a:pt x="1670720" y="1312185"/>
                </a:cubicBezTo>
                <a:cubicBezTo>
                  <a:pt x="1670888" y="1312238"/>
                  <a:pt x="1671057" y="1312243"/>
                  <a:pt x="1671226" y="1312248"/>
                </a:cubicBezTo>
                <a:lnTo>
                  <a:pt x="1671766" y="1318938"/>
                </a:lnTo>
                <a:cubicBezTo>
                  <a:pt x="1676823" y="1349182"/>
                  <a:pt x="1679272" y="1380067"/>
                  <a:pt x="1679230" y="1411395"/>
                </a:cubicBezTo>
                <a:cubicBezTo>
                  <a:pt x="1680542" y="1417025"/>
                  <a:pt x="1680601" y="1422694"/>
                  <a:pt x="1680601" y="1428376"/>
                </a:cubicBezTo>
                <a:cubicBezTo>
                  <a:pt x="1680601" y="1432198"/>
                  <a:pt x="1680574" y="1436014"/>
                  <a:pt x="1680008" y="1439816"/>
                </a:cubicBezTo>
                <a:lnTo>
                  <a:pt x="1679509" y="1439783"/>
                </a:lnTo>
                <a:lnTo>
                  <a:pt x="1679483" y="1440278"/>
                </a:lnTo>
                <a:lnTo>
                  <a:pt x="1662364" y="1438652"/>
                </a:lnTo>
                <a:cubicBezTo>
                  <a:pt x="1629990" y="1438125"/>
                  <a:pt x="1598110" y="1435144"/>
                  <a:pt x="1566938" y="1429590"/>
                </a:cubicBezTo>
                <a:cubicBezTo>
                  <a:pt x="1561361" y="1430009"/>
                  <a:pt x="1556032" y="1429061"/>
                  <a:pt x="1550721" y="1428050"/>
                </a:cubicBezTo>
                <a:lnTo>
                  <a:pt x="1550605" y="1426902"/>
                </a:lnTo>
                <a:cubicBezTo>
                  <a:pt x="1191754" y="1367503"/>
                  <a:pt x="910715" y="1086726"/>
                  <a:pt x="860439" y="733861"/>
                </a:cubicBezTo>
                <a:cubicBezTo>
                  <a:pt x="860272" y="733808"/>
                  <a:pt x="860103" y="733803"/>
                  <a:pt x="859934" y="733798"/>
                </a:cubicBezTo>
                <a:lnTo>
                  <a:pt x="859396" y="727122"/>
                </a:lnTo>
                <a:cubicBezTo>
                  <a:pt x="854337" y="696872"/>
                  <a:pt x="851886" y="665981"/>
                  <a:pt x="851928" y="634646"/>
                </a:cubicBezTo>
                <a:cubicBezTo>
                  <a:pt x="850616" y="629018"/>
                  <a:pt x="850558" y="623351"/>
                  <a:pt x="850558" y="617670"/>
                </a:cubicBezTo>
                <a:lnTo>
                  <a:pt x="851152" y="606230"/>
                </a:lnTo>
                <a:lnTo>
                  <a:pt x="851650" y="606263"/>
                </a:lnTo>
                <a:close/>
                <a:moveTo>
                  <a:pt x="828925" y="605769"/>
                </a:moveTo>
                <a:lnTo>
                  <a:pt x="828951" y="606263"/>
                </a:lnTo>
                <a:lnTo>
                  <a:pt x="829449" y="606230"/>
                </a:lnTo>
                <a:lnTo>
                  <a:pt x="830043" y="617670"/>
                </a:lnTo>
                <a:cubicBezTo>
                  <a:pt x="830043" y="623351"/>
                  <a:pt x="829984" y="629018"/>
                  <a:pt x="828672" y="634646"/>
                </a:cubicBezTo>
                <a:cubicBezTo>
                  <a:pt x="828714" y="665981"/>
                  <a:pt x="826264" y="696872"/>
                  <a:pt x="821205" y="727122"/>
                </a:cubicBezTo>
                <a:lnTo>
                  <a:pt x="820667" y="733798"/>
                </a:lnTo>
                <a:cubicBezTo>
                  <a:pt x="820497" y="733803"/>
                  <a:pt x="820329" y="733808"/>
                  <a:pt x="820161" y="733861"/>
                </a:cubicBezTo>
                <a:cubicBezTo>
                  <a:pt x="769886" y="1086726"/>
                  <a:pt x="488847" y="1367503"/>
                  <a:pt x="129995" y="1426902"/>
                </a:cubicBezTo>
                <a:lnTo>
                  <a:pt x="129879" y="1428050"/>
                </a:lnTo>
                <a:cubicBezTo>
                  <a:pt x="124569" y="1429061"/>
                  <a:pt x="119240" y="1430009"/>
                  <a:pt x="113663" y="1429590"/>
                </a:cubicBezTo>
                <a:cubicBezTo>
                  <a:pt x="82491" y="1435144"/>
                  <a:pt x="50611" y="1438125"/>
                  <a:pt x="18236" y="1438652"/>
                </a:cubicBezTo>
                <a:lnTo>
                  <a:pt x="1118" y="1440278"/>
                </a:lnTo>
                <a:lnTo>
                  <a:pt x="1092" y="1439783"/>
                </a:lnTo>
                <a:lnTo>
                  <a:pt x="593" y="1439816"/>
                </a:lnTo>
                <a:cubicBezTo>
                  <a:pt x="27" y="1436014"/>
                  <a:pt x="0" y="1432198"/>
                  <a:pt x="0" y="1428376"/>
                </a:cubicBezTo>
                <a:cubicBezTo>
                  <a:pt x="0" y="1422694"/>
                  <a:pt x="58" y="1417025"/>
                  <a:pt x="1370" y="1411395"/>
                </a:cubicBezTo>
                <a:cubicBezTo>
                  <a:pt x="1328" y="1380067"/>
                  <a:pt x="3778" y="1349182"/>
                  <a:pt x="8835" y="1318938"/>
                </a:cubicBezTo>
                <a:lnTo>
                  <a:pt x="9375" y="1312248"/>
                </a:lnTo>
                <a:cubicBezTo>
                  <a:pt x="9543" y="1312243"/>
                  <a:pt x="9713" y="1312238"/>
                  <a:pt x="9880" y="1312185"/>
                </a:cubicBezTo>
                <a:cubicBezTo>
                  <a:pt x="60157" y="959319"/>
                  <a:pt x="341196" y="678542"/>
                  <a:pt x="700046" y="619144"/>
                </a:cubicBezTo>
                <a:lnTo>
                  <a:pt x="700163" y="617996"/>
                </a:lnTo>
                <a:cubicBezTo>
                  <a:pt x="705472" y="616986"/>
                  <a:pt x="710800" y="616038"/>
                  <a:pt x="716376" y="616457"/>
                </a:cubicBezTo>
                <a:cubicBezTo>
                  <a:pt x="747559" y="610900"/>
                  <a:pt x="779452" y="607919"/>
                  <a:pt x="811837" y="607392"/>
                </a:cubicBezTo>
                <a:close/>
                <a:moveTo>
                  <a:pt x="8824701" y="0"/>
                </a:moveTo>
                <a:lnTo>
                  <a:pt x="9033411" y="0"/>
                </a:lnTo>
                <a:cubicBezTo>
                  <a:pt x="9066347" y="30426"/>
                  <a:pt x="9096640" y="63469"/>
                  <a:pt x="9123965" y="98781"/>
                </a:cubicBezTo>
                <a:lnTo>
                  <a:pt x="9139239" y="122382"/>
                </a:lnTo>
                <a:lnTo>
                  <a:pt x="9139239" y="425734"/>
                </a:lnTo>
                <a:lnTo>
                  <a:pt x="9104305" y="314451"/>
                </a:lnTo>
                <a:cubicBezTo>
                  <a:pt x="9046997" y="183490"/>
                  <a:pt x="8948803" y="73504"/>
                  <a:pt x="8824701" y="0"/>
                </a:cubicBezTo>
                <a:close/>
                <a:moveTo>
                  <a:pt x="8494877" y="0"/>
                </a:moveTo>
                <a:lnTo>
                  <a:pt x="8628893" y="0"/>
                </a:lnTo>
                <a:cubicBezTo>
                  <a:pt x="8697052" y="198004"/>
                  <a:pt x="8856086" y="355591"/>
                  <a:pt x="9058275" y="426756"/>
                </a:cubicBezTo>
                <a:lnTo>
                  <a:pt x="9139239" y="449526"/>
                </a:lnTo>
                <a:lnTo>
                  <a:pt x="9139239" y="577136"/>
                </a:lnTo>
                <a:lnTo>
                  <a:pt x="9043252" y="554355"/>
                </a:lnTo>
                <a:cubicBezTo>
                  <a:pt x="8776836" y="470904"/>
                  <a:pt x="8569058" y="262348"/>
                  <a:pt x="8494877" y="0"/>
                </a:cubicBezTo>
                <a:close/>
                <a:moveTo>
                  <a:pt x="7876547" y="0"/>
                </a:moveTo>
                <a:lnTo>
                  <a:pt x="8085257" y="0"/>
                </a:lnTo>
                <a:cubicBezTo>
                  <a:pt x="7919787" y="98005"/>
                  <a:pt x="7800378" y="260867"/>
                  <a:pt x="7762527" y="451830"/>
                </a:cubicBezTo>
                <a:cubicBezTo>
                  <a:pt x="8006579" y="399791"/>
                  <a:pt x="8203169" y="226290"/>
                  <a:pt x="8281065" y="0"/>
                </a:cubicBezTo>
                <a:lnTo>
                  <a:pt x="8415081" y="0"/>
                </a:lnTo>
                <a:cubicBezTo>
                  <a:pt x="8330303" y="299826"/>
                  <a:pt x="8071031" y="529393"/>
                  <a:pt x="7749156" y="582253"/>
                </a:cubicBezTo>
                <a:lnTo>
                  <a:pt x="7749040" y="583392"/>
                </a:lnTo>
                <a:cubicBezTo>
                  <a:pt x="7743729" y="584395"/>
                  <a:pt x="7738400" y="585336"/>
                  <a:pt x="7732823" y="584920"/>
                </a:cubicBezTo>
                <a:cubicBezTo>
                  <a:pt x="7701651" y="590430"/>
                  <a:pt x="7669771" y="593388"/>
                  <a:pt x="7637396" y="593911"/>
                </a:cubicBezTo>
                <a:lnTo>
                  <a:pt x="7620278" y="595524"/>
                </a:lnTo>
                <a:lnTo>
                  <a:pt x="7620252" y="595033"/>
                </a:lnTo>
                <a:lnTo>
                  <a:pt x="7619753" y="595066"/>
                </a:lnTo>
                <a:cubicBezTo>
                  <a:pt x="7619187" y="591293"/>
                  <a:pt x="7619160" y="587507"/>
                  <a:pt x="7619160" y="583715"/>
                </a:cubicBezTo>
                <a:cubicBezTo>
                  <a:pt x="7619160" y="578078"/>
                  <a:pt x="7619219" y="572454"/>
                  <a:pt x="7620531" y="566868"/>
                </a:cubicBezTo>
                <a:cubicBezTo>
                  <a:pt x="7620488" y="535786"/>
                  <a:pt x="7622938" y="505143"/>
                  <a:pt x="7627995" y="475137"/>
                </a:cubicBezTo>
                <a:lnTo>
                  <a:pt x="7628535" y="468500"/>
                </a:lnTo>
                <a:cubicBezTo>
                  <a:pt x="7628704" y="468495"/>
                  <a:pt x="7628873" y="468490"/>
                  <a:pt x="7629040" y="468437"/>
                </a:cubicBezTo>
                <a:cubicBezTo>
                  <a:pt x="7655343" y="285283"/>
                  <a:pt x="7744803" y="121704"/>
                  <a:pt x="7876547" y="0"/>
                </a:cubicBezTo>
                <a:close/>
                <a:moveTo>
                  <a:pt x="6802727" y="0"/>
                </a:moveTo>
                <a:lnTo>
                  <a:pt x="6936742" y="0"/>
                </a:lnTo>
                <a:cubicBezTo>
                  <a:pt x="7014638" y="226290"/>
                  <a:pt x="7211228" y="399791"/>
                  <a:pt x="7455280" y="451830"/>
                </a:cubicBezTo>
                <a:cubicBezTo>
                  <a:pt x="7417429" y="260867"/>
                  <a:pt x="7298020" y="98005"/>
                  <a:pt x="7132550" y="0"/>
                </a:cubicBezTo>
                <a:lnTo>
                  <a:pt x="7341259" y="0"/>
                </a:lnTo>
                <a:cubicBezTo>
                  <a:pt x="7473003" y="121704"/>
                  <a:pt x="7562464" y="285283"/>
                  <a:pt x="7588766" y="468437"/>
                </a:cubicBezTo>
                <a:cubicBezTo>
                  <a:pt x="7588934" y="468490"/>
                  <a:pt x="7589103" y="468495"/>
                  <a:pt x="7589272" y="468500"/>
                </a:cubicBezTo>
                <a:lnTo>
                  <a:pt x="7589812" y="475137"/>
                </a:lnTo>
                <a:cubicBezTo>
                  <a:pt x="7594869" y="505143"/>
                  <a:pt x="7597319" y="535786"/>
                  <a:pt x="7597276" y="566868"/>
                </a:cubicBezTo>
                <a:cubicBezTo>
                  <a:pt x="7598588" y="572454"/>
                  <a:pt x="7598647" y="578078"/>
                  <a:pt x="7598647" y="583715"/>
                </a:cubicBezTo>
                <a:cubicBezTo>
                  <a:pt x="7598647" y="587507"/>
                  <a:pt x="7598620" y="591293"/>
                  <a:pt x="7598054" y="595066"/>
                </a:cubicBezTo>
                <a:lnTo>
                  <a:pt x="7597555" y="595033"/>
                </a:lnTo>
                <a:lnTo>
                  <a:pt x="7597529" y="595524"/>
                </a:lnTo>
                <a:lnTo>
                  <a:pt x="7580411" y="593911"/>
                </a:lnTo>
                <a:cubicBezTo>
                  <a:pt x="7548036" y="593388"/>
                  <a:pt x="7516156" y="590430"/>
                  <a:pt x="7484984" y="584920"/>
                </a:cubicBezTo>
                <a:cubicBezTo>
                  <a:pt x="7479407" y="585336"/>
                  <a:pt x="7474078" y="584395"/>
                  <a:pt x="7468767" y="583392"/>
                </a:cubicBezTo>
                <a:lnTo>
                  <a:pt x="7468651" y="582253"/>
                </a:lnTo>
                <a:cubicBezTo>
                  <a:pt x="7146776" y="529393"/>
                  <a:pt x="6887504" y="299826"/>
                  <a:pt x="6802727" y="0"/>
                </a:cubicBezTo>
                <a:close/>
                <a:moveTo>
                  <a:pt x="6184397" y="0"/>
                </a:moveTo>
                <a:lnTo>
                  <a:pt x="6393106" y="0"/>
                </a:lnTo>
                <a:cubicBezTo>
                  <a:pt x="6227636" y="98005"/>
                  <a:pt x="6108227" y="260867"/>
                  <a:pt x="6070376" y="451830"/>
                </a:cubicBezTo>
                <a:cubicBezTo>
                  <a:pt x="6314429" y="399791"/>
                  <a:pt x="6511018" y="226290"/>
                  <a:pt x="6588914" y="0"/>
                </a:cubicBezTo>
                <a:lnTo>
                  <a:pt x="6722931" y="0"/>
                </a:lnTo>
                <a:cubicBezTo>
                  <a:pt x="6638152" y="299826"/>
                  <a:pt x="6378880" y="529393"/>
                  <a:pt x="6057005" y="582253"/>
                </a:cubicBezTo>
                <a:lnTo>
                  <a:pt x="6056889" y="583392"/>
                </a:lnTo>
                <a:cubicBezTo>
                  <a:pt x="6051578" y="584395"/>
                  <a:pt x="6046249" y="585336"/>
                  <a:pt x="6040672" y="584920"/>
                </a:cubicBezTo>
                <a:cubicBezTo>
                  <a:pt x="6009500" y="590430"/>
                  <a:pt x="5977620" y="593388"/>
                  <a:pt x="5945246" y="593911"/>
                </a:cubicBezTo>
                <a:lnTo>
                  <a:pt x="5928127" y="595524"/>
                </a:lnTo>
                <a:lnTo>
                  <a:pt x="5928101" y="595033"/>
                </a:lnTo>
                <a:lnTo>
                  <a:pt x="5927602" y="595066"/>
                </a:lnTo>
                <a:cubicBezTo>
                  <a:pt x="5927036" y="591293"/>
                  <a:pt x="5927009" y="587507"/>
                  <a:pt x="5927009" y="583715"/>
                </a:cubicBezTo>
                <a:cubicBezTo>
                  <a:pt x="5927009" y="578078"/>
                  <a:pt x="5927068" y="572454"/>
                  <a:pt x="5928380" y="566868"/>
                </a:cubicBezTo>
                <a:cubicBezTo>
                  <a:pt x="5928338" y="535786"/>
                  <a:pt x="5930787" y="505143"/>
                  <a:pt x="5935844" y="475137"/>
                </a:cubicBezTo>
                <a:lnTo>
                  <a:pt x="5936384" y="468500"/>
                </a:lnTo>
                <a:cubicBezTo>
                  <a:pt x="5936553" y="468495"/>
                  <a:pt x="5936722" y="468490"/>
                  <a:pt x="5936890" y="468437"/>
                </a:cubicBezTo>
                <a:cubicBezTo>
                  <a:pt x="5963192" y="285283"/>
                  <a:pt x="6052653" y="121703"/>
                  <a:pt x="6184397" y="0"/>
                </a:cubicBezTo>
                <a:close/>
                <a:moveTo>
                  <a:pt x="5110576" y="0"/>
                </a:moveTo>
                <a:lnTo>
                  <a:pt x="5244592" y="0"/>
                </a:lnTo>
                <a:cubicBezTo>
                  <a:pt x="5322488" y="226290"/>
                  <a:pt x="5519077" y="399791"/>
                  <a:pt x="5763129" y="451830"/>
                </a:cubicBezTo>
                <a:cubicBezTo>
                  <a:pt x="5725278" y="260867"/>
                  <a:pt x="5605869" y="98005"/>
                  <a:pt x="5440399" y="0"/>
                </a:cubicBezTo>
                <a:lnTo>
                  <a:pt x="5649109" y="0"/>
                </a:lnTo>
                <a:cubicBezTo>
                  <a:pt x="5780853" y="121704"/>
                  <a:pt x="5870314" y="285283"/>
                  <a:pt x="5896616" y="468437"/>
                </a:cubicBezTo>
                <a:cubicBezTo>
                  <a:pt x="5896783" y="468490"/>
                  <a:pt x="5896953" y="468495"/>
                  <a:pt x="5897121" y="468500"/>
                </a:cubicBezTo>
                <a:lnTo>
                  <a:pt x="5897662" y="475137"/>
                </a:lnTo>
                <a:cubicBezTo>
                  <a:pt x="5902718" y="505143"/>
                  <a:pt x="5905168" y="535786"/>
                  <a:pt x="5905126" y="566868"/>
                </a:cubicBezTo>
                <a:cubicBezTo>
                  <a:pt x="5906438" y="572454"/>
                  <a:pt x="5906496" y="578078"/>
                  <a:pt x="5906496" y="583715"/>
                </a:cubicBezTo>
                <a:cubicBezTo>
                  <a:pt x="5906496" y="587507"/>
                  <a:pt x="5906469" y="591293"/>
                  <a:pt x="5905903" y="595066"/>
                </a:cubicBezTo>
                <a:lnTo>
                  <a:pt x="5905404" y="595033"/>
                </a:lnTo>
                <a:lnTo>
                  <a:pt x="5905378" y="595524"/>
                </a:lnTo>
                <a:lnTo>
                  <a:pt x="5888260" y="593911"/>
                </a:lnTo>
                <a:cubicBezTo>
                  <a:pt x="5855886" y="593388"/>
                  <a:pt x="5824005" y="590430"/>
                  <a:pt x="5792833" y="584920"/>
                </a:cubicBezTo>
                <a:cubicBezTo>
                  <a:pt x="5787256" y="585336"/>
                  <a:pt x="5781927" y="584395"/>
                  <a:pt x="5776617" y="583392"/>
                </a:cubicBezTo>
                <a:lnTo>
                  <a:pt x="5776501" y="582253"/>
                </a:lnTo>
                <a:cubicBezTo>
                  <a:pt x="5454626" y="529393"/>
                  <a:pt x="5195354" y="299826"/>
                  <a:pt x="5110576" y="0"/>
                </a:cubicBezTo>
                <a:close/>
                <a:moveTo>
                  <a:pt x="4492246" y="0"/>
                </a:moveTo>
                <a:lnTo>
                  <a:pt x="4700955" y="0"/>
                </a:lnTo>
                <a:cubicBezTo>
                  <a:pt x="4535485" y="98005"/>
                  <a:pt x="4416076" y="260867"/>
                  <a:pt x="4378225" y="451830"/>
                </a:cubicBezTo>
                <a:cubicBezTo>
                  <a:pt x="4622279" y="399791"/>
                  <a:pt x="4818867" y="226290"/>
                  <a:pt x="4896763" y="0"/>
                </a:cubicBezTo>
                <a:lnTo>
                  <a:pt x="5030779" y="0"/>
                </a:lnTo>
                <a:cubicBezTo>
                  <a:pt x="4946001" y="299826"/>
                  <a:pt x="4686729" y="529393"/>
                  <a:pt x="4364853" y="582253"/>
                </a:cubicBezTo>
                <a:lnTo>
                  <a:pt x="4364737" y="583392"/>
                </a:lnTo>
                <a:cubicBezTo>
                  <a:pt x="4359427" y="584395"/>
                  <a:pt x="4354098" y="585336"/>
                  <a:pt x="4348521" y="584920"/>
                </a:cubicBezTo>
                <a:cubicBezTo>
                  <a:pt x="4317350" y="590430"/>
                  <a:pt x="4285468" y="593388"/>
                  <a:pt x="4253094" y="593911"/>
                </a:cubicBezTo>
                <a:lnTo>
                  <a:pt x="4235976" y="595524"/>
                </a:lnTo>
                <a:lnTo>
                  <a:pt x="4235950" y="595033"/>
                </a:lnTo>
                <a:lnTo>
                  <a:pt x="4235451" y="595066"/>
                </a:lnTo>
                <a:cubicBezTo>
                  <a:pt x="4234885" y="591293"/>
                  <a:pt x="4234858" y="587507"/>
                  <a:pt x="4234858" y="583715"/>
                </a:cubicBezTo>
                <a:cubicBezTo>
                  <a:pt x="4234858" y="578078"/>
                  <a:pt x="4234916" y="572454"/>
                  <a:pt x="4236228" y="566868"/>
                </a:cubicBezTo>
                <a:cubicBezTo>
                  <a:pt x="4236186" y="535786"/>
                  <a:pt x="4238636" y="505143"/>
                  <a:pt x="4243692" y="475137"/>
                </a:cubicBezTo>
                <a:lnTo>
                  <a:pt x="4244233" y="468500"/>
                </a:lnTo>
                <a:cubicBezTo>
                  <a:pt x="4244401" y="468495"/>
                  <a:pt x="4244571" y="468490"/>
                  <a:pt x="4244738" y="468437"/>
                </a:cubicBezTo>
                <a:cubicBezTo>
                  <a:pt x="4271041" y="285283"/>
                  <a:pt x="4360502" y="121704"/>
                  <a:pt x="4492246" y="0"/>
                </a:cubicBezTo>
                <a:close/>
                <a:moveTo>
                  <a:pt x="3418424" y="0"/>
                </a:moveTo>
                <a:lnTo>
                  <a:pt x="3552441" y="0"/>
                </a:lnTo>
                <a:cubicBezTo>
                  <a:pt x="3630337" y="226291"/>
                  <a:pt x="3826926" y="399791"/>
                  <a:pt x="4070978" y="451830"/>
                </a:cubicBezTo>
                <a:cubicBezTo>
                  <a:pt x="4033127" y="260867"/>
                  <a:pt x="3913719" y="98005"/>
                  <a:pt x="3748249" y="0"/>
                </a:cubicBezTo>
                <a:lnTo>
                  <a:pt x="3956957" y="0"/>
                </a:lnTo>
                <a:cubicBezTo>
                  <a:pt x="4088702" y="121703"/>
                  <a:pt x="4178162" y="285283"/>
                  <a:pt x="4204464" y="468437"/>
                </a:cubicBezTo>
                <a:cubicBezTo>
                  <a:pt x="4204632" y="468490"/>
                  <a:pt x="4204801" y="468495"/>
                  <a:pt x="4204970" y="468499"/>
                </a:cubicBezTo>
                <a:lnTo>
                  <a:pt x="4205510" y="475137"/>
                </a:lnTo>
                <a:cubicBezTo>
                  <a:pt x="4210567" y="505143"/>
                  <a:pt x="4213016" y="535786"/>
                  <a:pt x="4212974" y="566868"/>
                </a:cubicBezTo>
                <a:cubicBezTo>
                  <a:pt x="4214286" y="572454"/>
                  <a:pt x="4214345" y="578078"/>
                  <a:pt x="4214345" y="583715"/>
                </a:cubicBezTo>
                <a:cubicBezTo>
                  <a:pt x="4214345" y="587508"/>
                  <a:pt x="4214318" y="591293"/>
                  <a:pt x="4213752" y="595066"/>
                </a:cubicBezTo>
                <a:lnTo>
                  <a:pt x="4213253" y="595033"/>
                </a:lnTo>
                <a:lnTo>
                  <a:pt x="4213227" y="595524"/>
                </a:lnTo>
                <a:lnTo>
                  <a:pt x="4196108" y="593911"/>
                </a:lnTo>
                <a:cubicBezTo>
                  <a:pt x="4163734" y="593388"/>
                  <a:pt x="4131854" y="590430"/>
                  <a:pt x="4100682" y="584920"/>
                </a:cubicBezTo>
                <a:cubicBezTo>
                  <a:pt x="4095105" y="585336"/>
                  <a:pt x="4089776" y="584395"/>
                  <a:pt x="4084465" y="583392"/>
                </a:cubicBezTo>
                <a:lnTo>
                  <a:pt x="4084349" y="582253"/>
                </a:lnTo>
                <a:cubicBezTo>
                  <a:pt x="3762475" y="529393"/>
                  <a:pt x="3503203" y="299826"/>
                  <a:pt x="3418424" y="0"/>
                </a:cubicBezTo>
                <a:close/>
                <a:moveTo>
                  <a:pt x="2800095" y="0"/>
                </a:moveTo>
                <a:lnTo>
                  <a:pt x="3008804" y="0"/>
                </a:lnTo>
                <a:cubicBezTo>
                  <a:pt x="2843334" y="98005"/>
                  <a:pt x="2723925" y="260867"/>
                  <a:pt x="2686074" y="451830"/>
                </a:cubicBezTo>
                <a:cubicBezTo>
                  <a:pt x="2930126" y="399791"/>
                  <a:pt x="3126716" y="226291"/>
                  <a:pt x="3204612" y="0"/>
                </a:cubicBezTo>
                <a:lnTo>
                  <a:pt x="3338628" y="0"/>
                </a:lnTo>
                <a:cubicBezTo>
                  <a:pt x="3253850" y="299826"/>
                  <a:pt x="2994578" y="529393"/>
                  <a:pt x="2672703" y="582253"/>
                </a:cubicBezTo>
                <a:lnTo>
                  <a:pt x="2672586" y="583392"/>
                </a:lnTo>
                <a:cubicBezTo>
                  <a:pt x="2667276" y="584395"/>
                  <a:pt x="2661947" y="585336"/>
                  <a:pt x="2656370" y="584920"/>
                </a:cubicBezTo>
                <a:cubicBezTo>
                  <a:pt x="2625198" y="590430"/>
                  <a:pt x="2593318" y="593388"/>
                  <a:pt x="2560943" y="593911"/>
                </a:cubicBezTo>
                <a:lnTo>
                  <a:pt x="2543825" y="595524"/>
                </a:lnTo>
                <a:lnTo>
                  <a:pt x="2543799" y="595033"/>
                </a:lnTo>
                <a:lnTo>
                  <a:pt x="2543300" y="595066"/>
                </a:lnTo>
                <a:cubicBezTo>
                  <a:pt x="2542734" y="591293"/>
                  <a:pt x="2542707" y="587507"/>
                  <a:pt x="2542707" y="583715"/>
                </a:cubicBezTo>
                <a:cubicBezTo>
                  <a:pt x="2542707" y="578078"/>
                  <a:pt x="2542765" y="572454"/>
                  <a:pt x="2544077" y="566868"/>
                </a:cubicBezTo>
                <a:cubicBezTo>
                  <a:pt x="2544035" y="535786"/>
                  <a:pt x="2546485" y="505143"/>
                  <a:pt x="2551541" y="475137"/>
                </a:cubicBezTo>
                <a:lnTo>
                  <a:pt x="2552082" y="468499"/>
                </a:lnTo>
                <a:cubicBezTo>
                  <a:pt x="2552250" y="468495"/>
                  <a:pt x="2552420" y="468490"/>
                  <a:pt x="2552587" y="468437"/>
                </a:cubicBezTo>
                <a:cubicBezTo>
                  <a:pt x="2578890" y="285283"/>
                  <a:pt x="2668350" y="121703"/>
                  <a:pt x="2800095" y="0"/>
                </a:cubicBezTo>
                <a:close/>
                <a:moveTo>
                  <a:pt x="1726273" y="0"/>
                </a:moveTo>
                <a:lnTo>
                  <a:pt x="1860290" y="0"/>
                </a:lnTo>
                <a:cubicBezTo>
                  <a:pt x="1938186" y="226291"/>
                  <a:pt x="2134775" y="399791"/>
                  <a:pt x="2378827" y="451830"/>
                </a:cubicBezTo>
                <a:cubicBezTo>
                  <a:pt x="2340976" y="260867"/>
                  <a:pt x="2221567" y="98005"/>
                  <a:pt x="2056098" y="0"/>
                </a:cubicBezTo>
                <a:lnTo>
                  <a:pt x="2264806" y="0"/>
                </a:lnTo>
                <a:cubicBezTo>
                  <a:pt x="2396551" y="121703"/>
                  <a:pt x="2486011" y="285283"/>
                  <a:pt x="2512313" y="468437"/>
                </a:cubicBezTo>
                <a:cubicBezTo>
                  <a:pt x="2512481" y="468490"/>
                  <a:pt x="2512650" y="468495"/>
                  <a:pt x="2512819" y="468499"/>
                </a:cubicBezTo>
                <a:lnTo>
                  <a:pt x="2513359" y="475137"/>
                </a:lnTo>
                <a:cubicBezTo>
                  <a:pt x="2518416" y="505143"/>
                  <a:pt x="2520865" y="535786"/>
                  <a:pt x="2520823" y="566868"/>
                </a:cubicBezTo>
                <a:cubicBezTo>
                  <a:pt x="2522135" y="572454"/>
                  <a:pt x="2522194" y="578078"/>
                  <a:pt x="2522194" y="583715"/>
                </a:cubicBezTo>
                <a:cubicBezTo>
                  <a:pt x="2522194" y="587508"/>
                  <a:pt x="2522167" y="591293"/>
                  <a:pt x="2521601" y="595066"/>
                </a:cubicBezTo>
                <a:lnTo>
                  <a:pt x="2521102" y="595033"/>
                </a:lnTo>
                <a:lnTo>
                  <a:pt x="2521076" y="595524"/>
                </a:lnTo>
                <a:lnTo>
                  <a:pt x="2503957" y="593911"/>
                </a:lnTo>
                <a:cubicBezTo>
                  <a:pt x="2471583" y="593388"/>
                  <a:pt x="2439703" y="590430"/>
                  <a:pt x="2408531" y="584920"/>
                </a:cubicBezTo>
                <a:cubicBezTo>
                  <a:pt x="2402954" y="585336"/>
                  <a:pt x="2397625" y="584395"/>
                  <a:pt x="2392314" y="583392"/>
                </a:cubicBezTo>
                <a:lnTo>
                  <a:pt x="2392198" y="582253"/>
                </a:lnTo>
                <a:cubicBezTo>
                  <a:pt x="2070324" y="529393"/>
                  <a:pt x="1811051" y="299826"/>
                  <a:pt x="1726273" y="0"/>
                </a:cubicBezTo>
                <a:close/>
                <a:moveTo>
                  <a:pt x="1107944" y="0"/>
                </a:moveTo>
                <a:lnTo>
                  <a:pt x="1316652" y="0"/>
                </a:lnTo>
                <a:cubicBezTo>
                  <a:pt x="1151183" y="98005"/>
                  <a:pt x="1031774" y="260867"/>
                  <a:pt x="993923" y="451830"/>
                </a:cubicBezTo>
                <a:cubicBezTo>
                  <a:pt x="1237975" y="399791"/>
                  <a:pt x="1434564" y="226291"/>
                  <a:pt x="1512461" y="0"/>
                </a:cubicBezTo>
                <a:lnTo>
                  <a:pt x="1646477" y="0"/>
                </a:lnTo>
                <a:cubicBezTo>
                  <a:pt x="1561699" y="299826"/>
                  <a:pt x="1302427" y="529393"/>
                  <a:pt x="980552" y="582253"/>
                </a:cubicBezTo>
                <a:lnTo>
                  <a:pt x="980435" y="583392"/>
                </a:lnTo>
                <a:cubicBezTo>
                  <a:pt x="975125" y="584395"/>
                  <a:pt x="969796" y="585336"/>
                  <a:pt x="964219" y="584920"/>
                </a:cubicBezTo>
                <a:cubicBezTo>
                  <a:pt x="933047" y="590430"/>
                  <a:pt x="901167" y="593388"/>
                  <a:pt x="868792" y="593911"/>
                </a:cubicBezTo>
                <a:lnTo>
                  <a:pt x="851674" y="595524"/>
                </a:lnTo>
                <a:lnTo>
                  <a:pt x="851648" y="595033"/>
                </a:lnTo>
                <a:lnTo>
                  <a:pt x="851149" y="595066"/>
                </a:lnTo>
                <a:cubicBezTo>
                  <a:pt x="850583" y="591293"/>
                  <a:pt x="850556" y="587507"/>
                  <a:pt x="850556" y="583715"/>
                </a:cubicBezTo>
                <a:cubicBezTo>
                  <a:pt x="850556" y="578078"/>
                  <a:pt x="850614" y="572454"/>
                  <a:pt x="851926" y="566868"/>
                </a:cubicBezTo>
                <a:cubicBezTo>
                  <a:pt x="851884" y="535786"/>
                  <a:pt x="854334" y="505143"/>
                  <a:pt x="859390" y="475137"/>
                </a:cubicBezTo>
                <a:lnTo>
                  <a:pt x="859931" y="468499"/>
                </a:lnTo>
                <a:cubicBezTo>
                  <a:pt x="860099" y="468495"/>
                  <a:pt x="860269" y="468490"/>
                  <a:pt x="860436" y="468437"/>
                </a:cubicBezTo>
                <a:cubicBezTo>
                  <a:pt x="886739" y="285283"/>
                  <a:pt x="976199" y="121704"/>
                  <a:pt x="1107944" y="0"/>
                </a:cubicBezTo>
                <a:close/>
                <a:moveTo>
                  <a:pt x="34122" y="0"/>
                </a:moveTo>
                <a:lnTo>
                  <a:pt x="168138" y="0"/>
                </a:lnTo>
                <a:cubicBezTo>
                  <a:pt x="246034" y="226290"/>
                  <a:pt x="442624" y="399791"/>
                  <a:pt x="686676" y="451830"/>
                </a:cubicBezTo>
                <a:cubicBezTo>
                  <a:pt x="648825" y="260867"/>
                  <a:pt x="529416" y="98005"/>
                  <a:pt x="363946" y="0"/>
                </a:cubicBezTo>
                <a:lnTo>
                  <a:pt x="572655" y="0"/>
                </a:lnTo>
                <a:cubicBezTo>
                  <a:pt x="704400" y="121703"/>
                  <a:pt x="793860" y="285283"/>
                  <a:pt x="820162" y="468437"/>
                </a:cubicBezTo>
                <a:cubicBezTo>
                  <a:pt x="820330" y="468490"/>
                  <a:pt x="820499" y="468495"/>
                  <a:pt x="820668" y="468500"/>
                </a:cubicBezTo>
                <a:lnTo>
                  <a:pt x="821208" y="475137"/>
                </a:lnTo>
                <a:cubicBezTo>
                  <a:pt x="826265" y="505143"/>
                  <a:pt x="828714" y="535786"/>
                  <a:pt x="828672" y="566868"/>
                </a:cubicBezTo>
                <a:cubicBezTo>
                  <a:pt x="829984" y="572454"/>
                  <a:pt x="830043" y="578078"/>
                  <a:pt x="830043" y="583715"/>
                </a:cubicBezTo>
                <a:cubicBezTo>
                  <a:pt x="830043" y="587508"/>
                  <a:pt x="830016" y="591293"/>
                  <a:pt x="829450" y="595066"/>
                </a:cubicBezTo>
                <a:lnTo>
                  <a:pt x="828951" y="595033"/>
                </a:lnTo>
                <a:lnTo>
                  <a:pt x="828925" y="595524"/>
                </a:lnTo>
                <a:lnTo>
                  <a:pt x="811806" y="593911"/>
                </a:lnTo>
                <a:cubicBezTo>
                  <a:pt x="779432" y="593388"/>
                  <a:pt x="747552" y="590430"/>
                  <a:pt x="716380" y="584920"/>
                </a:cubicBezTo>
                <a:cubicBezTo>
                  <a:pt x="710803" y="585336"/>
                  <a:pt x="705474" y="584395"/>
                  <a:pt x="700163" y="583392"/>
                </a:cubicBezTo>
                <a:lnTo>
                  <a:pt x="700047" y="582253"/>
                </a:lnTo>
                <a:cubicBezTo>
                  <a:pt x="378172" y="529393"/>
                  <a:pt x="118900" y="299826"/>
                  <a:pt x="3412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4960137"/>
            <a:ext cx="5829300" cy="1463040"/>
          </a:xfrm>
        </p:spPr>
        <p:txBody>
          <a:bodyPr anchor="ctr">
            <a:normAutofit/>
          </a:bodyPr>
          <a:lstStyle>
            <a:lvl1pPr algn="r">
              <a:defRPr sz="4400" b="0" spc="200" baseline="0"/>
            </a:lvl1pPr>
          </a:lstStyle>
          <a:p>
            <a:r>
              <a:rPr lang="en-GB"/>
              <a:t>Click to edit Master title style</a:t>
            </a:r>
            <a:endParaRPr lang="en-US" dirty="0"/>
          </a:p>
        </p:txBody>
      </p:sp>
      <p:sp>
        <p:nvSpPr>
          <p:cNvPr id="3" name="Text Placeholder 2"/>
          <p:cNvSpPr>
            <a:spLocks noGrp="1"/>
          </p:cNvSpPr>
          <p:nvPr>
            <p:ph type="body" idx="1"/>
          </p:nvPr>
        </p:nvSpPr>
        <p:spPr>
          <a:xfrm>
            <a:off x="6457950" y="4960137"/>
            <a:ext cx="2400300" cy="1463040"/>
          </a:xfrm>
        </p:spPr>
        <p:txBody>
          <a:bodyPr lIns="91440" rIns="91440" anchor="ctr">
            <a:normAutofit/>
          </a:bodyPr>
          <a:lstStyle>
            <a:lvl1pPr marL="0" indent="0">
              <a:lnSpc>
                <a:spcPct val="100000"/>
              </a:lnSpc>
              <a:spcBef>
                <a:spcPts val="0"/>
              </a:spcBef>
              <a:buNone/>
              <a:defRPr sz="1600">
                <a:solidFill>
                  <a:schemeClr val="tx1">
                    <a:lumMod val="95000"/>
                    <a:lumOff val="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4/12/2025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8" name="Straight Connector 7"/>
          <p:cNvCxnSpPr/>
          <p:nvPr/>
        </p:nvCxnSpPr>
        <p:spPr>
          <a:xfrm flipV="1">
            <a:off x="6290132"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06685247"/>
      </p:ext>
    </p:extLst>
  </p:cSld>
  <p:clrMapOvr>
    <a:masterClrMapping/>
  </p:clrMapOvr>
  <p:transition spd="slow">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768096" y="585216"/>
            <a:ext cx="7290054" cy="1499616"/>
          </a:xfrm>
        </p:spPr>
        <p:txBody>
          <a:bodyPr/>
          <a:lstStyle/>
          <a:p>
            <a:r>
              <a:rPr lang="en-GB"/>
              <a:t>Click to edit Master title style</a:t>
            </a:r>
            <a:endParaRPr lang="en-US" dirty="0"/>
          </a:p>
        </p:txBody>
      </p:sp>
      <p:sp>
        <p:nvSpPr>
          <p:cNvPr id="3" name="Content Placeholder 2"/>
          <p:cNvSpPr>
            <a:spLocks noGrp="1"/>
          </p:cNvSpPr>
          <p:nvPr>
            <p:ph sz="half" idx="1"/>
          </p:nvPr>
        </p:nvSpPr>
        <p:spPr>
          <a:xfrm>
            <a:off x="768096" y="2286000"/>
            <a:ext cx="3566160" cy="402336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4491990" y="2286000"/>
            <a:ext cx="3566160" cy="402336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4/12/2025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323437257"/>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768096" y="585216"/>
            <a:ext cx="7290054" cy="1499616"/>
          </a:xfrm>
        </p:spPr>
        <p:txBody>
          <a:bodyPr/>
          <a:lstStyle/>
          <a:p>
            <a:r>
              <a:rPr lang="en-GB"/>
              <a:t>Click to edit Master title style</a:t>
            </a:r>
            <a:endParaRPr lang="en-US" dirty="0"/>
          </a:p>
        </p:txBody>
      </p:sp>
      <p:sp>
        <p:nvSpPr>
          <p:cNvPr id="3" name="Text Placeholder 2"/>
          <p:cNvSpPr>
            <a:spLocks noGrp="1"/>
          </p:cNvSpPr>
          <p:nvPr>
            <p:ph type="body" idx="1"/>
          </p:nvPr>
        </p:nvSpPr>
        <p:spPr>
          <a:xfrm>
            <a:off x="768096" y="2179636"/>
            <a:ext cx="3566160" cy="822960"/>
          </a:xfrm>
        </p:spPr>
        <p:txBody>
          <a:bodyPr lIns="137160" rIns="137160" anchor="ctr">
            <a:normAutofit/>
          </a:bodyPr>
          <a:lstStyle>
            <a:lvl1pPr marL="0" indent="0">
              <a:spcBef>
                <a:spcPts val="0"/>
              </a:spcBef>
              <a:spcAft>
                <a:spcPts val="0"/>
              </a:spcAft>
              <a:buNone/>
              <a:defRPr sz="22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768096" y="2967788"/>
            <a:ext cx="3566160" cy="334157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4491990" y="2179636"/>
            <a:ext cx="3566160" cy="822960"/>
          </a:xfrm>
        </p:spPr>
        <p:txBody>
          <a:bodyPr lIns="137160" rIns="137160" anchor="ctr">
            <a:normAutofit/>
          </a:bodyPr>
          <a:lstStyle>
            <a:lvl1pPr marL="0" indent="0">
              <a:spcBef>
                <a:spcPts val="0"/>
              </a:spcBef>
              <a:spcAft>
                <a:spcPts val="0"/>
              </a:spcAft>
              <a:buNone/>
              <a:defRPr lang="en-US" sz="22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GB"/>
              <a:t>Click to edit Master text styles</a:t>
            </a:r>
          </a:p>
        </p:txBody>
      </p:sp>
      <p:sp>
        <p:nvSpPr>
          <p:cNvPr id="6" name="Content Placeholder 5"/>
          <p:cNvSpPr>
            <a:spLocks noGrp="1"/>
          </p:cNvSpPr>
          <p:nvPr>
            <p:ph sz="quarter" idx="4"/>
          </p:nvPr>
        </p:nvSpPr>
        <p:spPr>
          <a:xfrm>
            <a:off x="4491990" y="2967788"/>
            <a:ext cx="3566160" cy="334157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4/12/2025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078097194"/>
      </p:ext>
    </p:extLst>
  </p:cSld>
  <p:clrMapOvr>
    <a:masterClrMapping/>
  </p:clrMapOvr>
  <p:transition spd="slow">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4/12/2025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616270412"/>
      </p:ext>
    </p:extLst>
  </p:cSld>
  <p:clrMapOvr>
    <a:masterClrMapping/>
  </p:clrMapOvr>
  <p:transition spd="slow">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4/12/2025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963999959"/>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768096" y="471509"/>
            <a:ext cx="3291840" cy="1737360"/>
          </a:xfrm>
        </p:spPr>
        <p:txBody>
          <a:bodyPr>
            <a:noAutofit/>
          </a:bodyPr>
          <a:lstStyle>
            <a:lvl1pPr>
              <a:lnSpc>
                <a:spcPct val="80000"/>
              </a:lnSpc>
              <a:defRPr sz="3600"/>
            </a:lvl1pPr>
          </a:lstStyle>
          <a:p>
            <a:r>
              <a:rPr lang="en-GB"/>
              <a:t>Click to edit Master title style</a:t>
            </a:r>
            <a:endParaRPr lang="en-US" dirty="0"/>
          </a:p>
        </p:txBody>
      </p:sp>
      <p:sp>
        <p:nvSpPr>
          <p:cNvPr id="3" name="Content Placeholder 2"/>
          <p:cNvSpPr>
            <a:spLocks noGrp="1"/>
          </p:cNvSpPr>
          <p:nvPr>
            <p:ph idx="1"/>
          </p:nvPr>
        </p:nvSpPr>
        <p:spPr>
          <a:xfrm>
            <a:off x="4286250" y="822960"/>
            <a:ext cx="4258818" cy="5184648"/>
          </a:xfrm>
        </p:spPr>
        <p:txBody>
          <a:bodyPr>
            <a:normAutofit/>
          </a:bodyPr>
          <a:lstStyle>
            <a:lvl1pPr>
              <a:defRPr sz="2000"/>
            </a:lvl1pPr>
            <a:lvl2pPr>
              <a:defRPr sz="16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768096" y="2257506"/>
            <a:ext cx="329184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4/12/2025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19364700"/>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900" y="4960138"/>
            <a:ext cx="5829300" cy="1463040"/>
          </a:xfrm>
        </p:spPr>
        <p:txBody>
          <a:bodyPr anchor="ctr">
            <a:normAutofit/>
          </a:bodyPr>
          <a:lstStyle>
            <a:lvl1pPr algn="r">
              <a:defRPr sz="4400" spc="200" baseline="0"/>
            </a:lvl1pPr>
          </a:lstStyle>
          <a:p>
            <a:r>
              <a:rPr lang="en-GB"/>
              <a:t>Click to edit Master title style</a:t>
            </a:r>
            <a:endParaRPr lang="en-US" dirty="0"/>
          </a:p>
        </p:txBody>
      </p:sp>
      <p:sp>
        <p:nvSpPr>
          <p:cNvPr id="3" name="Picture Placeholder 2"/>
          <p:cNvSpPr>
            <a:spLocks noGrp="1" noChangeAspect="1"/>
          </p:cNvSpPr>
          <p:nvPr>
            <p:ph type="pic" idx="1"/>
          </p:nvPr>
        </p:nvSpPr>
        <p:spPr>
          <a:xfrm>
            <a:off x="0" y="-1"/>
            <a:ext cx="9141714" cy="4572000"/>
          </a:xfrm>
          <a:solidFill>
            <a:schemeClr val="accent1">
              <a:lumMod val="60000"/>
              <a:lumOff val="40000"/>
            </a:schemeClr>
          </a:solidFill>
        </p:spPr>
        <p:txBody>
          <a:bodyPr lIns="457200" tIns="365760"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GB"/>
              <a:t>Click icon to add picture</a:t>
            </a:r>
            <a:endParaRPr lang="en-US" dirty="0"/>
          </a:p>
        </p:txBody>
      </p:sp>
      <p:sp>
        <p:nvSpPr>
          <p:cNvPr id="4" name="Text Placeholder 3"/>
          <p:cNvSpPr>
            <a:spLocks noGrp="1"/>
          </p:cNvSpPr>
          <p:nvPr>
            <p:ph type="body" sz="half" idx="2"/>
          </p:nvPr>
        </p:nvSpPr>
        <p:spPr>
          <a:xfrm>
            <a:off x="6457950" y="4960138"/>
            <a:ext cx="2400300" cy="1463040"/>
          </a:xfrm>
        </p:spPr>
        <p:txBody>
          <a:bodyPr lIns="91440" rIns="91440" anchor="ctr">
            <a:normAutofit/>
          </a:bodyPr>
          <a:lstStyle>
            <a:lvl1pPr marL="0" indent="0">
              <a:lnSpc>
                <a:spcPct val="100000"/>
              </a:lnSpc>
              <a:spcBef>
                <a:spcPts val="0"/>
              </a:spcBef>
              <a:buNone/>
              <a:defRPr sz="1600">
                <a:solidFill>
                  <a:schemeClr val="tx1">
                    <a:lumMod val="95000"/>
                    <a:lumOff val="5000"/>
                  </a:schemeClr>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GB"/>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4/12/2025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cxnSp>
        <p:nvCxnSpPr>
          <p:cNvPr id="8" name="Straight Connector 7"/>
          <p:cNvCxnSpPr/>
          <p:nvPr/>
        </p:nvCxnSpPr>
        <p:spPr>
          <a:xfrm flipV="1">
            <a:off x="6290132"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3746386"/>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8096" y="585216"/>
            <a:ext cx="7290054" cy="1499616"/>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768096" y="2286000"/>
            <a:ext cx="7290055" cy="4023360"/>
          </a:xfrm>
          <a:prstGeom prst="rect">
            <a:avLst/>
          </a:prstGeom>
        </p:spPr>
        <p:txBody>
          <a:bodyPr vert="horz" lIns="45720" tIns="45720" rIns="4572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68097" y="6470704"/>
            <a:ext cx="161560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5BCAD085-E8A6-8845-BD4E-CB4CCA059FC4}" type="datetimeFigureOut">
              <a:rPr lang="en-US" smtClean="0"/>
              <a:t>4/12/2025</a:t>
            </a:fld>
            <a:endParaRPr lang="en-US"/>
          </a:p>
        </p:txBody>
      </p:sp>
      <p:sp>
        <p:nvSpPr>
          <p:cNvPr id="5" name="Footer Placeholder 4"/>
          <p:cNvSpPr>
            <a:spLocks noGrp="1"/>
          </p:cNvSpPr>
          <p:nvPr>
            <p:ph type="ftr" sz="quarter" idx="3"/>
          </p:nvPr>
        </p:nvSpPr>
        <p:spPr>
          <a:xfrm>
            <a:off x="3632200" y="6470704"/>
            <a:ext cx="4426094"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8128000" y="6470704"/>
            <a:ext cx="730250"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C1FF6DA9-008F-8B48-92A6-B652298478BF}" type="slidenum">
              <a:rPr lang="en-US" smtClean="0"/>
              <a:t>‹#›</a:t>
            </a:fld>
            <a:endParaRPr lang="en-US"/>
          </a:p>
        </p:txBody>
      </p:sp>
      <p:cxnSp>
        <p:nvCxnSpPr>
          <p:cNvPr id="7" name="Straight Connector 6"/>
          <p:cNvCxnSpPr/>
          <p:nvPr/>
        </p:nvCxnSpPr>
        <p:spPr>
          <a:xfrm flipV="1">
            <a:off x="5715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71049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spd="slow">
    <p:wipe/>
  </p:transition>
  <p:txStyles>
    <p:titleStyle>
      <a:lvl1pPr algn="l" defTabSz="914400" rtl="0" eaLnBrk="1" latinLnBrk="0" hangingPunct="1">
        <a:lnSpc>
          <a:spcPct val="80000"/>
        </a:lnSpc>
        <a:spcBef>
          <a:spcPct val="0"/>
        </a:spcBef>
        <a:buNone/>
        <a:defRPr sz="44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0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6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16.jpe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17.jpe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E194971-2F2D-44B0-8AE6-FF2DCCEE0A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5" name="Oval 5">
            <a:extLst>
              <a:ext uri="{FF2B5EF4-FFF2-40B4-BE49-F238E27FC236}">
                <a16:creationId xmlns:a16="http://schemas.microsoft.com/office/drawing/2014/main" id="{1FF9A61E-EB11-4C46-82E1-3E00A3B4B4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6" name="Straight Connector 5">
            <a:extLst>
              <a:ext uri="{FF2B5EF4-FFF2-40B4-BE49-F238E27FC236}">
                <a16:creationId xmlns:a16="http://schemas.microsoft.com/office/drawing/2014/main" id="{5E564EB3-35F2-4EFF-87DC-642DC020526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6290132"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useBgFill="1">
        <p:nvSpPr>
          <p:cNvPr id="8" name="Rectangle 7">
            <a:extLst>
              <a:ext uri="{FF2B5EF4-FFF2-40B4-BE49-F238E27FC236}">
                <a16:creationId xmlns:a16="http://schemas.microsoft.com/office/drawing/2014/main" id="{A540FAC9-3505-49ED-9B06-A0F8C14853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544" cy="68589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879B3CD-E329-42F5-B136-BA1F37EC05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9098" y="484632"/>
            <a:ext cx="5590153" cy="588091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prstClr val="white"/>
              </a:solidFill>
            </a:endParaRPr>
          </a:p>
        </p:txBody>
      </p:sp>
      <p:sp>
        <p:nvSpPr>
          <p:cNvPr id="2" name="Title 1"/>
          <p:cNvSpPr>
            <a:spLocks noGrp="1"/>
          </p:cNvSpPr>
          <p:nvPr>
            <p:ph type="ctrTitle" idx="4294967295"/>
          </p:nvPr>
        </p:nvSpPr>
        <p:spPr>
          <a:xfrm>
            <a:off x="742572" y="977900"/>
            <a:ext cx="4904668" cy="3327734"/>
          </a:xfrm>
        </p:spPr>
        <p:txBody>
          <a:bodyPr vert="horz" lIns="91440" tIns="45720" rIns="91440" bIns="45720" rtlCol="0" anchor="b">
            <a:normAutofit/>
          </a:bodyPr>
          <a:lstStyle/>
          <a:p>
            <a:pPr algn="r"/>
            <a:r>
              <a:rPr lang="en-US" sz="4700" spc="200"/>
              <a:t>Analyzing the Relationship Between Social Media Sentiment and Stock Prices</a:t>
            </a:r>
          </a:p>
        </p:txBody>
      </p:sp>
      <p:cxnSp>
        <p:nvCxnSpPr>
          <p:cNvPr id="12" name="Straight Connector 11">
            <a:extLst>
              <a:ext uri="{FF2B5EF4-FFF2-40B4-BE49-F238E27FC236}">
                <a16:creationId xmlns:a16="http://schemas.microsoft.com/office/drawing/2014/main" id="{51B042EF-3024-4C57-B282-1B30607FB7C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619010" y="4476657"/>
            <a:ext cx="4028230" cy="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EA0B4097-B645-43E0-A2B5-B8D688E745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9902" y="484632"/>
            <a:ext cx="2688168" cy="588091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prstClr val="white"/>
              </a:solidFill>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7422F06-6017-4361-8872-E0E2CEB20B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8614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BFDD3EB-A197-079F-00C2-85D197861C40}"/>
              </a:ext>
            </a:extLst>
          </p:cNvPr>
          <p:cNvSpPr>
            <a:spLocks noGrp="1"/>
          </p:cNvSpPr>
          <p:nvPr>
            <p:ph type="title"/>
          </p:nvPr>
        </p:nvSpPr>
        <p:spPr>
          <a:xfrm>
            <a:off x="482601" y="643467"/>
            <a:ext cx="2561709" cy="5571066"/>
          </a:xfrm>
        </p:spPr>
        <p:txBody>
          <a:bodyPr>
            <a:normAutofit/>
          </a:bodyPr>
          <a:lstStyle/>
          <a:p>
            <a:r>
              <a:rPr lang="en-US" sz="4100">
                <a:solidFill>
                  <a:srgbClr val="FFFFFF"/>
                </a:solidFill>
              </a:rPr>
              <a:t>Company wise correlation between stock prices and sentiments</a:t>
            </a:r>
          </a:p>
        </p:txBody>
      </p:sp>
      <p:graphicFrame>
        <p:nvGraphicFramePr>
          <p:cNvPr id="4" name="Content Placeholder 3">
            <a:extLst>
              <a:ext uri="{FF2B5EF4-FFF2-40B4-BE49-F238E27FC236}">
                <a16:creationId xmlns:a16="http://schemas.microsoft.com/office/drawing/2014/main" id="{7C8117D1-55CC-0D72-7AD7-E281E1E7DBDD}"/>
              </a:ext>
            </a:extLst>
          </p:cNvPr>
          <p:cNvGraphicFramePr>
            <a:graphicFrameLocks noGrp="1"/>
          </p:cNvGraphicFramePr>
          <p:nvPr>
            <p:ph idx="1"/>
            <p:extLst>
              <p:ext uri="{D42A27DB-BD31-4B8C-83A1-F6EECF244321}">
                <p14:modId xmlns:p14="http://schemas.microsoft.com/office/powerpoint/2010/main" val="2652597376"/>
              </p:ext>
            </p:extLst>
          </p:nvPr>
        </p:nvGraphicFramePr>
        <p:xfrm>
          <a:off x="4202906" y="1023089"/>
          <a:ext cx="4231481" cy="4783253"/>
        </p:xfrm>
        <a:graphic>
          <a:graphicData uri="http://schemas.openxmlformats.org/drawingml/2006/table">
            <a:tbl>
              <a:tblPr firstRow="1" bandRow="1">
                <a:noFill/>
                <a:tableStyleId>{D113A9D2-9D6B-4929-AA2D-F23B5EE8CBE7}</a:tableStyleId>
              </a:tblPr>
              <a:tblGrid>
                <a:gridCol w="2294573">
                  <a:extLst>
                    <a:ext uri="{9D8B030D-6E8A-4147-A177-3AD203B41FA5}">
                      <a16:colId xmlns:a16="http://schemas.microsoft.com/office/drawing/2014/main" val="1665421611"/>
                    </a:ext>
                  </a:extLst>
                </a:gridCol>
                <a:gridCol w="1936908">
                  <a:extLst>
                    <a:ext uri="{9D8B030D-6E8A-4147-A177-3AD203B41FA5}">
                      <a16:colId xmlns:a16="http://schemas.microsoft.com/office/drawing/2014/main" val="1929504581"/>
                    </a:ext>
                  </a:extLst>
                </a:gridCol>
              </a:tblGrid>
              <a:tr h="606925">
                <a:tc>
                  <a:txBody>
                    <a:bodyPr/>
                    <a:lstStyle/>
                    <a:p>
                      <a:r>
                        <a:rPr lang="en-US" sz="2200" b="1" cap="none" spc="0">
                          <a:solidFill>
                            <a:schemeClr val="tx1"/>
                          </a:solidFill>
                        </a:rPr>
                        <a:t>AMD</a:t>
                      </a:r>
                    </a:p>
                  </a:txBody>
                  <a:tcPr marL="89129" marR="112787" marT="25465" marB="190990" anchor="b">
                    <a:lnL w="12700" cmpd="sng">
                      <a:noFill/>
                    </a:lnL>
                    <a:lnR w="12700" cmpd="sng">
                      <a:noFill/>
                    </a:lnR>
                    <a:lnT w="9525" cap="flat" cmpd="sng" algn="ctr">
                      <a:noFill/>
                      <a:prstDash val="solid"/>
                    </a:lnT>
                    <a:lnB w="38100" cmpd="sng">
                      <a:noFill/>
                    </a:lnB>
                    <a:noFill/>
                  </a:tcPr>
                </a:tc>
                <a:tc>
                  <a:txBody>
                    <a:bodyPr/>
                    <a:lstStyle/>
                    <a:p>
                      <a:r>
                        <a:rPr lang="en-US" sz="2200" b="1" cap="none" spc="0">
                          <a:solidFill>
                            <a:schemeClr val="tx1"/>
                          </a:solidFill>
                        </a:rPr>
                        <a:t>0.2792</a:t>
                      </a:r>
                    </a:p>
                  </a:txBody>
                  <a:tcPr marL="89129" marR="112787" marT="25465" marB="190990" anchor="b">
                    <a:lnL w="12700" cmpd="sng">
                      <a:noFill/>
                    </a:lnL>
                    <a:lnR w="12700" cmpd="sng">
                      <a:noFill/>
                    </a:lnR>
                    <a:lnT w="9525" cap="flat" cmpd="sng" algn="ctr">
                      <a:noFill/>
                      <a:prstDash val="solid"/>
                    </a:lnT>
                    <a:lnB w="38100" cmpd="sng">
                      <a:noFill/>
                    </a:lnB>
                    <a:noFill/>
                  </a:tcPr>
                </a:tc>
                <a:extLst>
                  <a:ext uri="{0D108BD9-81ED-4DB2-BD59-A6C34878D82A}">
                    <a16:rowId xmlns:a16="http://schemas.microsoft.com/office/drawing/2014/main" val="2383373801"/>
                  </a:ext>
                </a:extLst>
              </a:tr>
              <a:tr h="522041">
                <a:tc>
                  <a:txBody>
                    <a:bodyPr/>
                    <a:lstStyle/>
                    <a:p>
                      <a:r>
                        <a:rPr lang="en-US" sz="1700" cap="none" spc="0">
                          <a:solidFill>
                            <a:schemeClr val="tx1"/>
                          </a:solidFill>
                        </a:rPr>
                        <a:t>CISCO</a:t>
                      </a:r>
                    </a:p>
                  </a:txBody>
                  <a:tcPr marL="89129" marR="112787" marT="25465" marB="190990">
                    <a:lnL w="9525" cap="flat" cmpd="sng" algn="ctr">
                      <a:solidFill>
                        <a:schemeClr val="tx1"/>
                      </a:solidFill>
                      <a:prstDash val="solid"/>
                    </a:lnL>
                    <a:lnR w="12700" cmpd="sng">
                      <a:noFill/>
                      <a:prstDash val="solid"/>
                    </a:lnR>
                    <a:lnT w="38100" cmpd="sng">
                      <a:noFill/>
                    </a:lnT>
                    <a:lnB w="9525" cap="flat" cmpd="sng" algn="ctr">
                      <a:noFill/>
                      <a:prstDash val="solid"/>
                    </a:lnB>
                    <a:noFill/>
                  </a:tcPr>
                </a:tc>
                <a:tc>
                  <a:txBody>
                    <a:bodyPr/>
                    <a:lstStyle/>
                    <a:p>
                      <a:r>
                        <a:rPr lang="en-US" sz="1700" cap="none" spc="0">
                          <a:solidFill>
                            <a:schemeClr val="tx1"/>
                          </a:solidFill>
                        </a:rPr>
                        <a:t>-0.1777</a:t>
                      </a:r>
                    </a:p>
                  </a:txBody>
                  <a:tcPr marL="89129" marR="112787" marT="25465" marB="190990">
                    <a:lnL w="12700" cmpd="sng">
                      <a:noFill/>
                      <a:prstDash val="solid"/>
                    </a:lnL>
                    <a:lnR w="12700" cmpd="sng">
                      <a:noFill/>
                      <a:prstDash val="solid"/>
                    </a:lnR>
                    <a:lnT w="38100" cmpd="sng">
                      <a:noFill/>
                    </a:lnT>
                    <a:lnB w="9525" cap="flat" cmpd="sng" algn="ctr">
                      <a:noFill/>
                      <a:prstDash val="solid"/>
                    </a:lnB>
                    <a:noFill/>
                  </a:tcPr>
                </a:tc>
                <a:extLst>
                  <a:ext uri="{0D108BD9-81ED-4DB2-BD59-A6C34878D82A}">
                    <a16:rowId xmlns:a16="http://schemas.microsoft.com/office/drawing/2014/main" val="2715840604"/>
                  </a:ext>
                </a:extLst>
              </a:tr>
              <a:tr h="522041">
                <a:tc>
                  <a:txBody>
                    <a:bodyPr/>
                    <a:lstStyle/>
                    <a:p>
                      <a:r>
                        <a:rPr lang="en-US" sz="1700" cap="none" spc="0">
                          <a:solidFill>
                            <a:schemeClr val="tx1"/>
                          </a:solidFill>
                        </a:rPr>
                        <a:t>INTEL</a:t>
                      </a:r>
                    </a:p>
                  </a:txBody>
                  <a:tcPr marL="89129" marR="112787" marT="25465" marB="190990">
                    <a:lnL w="9525" cap="flat" cmpd="sng" algn="ctr">
                      <a:solidFill>
                        <a:schemeClr val="tx1"/>
                      </a:solid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r>
                        <a:rPr lang="en-US" sz="1700" cap="none" spc="0">
                          <a:solidFill>
                            <a:schemeClr val="tx1"/>
                          </a:solidFill>
                        </a:rPr>
                        <a:t>-0.0010</a:t>
                      </a:r>
                    </a:p>
                  </a:txBody>
                  <a:tcPr marL="89129" marR="112787" marT="25465" marB="190990">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677193559"/>
                  </a:ext>
                </a:extLst>
              </a:tr>
              <a:tr h="522041">
                <a:tc>
                  <a:txBody>
                    <a:bodyPr/>
                    <a:lstStyle/>
                    <a:p>
                      <a:r>
                        <a:rPr lang="en-US" sz="1700" cap="none" spc="0">
                          <a:solidFill>
                            <a:schemeClr val="tx1"/>
                          </a:solidFill>
                        </a:rPr>
                        <a:t>SAMSUNG</a:t>
                      </a:r>
                    </a:p>
                  </a:txBody>
                  <a:tcPr marL="89129" marR="112787" marT="25465" marB="190990">
                    <a:lnL w="9525" cap="flat" cmpd="sng" algn="ctr">
                      <a:solidFill>
                        <a:schemeClr val="tx1"/>
                      </a:solidFill>
                      <a:prstDash val="solid"/>
                    </a:lnL>
                    <a:lnR w="12700" cmpd="sng">
                      <a:noFill/>
                      <a:prstDash val="solid"/>
                    </a:lnR>
                    <a:lnT w="12700" cmpd="sng">
                      <a:noFill/>
                      <a:prstDash val="solid"/>
                    </a:lnT>
                    <a:lnB w="9525" cap="flat" cmpd="sng" algn="ctr">
                      <a:noFill/>
                      <a:prstDash val="solid"/>
                    </a:lnB>
                    <a:noFill/>
                  </a:tcPr>
                </a:tc>
                <a:tc>
                  <a:txBody>
                    <a:bodyPr/>
                    <a:lstStyle/>
                    <a:p>
                      <a:r>
                        <a:rPr lang="en-US" sz="1700" cap="none" spc="0">
                          <a:solidFill>
                            <a:schemeClr val="tx1"/>
                          </a:solidFill>
                        </a:rPr>
                        <a:t>0.0741</a:t>
                      </a:r>
                    </a:p>
                  </a:txBody>
                  <a:tcPr marL="89129" marR="112787" marT="25465" marB="190990">
                    <a:lnL w="12700" cmpd="sng">
                      <a:noFill/>
                      <a:prstDash val="solid"/>
                    </a:lnL>
                    <a:lnR w="12700" cmpd="sng">
                      <a:noFill/>
                      <a:prstDash val="solid"/>
                    </a:lnR>
                    <a:lnT w="12700" cmpd="sng">
                      <a:noFill/>
                      <a:prstDash val="solid"/>
                    </a:lnT>
                    <a:lnB w="9525" cap="flat" cmpd="sng" algn="ctr">
                      <a:noFill/>
                      <a:prstDash val="solid"/>
                    </a:lnB>
                    <a:noFill/>
                  </a:tcPr>
                </a:tc>
                <a:extLst>
                  <a:ext uri="{0D108BD9-81ED-4DB2-BD59-A6C34878D82A}">
                    <a16:rowId xmlns:a16="http://schemas.microsoft.com/office/drawing/2014/main" val="2311008956"/>
                  </a:ext>
                </a:extLst>
              </a:tr>
              <a:tr h="522041">
                <a:tc>
                  <a:txBody>
                    <a:bodyPr/>
                    <a:lstStyle/>
                    <a:p>
                      <a:r>
                        <a:rPr lang="en-US" sz="1700" cap="none" spc="0">
                          <a:solidFill>
                            <a:schemeClr val="tx1"/>
                          </a:solidFill>
                        </a:rPr>
                        <a:t>SONY</a:t>
                      </a:r>
                    </a:p>
                  </a:txBody>
                  <a:tcPr marL="89129" marR="112787" marT="25465" marB="190990">
                    <a:lnL w="9525" cap="flat" cmpd="sng" algn="ctr">
                      <a:solidFill>
                        <a:schemeClr val="tx1"/>
                      </a:solid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r>
                        <a:rPr lang="en-US" sz="1700" cap="none" spc="0">
                          <a:solidFill>
                            <a:schemeClr val="tx1"/>
                          </a:solidFill>
                        </a:rPr>
                        <a:t>-0.1134</a:t>
                      </a:r>
                    </a:p>
                  </a:txBody>
                  <a:tcPr marL="89129" marR="112787" marT="25465" marB="190990">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2654953305"/>
                  </a:ext>
                </a:extLst>
              </a:tr>
              <a:tr h="522041">
                <a:tc>
                  <a:txBody>
                    <a:bodyPr/>
                    <a:lstStyle/>
                    <a:p>
                      <a:r>
                        <a:rPr lang="en-US" sz="1700" cap="none" spc="0">
                          <a:solidFill>
                            <a:schemeClr val="tx1"/>
                          </a:solidFill>
                        </a:rPr>
                        <a:t>APPLE</a:t>
                      </a:r>
                    </a:p>
                  </a:txBody>
                  <a:tcPr marL="89129" marR="112787" marT="25465" marB="190990">
                    <a:lnL w="9525" cap="flat" cmpd="sng" algn="ctr">
                      <a:solidFill>
                        <a:schemeClr val="tx1"/>
                      </a:solidFill>
                      <a:prstDash val="solid"/>
                    </a:lnL>
                    <a:lnR w="12700" cmpd="sng">
                      <a:noFill/>
                      <a:prstDash val="solid"/>
                    </a:lnR>
                    <a:lnT w="12700" cmpd="sng">
                      <a:noFill/>
                      <a:prstDash val="solid"/>
                    </a:lnT>
                    <a:lnB w="9525" cap="flat" cmpd="sng" algn="ctr">
                      <a:noFill/>
                      <a:prstDash val="solid"/>
                    </a:lnB>
                    <a:noFill/>
                  </a:tcPr>
                </a:tc>
                <a:tc>
                  <a:txBody>
                    <a:bodyPr/>
                    <a:lstStyle/>
                    <a:p>
                      <a:r>
                        <a:rPr lang="en-US" sz="1700" cap="none" spc="0">
                          <a:solidFill>
                            <a:schemeClr val="tx1"/>
                          </a:solidFill>
                        </a:rPr>
                        <a:t>0.1285</a:t>
                      </a:r>
                    </a:p>
                  </a:txBody>
                  <a:tcPr marL="89129" marR="112787" marT="25465" marB="190990">
                    <a:lnL w="12700" cmpd="sng">
                      <a:noFill/>
                      <a:prstDash val="solid"/>
                    </a:lnL>
                    <a:lnR w="12700" cmpd="sng">
                      <a:noFill/>
                      <a:prstDash val="solid"/>
                    </a:lnR>
                    <a:lnT w="12700" cmpd="sng">
                      <a:noFill/>
                      <a:prstDash val="solid"/>
                    </a:lnT>
                    <a:lnB w="9525" cap="flat" cmpd="sng" algn="ctr">
                      <a:noFill/>
                      <a:prstDash val="solid"/>
                    </a:lnB>
                    <a:noFill/>
                  </a:tcPr>
                </a:tc>
                <a:extLst>
                  <a:ext uri="{0D108BD9-81ED-4DB2-BD59-A6C34878D82A}">
                    <a16:rowId xmlns:a16="http://schemas.microsoft.com/office/drawing/2014/main" val="3993815773"/>
                  </a:ext>
                </a:extLst>
              </a:tr>
              <a:tr h="522041">
                <a:tc>
                  <a:txBody>
                    <a:bodyPr/>
                    <a:lstStyle/>
                    <a:p>
                      <a:r>
                        <a:rPr lang="en-US" sz="1700" cap="none" spc="0">
                          <a:solidFill>
                            <a:schemeClr val="tx1"/>
                          </a:solidFill>
                        </a:rPr>
                        <a:t>MICROSOFT</a:t>
                      </a:r>
                    </a:p>
                  </a:txBody>
                  <a:tcPr marL="89129" marR="112787" marT="25465" marB="190990">
                    <a:lnL w="9525" cap="flat" cmpd="sng" algn="ctr">
                      <a:solidFill>
                        <a:schemeClr val="tx1"/>
                      </a:solid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r>
                        <a:rPr lang="en-US" sz="1700" cap="none" spc="0">
                          <a:solidFill>
                            <a:schemeClr val="tx1"/>
                          </a:solidFill>
                        </a:rPr>
                        <a:t>-0.0296</a:t>
                      </a:r>
                    </a:p>
                  </a:txBody>
                  <a:tcPr marL="89129" marR="112787" marT="25465" marB="190990">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886091031"/>
                  </a:ext>
                </a:extLst>
              </a:tr>
              <a:tr h="522041">
                <a:tc>
                  <a:txBody>
                    <a:bodyPr/>
                    <a:lstStyle/>
                    <a:p>
                      <a:r>
                        <a:rPr lang="en-US" sz="1700" cap="none" spc="0">
                          <a:solidFill>
                            <a:schemeClr val="tx1"/>
                          </a:solidFill>
                        </a:rPr>
                        <a:t>NVIDIA</a:t>
                      </a:r>
                    </a:p>
                  </a:txBody>
                  <a:tcPr marL="89129" marR="112787" marT="25465" marB="190990">
                    <a:lnL w="9525" cap="flat" cmpd="sng" algn="ctr">
                      <a:solidFill>
                        <a:schemeClr val="tx1"/>
                      </a:solidFill>
                      <a:prstDash val="solid"/>
                    </a:lnL>
                    <a:lnR w="12700" cmpd="sng">
                      <a:noFill/>
                      <a:prstDash val="solid"/>
                    </a:lnR>
                    <a:lnT w="12700" cmpd="sng">
                      <a:noFill/>
                      <a:prstDash val="solid"/>
                    </a:lnT>
                    <a:lnB w="9525" cap="flat" cmpd="sng" algn="ctr">
                      <a:noFill/>
                      <a:prstDash val="solid"/>
                    </a:lnB>
                    <a:noFill/>
                  </a:tcPr>
                </a:tc>
                <a:tc>
                  <a:txBody>
                    <a:bodyPr/>
                    <a:lstStyle/>
                    <a:p>
                      <a:r>
                        <a:rPr lang="en-US" sz="1700" cap="none" spc="0">
                          <a:solidFill>
                            <a:schemeClr val="tx1"/>
                          </a:solidFill>
                        </a:rPr>
                        <a:t>0.0447</a:t>
                      </a:r>
                    </a:p>
                  </a:txBody>
                  <a:tcPr marL="89129" marR="112787" marT="25465" marB="190990">
                    <a:lnL w="12700" cmpd="sng">
                      <a:noFill/>
                      <a:prstDash val="solid"/>
                    </a:lnL>
                    <a:lnR w="12700" cmpd="sng">
                      <a:noFill/>
                      <a:prstDash val="solid"/>
                    </a:lnR>
                    <a:lnT w="12700" cmpd="sng">
                      <a:noFill/>
                      <a:prstDash val="solid"/>
                    </a:lnT>
                    <a:lnB w="9525" cap="flat" cmpd="sng" algn="ctr">
                      <a:noFill/>
                      <a:prstDash val="solid"/>
                    </a:lnB>
                    <a:noFill/>
                  </a:tcPr>
                </a:tc>
                <a:extLst>
                  <a:ext uri="{0D108BD9-81ED-4DB2-BD59-A6C34878D82A}">
                    <a16:rowId xmlns:a16="http://schemas.microsoft.com/office/drawing/2014/main" val="1400105282"/>
                  </a:ext>
                </a:extLst>
              </a:tr>
              <a:tr h="522041">
                <a:tc>
                  <a:txBody>
                    <a:bodyPr/>
                    <a:lstStyle/>
                    <a:p>
                      <a:r>
                        <a:rPr lang="en-US" sz="1700" cap="none" spc="0">
                          <a:solidFill>
                            <a:schemeClr val="tx1"/>
                          </a:solidFill>
                        </a:rPr>
                        <a:t>TESLA</a:t>
                      </a:r>
                    </a:p>
                  </a:txBody>
                  <a:tcPr marL="89129" marR="112787" marT="25465" marB="190990">
                    <a:lnL w="9525" cap="flat" cmpd="sng" algn="ctr">
                      <a:solidFill>
                        <a:schemeClr val="tx1"/>
                      </a:solid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r>
                        <a:rPr lang="en-US" sz="1700" cap="none" spc="0">
                          <a:solidFill>
                            <a:schemeClr val="tx1"/>
                          </a:solidFill>
                        </a:rPr>
                        <a:t>0.0299</a:t>
                      </a:r>
                    </a:p>
                  </a:txBody>
                  <a:tcPr marL="89129" marR="112787" marT="25465" marB="190990">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474370836"/>
                  </a:ext>
                </a:extLst>
              </a:tr>
            </a:tbl>
          </a:graphicData>
        </a:graphic>
      </p:graphicFrame>
    </p:spTree>
    <p:extLst>
      <p:ext uri="{BB962C8B-B14F-4D97-AF65-F5344CB8AC3E}">
        <p14:creationId xmlns:p14="http://schemas.microsoft.com/office/powerpoint/2010/main" val="3176029359"/>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61657BD-3333-446A-A16A-CBDC77C8E5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457200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2" name="Rectangle 11">
            <a:extLst>
              <a:ext uri="{FF2B5EF4-FFF2-40B4-BE49-F238E27FC236}">
                <a16:creationId xmlns:a16="http://schemas.microsoft.com/office/drawing/2014/main" id="{52CAFF06-4D3A-42A5-8614-B1FA47EA0F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600" y="643467"/>
            <a:ext cx="8178799" cy="5571066"/>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graph showing the price of a stock market&#10;&#10;Description automatically generated">
            <a:extLst>
              <a:ext uri="{FF2B5EF4-FFF2-40B4-BE49-F238E27FC236}">
                <a16:creationId xmlns:a16="http://schemas.microsoft.com/office/drawing/2014/main" id="{F167E947-C239-746E-9D77-226DAE6F59FB}"/>
              </a:ext>
            </a:extLst>
          </p:cNvPr>
          <p:cNvPicPr>
            <a:picLocks noChangeAspect="1"/>
          </p:cNvPicPr>
          <p:nvPr/>
        </p:nvPicPr>
        <p:blipFill>
          <a:blip r:embed="rId2"/>
          <a:stretch>
            <a:fillRect/>
          </a:stretch>
        </p:blipFill>
        <p:spPr>
          <a:xfrm>
            <a:off x="603249" y="1315639"/>
            <a:ext cx="7937499" cy="4226718"/>
          </a:xfrm>
          <a:prstGeom prst="rect">
            <a:avLst/>
          </a:prstGeom>
        </p:spPr>
      </p:pic>
    </p:spTree>
    <p:extLst>
      <p:ext uri="{BB962C8B-B14F-4D97-AF65-F5344CB8AC3E}">
        <p14:creationId xmlns:p14="http://schemas.microsoft.com/office/powerpoint/2010/main" val="1840816405"/>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61657BD-3333-446A-A16A-CBDC77C8E5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457200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0" name="Rectangle 9">
            <a:extLst>
              <a:ext uri="{FF2B5EF4-FFF2-40B4-BE49-F238E27FC236}">
                <a16:creationId xmlns:a16="http://schemas.microsoft.com/office/drawing/2014/main" id="{52CAFF06-4D3A-42A5-8614-B1FA47EA0F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600" y="643467"/>
            <a:ext cx="8178799" cy="5571066"/>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graph showing a line graph&#10;&#10;Description automatically generated">
            <a:extLst>
              <a:ext uri="{FF2B5EF4-FFF2-40B4-BE49-F238E27FC236}">
                <a16:creationId xmlns:a16="http://schemas.microsoft.com/office/drawing/2014/main" id="{32F77C86-F03F-F9E3-F70C-6F519E671D7F}"/>
              </a:ext>
            </a:extLst>
          </p:cNvPr>
          <p:cNvPicPr>
            <a:picLocks noChangeAspect="1"/>
          </p:cNvPicPr>
          <p:nvPr/>
        </p:nvPicPr>
        <p:blipFill>
          <a:blip r:embed="rId2"/>
          <a:stretch>
            <a:fillRect/>
          </a:stretch>
        </p:blipFill>
        <p:spPr>
          <a:xfrm>
            <a:off x="603249" y="1156889"/>
            <a:ext cx="7937499" cy="4544218"/>
          </a:xfrm>
          <a:prstGeom prst="rect">
            <a:avLst/>
          </a:prstGeom>
        </p:spPr>
      </p:pic>
    </p:spTree>
    <p:extLst>
      <p:ext uri="{BB962C8B-B14F-4D97-AF65-F5344CB8AC3E}">
        <p14:creationId xmlns:p14="http://schemas.microsoft.com/office/powerpoint/2010/main" val="3790500727"/>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3A8EC506-B1DA-46A1-B44D-774E68468E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8" name="Oval 5">
            <a:extLst>
              <a:ext uri="{FF2B5EF4-FFF2-40B4-BE49-F238E27FC236}">
                <a16:creationId xmlns:a16="http://schemas.microsoft.com/office/drawing/2014/main" id="{BFF30785-305E-45D7-984F-5AA93D3CA5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20" name="Straight Connector 19">
            <a:extLst>
              <a:ext uri="{FF2B5EF4-FFF2-40B4-BE49-F238E27FC236}">
                <a16:creationId xmlns:a16="http://schemas.microsoft.com/office/drawing/2014/main" id="{15E01FA5-D766-43CA-A83D-E7CF3F04E96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6290132"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useBgFill="1">
        <p:nvSpPr>
          <p:cNvPr id="22" name="Rectangle 21">
            <a:extLst>
              <a:ext uri="{FF2B5EF4-FFF2-40B4-BE49-F238E27FC236}">
                <a16:creationId xmlns:a16="http://schemas.microsoft.com/office/drawing/2014/main" id="{C411DB08-1669-426B-BBEB-FAD285EF80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544" cy="68589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029E4219-121F-4CD1-AA58-24746CD29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10141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8">
            <a:extLst>
              <a:ext uri="{FF2B5EF4-FFF2-40B4-BE49-F238E27FC236}">
                <a16:creationId xmlns:a16="http://schemas.microsoft.com/office/drawing/2014/main" id="{65B7ED70-D7E6-AF81-97A3-E66DA02A8DE2}"/>
              </a:ext>
            </a:extLst>
          </p:cNvPr>
          <p:cNvSpPr>
            <a:spLocks noGrp="1"/>
          </p:cNvSpPr>
          <p:nvPr>
            <p:ph type="ctrTitle" idx="4294967295"/>
          </p:nvPr>
        </p:nvSpPr>
        <p:spPr>
          <a:xfrm>
            <a:off x="475707" y="640080"/>
            <a:ext cx="3156492" cy="3034857"/>
          </a:xfrm>
        </p:spPr>
        <p:txBody>
          <a:bodyPr vert="horz" lIns="91440" tIns="45720" rIns="91440" bIns="45720" rtlCol="0" anchor="b">
            <a:normAutofit/>
          </a:bodyPr>
          <a:lstStyle/>
          <a:p>
            <a:pPr algn="r"/>
            <a:r>
              <a:rPr lang="en-US" sz="3800" kern="1200" cap="all" spc="200" baseline="0">
                <a:solidFill>
                  <a:srgbClr val="FFFFFF"/>
                </a:solidFill>
                <a:latin typeface="+mj-lt"/>
                <a:ea typeface="+mj-ea"/>
                <a:cs typeface="+mj-cs"/>
              </a:rPr>
              <a:t>AMD PREDICTION (ARIMA)</a:t>
            </a:r>
          </a:p>
        </p:txBody>
      </p:sp>
      <p:cxnSp>
        <p:nvCxnSpPr>
          <p:cNvPr id="26" name="Straight Connector 25">
            <a:extLst>
              <a:ext uri="{FF2B5EF4-FFF2-40B4-BE49-F238E27FC236}">
                <a16:creationId xmlns:a16="http://schemas.microsoft.com/office/drawing/2014/main" id="{52F50912-06FD-4216-BAD3-21050F59564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90009" y="3765314"/>
            <a:ext cx="2948940" cy="0"/>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graphicFrame>
        <p:nvGraphicFramePr>
          <p:cNvPr id="11" name="Table 10">
            <a:extLst>
              <a:ext uri="{FF2B5EF4-FFF2-40B4-BE49-F238E27FC236}">
                <a16:creationId xmlns:a16="http://schemas.microsoft.com/office/drawing/2014/main" id="{CAC08488-D3F5-81AA-880A-926D20903DD2}"/>
              </a:ext>
            </a:extLst>
          </p:cNvPr>
          <p:cNvGraphicFramePr>
            <a:graphicFrameLocks noGrp="1"/>
          </p:cNvGraphicFramePr>
          <p:nvPr>
            <p:extLst>
              <p:ext uri="{D42A27DB-BD31-4B8C-83A1-F6EECF244321}">
                <p14:modId xmlns:p14="http://schemas.microsoft.com/office/powerpoint/2010/main" val="2917008127"/>
              </p:ext>
            </p:extLst>
          </p:nvPr>
        </p:nvGraphicFramePr>
        <p:xfrm>
          <a:off x="4714724" y="847832"/>
          <a:ext cx="3809154" cy="5163312"/>
        </p:xfrm>
        <a:graphic>
          <a:graphicData uri="http://schemas.openxmlformats.org/drawingml/2006/table">
            <a:tbl>
              <a:tblPr firstRow="1" bandRow="1">
                <a:tableStyleId>{5C22544A-7EE6-4342-B048-85BDC9FD1C3A}</a:tableStyleId>
              </a:tblPr>
              <a:tblGrid>
                <a:gridCol w="1951144">
                  <a:extLst>
                    <a:ext uri="{9D8B030D-6E8A-4147-A177-3AD203B41FA5}">
                      <a16:colId xmlns:a16="http://schemas.microsoft.com/office/drawing/2014/main" val="139839367"/>
                    </a:ext>
                  </a:extLst>
                </a:gridCol>
                <a:gridCol w="1858010">
                  <a:extLst>
                    <a:ext uri="{9D8B030D-6E8A-4147-A177-3AD203B41FA5}">
                      <a16:colId xmlns:a16="http://schemas.microsoft.com/office/drawing/2014/main" val="2930366459"/>
                    </a:ext>
                  </a:extLst>
                </a:gridCol>
              </a:tblGrid>
              <a:tr h="737616">
                <a:tc>
                  <a:txBody>
                    <a:bodyPr/>
                    <a:lstStyle/>
                    <a:p>
                      <a:r>
                        <a:rPr lang="en-US" sz="3300"/>
                        <a:t>6 JAN</a:t>
                      </a:r>
                    </a:p>
                  </a:txBody>
                  <a:tcPr marL="167640" marR="167640" marT="83820" marB="83820"/>
                </a:tc>
                <a:tc>
                  <a:txBody>
                    <a:bodyPr/>
                    <a:lstStyle/>
                    <a:p>
                      <a:r>
                        <a:rPr lang="en-US" sz="3300"/>
                        <a:t>126.28</a:t>
                      </a:r>
                    </a:p>
                  </a:txBody>
                  <a:tcPr marL="167640" marR="167640" marT="83820" marB="83820"/>
                </a:tc>
                <a:extLst>
                  <a:ext uri="{0D108BD9-81ED-4DB2-BD59-A6C34878D82A}">
                    <a16:rowId xmlns:a16="http://schemas.microsoft.com/office/drawing/2014/main" val="867069688"/>
                  </a:ext>
                </a:extLst>
              </a:tr>
              <a:tr h="737616">
                <a:tc>
                  <a:txBody>
                    <a:bodyPr/>
                    <a:lstStyle/>
                    <a:p>
                      <a:r>
                        <a:rPr lang="en-US" sz="3300"/>
                        <a:t>7 JAN</a:t>
                      </a:r>
                    </a:p>
                  </a:txBody>
                  <a:tcPr marL="167640" marR="167640" marT="83820" marB="83820"/>
                </a:tc>
                <a:tc>
                  <a:txBody>
                    <a:bodyPr/>
                    <a:lstStyle/>
                    <a:p>
                      <a:r>
                        <a:rPr lang="en-US" sz="3300"/>
                        <a:t>126.93</a:t>
                      </a:r>
                    </a:p>
                  </a:txBody>
                  <a:tcPr marL="167640" marR="167640" marT="83820" marB="83820"/>
                </a:tc>
                <a:extLst>
                  <a:ext uri="{0D108BD9-81ED-4DB2-BD59-A6C34878D82A}">
                    <a16:rowId xmlns:a16="http://schemas.microsoft.com/office/drawing/2014/main" val="1377990141"/>
                  </a:ext>
                </a:extLst>
              </a:tr>
              <a:tr h="737616">
                <a:tc>
                  <a:txBody>
                    <a:bodyPr/>
                    <a:lstStyle/>
                    <a:p>
                      <a:r>
                        <a:rPr lang="en-US" sz="3300"/>
                        <a:t>8 JAN</a:t>
                      </a:r>
                    </a:p>
                  </a:txBody>
                  <a:tcPr marL="167640" marR="167640" marT="83820" marB="83820"/>
                </a:tc>
                <a:tc>
                  <a:txBody>
                    <a:bodyPr/>
                    <a:lstStyle/>
                    <a:p>
                      <a:r>
                        <a:rPr lang="en-US" sz="3300"/>
                        <a:t>126.01</a:t>
                      </a:r>
                    </a:p>
                  </a:txBody>
                  <a:tcPr marL="167640" marR="167640" marT="83820" marB="83820"/>
                </a:tc>
                <a:extLst>
                  <a:ext uri="{0D108BD9-81ED-4DB2-BD59-A6C34878D82A}">
                    <a16:rowId xmlns:a16="http://schemas.microsoft.com/office/drawing/2014/main" val="2372417417"/>
                  </a:ext>
                </a:extLst>
              </a:tr>
              <a:tr h="737616">
                <a:tc>
                  <a:txBody>
                    <a:bodyPr/>
                    <a:lstStyle/>
                    <a:p>
                      <a:r>
                        <a:rPr lang="en-US" sz="3300"/>
                        <a:t>9 JAN</a:t>
                      </a:r>
                    </a:p>
                  </a:txBody>
                  <a:tcPr marL="167640" marR="167640" marT="83820" marB="83820"/>
                </a:tc>
                <a:tc>
                  <a:txBody>
                    <a:bodyPr/>
                    <a:lstStyle/>
                    <a:p>
                      <a:r>
                        <a:rPr lang="en-US" sz="3300"/>
                        <a:t>125.69</a:t>
                      </a:r>
                    </a:p>
                  </a:txBody>
                  <a:tcPr marL="167640" marR="167640" marT="83820" marB="83820"/>
                </a:tc>
                <a:extLst>
                  <a:ext uri="{0D108BD9-81ED-4DB2-BD59-A6C34878D82A}">
                    <a16:rowId xmlns:a16="http://schemas.microsoft.com/office/drawing/2014/main" val="2160122951"/>
                  </a:ext>
                </a:extLst>
              </a:tr>
              <a:tr h="737616">
                <a:tc>
                  <a:txBody>
                    <a:bodyPr/>
                    <a:lstStyle/>
                    <a:p>
                      <a:r>
                        <a:rPr lang="en-US" sz="3300"/>
                        <a:t>10 JAN</a:t>
                      </a:r>
                    </a:p>
                  </a:txBody>
                  <a:tcPr marL="167640" marR="167640" marT="83820" marB="83820"/>
                </a:tc>
                <a:tc>
                  <a:txBody>
                    <a:bodyPr/>
                    <a:lstStyle/>
                    <a:p>
                      <a:r>
                        <a:rPr lang="en-US" sz="3300"/>
                        <a:t>126.01</a:t>
                      </a:r>
                    </a:p>
                  </a:txBody>
                  <a:tcPr marL="167640" marR="167640" marT="83820" marB="83820"/>
                </a:tc>
                <a:extLst>
                  <a:ext uri="{0D108BD9-81ED-4DB2-BD59-A6C34878D82A}">
                    <a16:rowId xmlns:a16="http://schemas.microsoft.com/office/drawing/2014/main" val="2078798019"/>
                  </a:ext>
                </a:extLst>
              </a:tr>
              <a:tr h="737616">
                <a:tc>
                  <a:txBody>
                    <a:bodyPr/>
                    <a:lstStyle/>
                    <a:p>
                      <a:r>
                        <a:rPr lang="en-US" sz="3300"/>
                        <a:t>11 JAN</a:t>
                      </a:r>
                    </a:p>
                  </a:txBody>
                  <a:tcPr marL="167640" marR="167640" marT="83820" marB="83820"/>
                </a:tc>
                <a:tc>
                  <a:txBody>
                    <a:bodyPr/>
                    <a:lstStyle/>
                    <a:p>
                      <a:r>
                        <a:rPr lang="en-US" sz="3300"/>
                        <a:t>125.89</a:t>
                      </a:r>
                    </a:p>
                  </a:txBody>
                  <a:tcPr marL="167640" marR="167640" marT="83820" marB="83820"/>
                </a:tc>
                <a:extLst>
                  <a:ext uri="{0D108BD9-81ED-4DB2-BD59-A6C34878D82A}">
                    <a16:rowId xmlns:a16="http://schemas.microsoft.com/office/drawing/2014/main" val="291030466"/>
                  </a:ext>
                </a:extLst>
              </a:tr>
              <a:tr h="737616">
                <a:tc>
                  <a:txBody>
                    <a:bodyPr/>
                    <a:lstStyle/>
                    <a:p>
                      <a:r>
                        <a:rPr lang="en-US" sz="3300"/>
                        <a:t>12 JAN</a:t>
                      </a:r>
                    </a:p>
                  </a:txBody>
                  <a:tcPr marL="167640" marR="167640" marT="83820" marB="83820"/>
                </a:tc>
                <a:tc>
                  <a:txBody>
                    <a:bodyPr/>
                    <a:lstStyle/>
                    <a:p>
                      <a:r>
                        <a:rPr lang="en-US" sz="3300"/>
                        <a:t>125.52</a:t>
                      </a:r>
                    </a:p>
                  </a:txBody>
                  <a:tcPr marL="167640" marR="167640" marT="83820" marB="83820"/>
                </a:tc>
                <a:extLst>
                  <a:ext uri="{0D108BD9-81ED-4DB2-BD59-A6C34878D82A}">
                    <a16:rowId xmlns:a16="http://schemas.microsoft.com/office/drawing/2014/main" val="711263097"/>
                  </a:ext>
                </a:extLst>
              </a:tr>
            </a:tbl>
          </a:graphicData>
        </a:graphic>
      </p:graphicFrame>
    </p:spTree>
    <p:extLst>
      <p:ext uri="{BB962C8B-B14F-4D97-AF65-F5344CB8AC3E}">
        <p14:creationId xmlns:p14="http://schemas.microsoft.com/office/powerpoint/2010/main" val="332031378"/>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7422F06-6017-4361-8872-E0E2CEB20B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8614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82601" y="643467"/>
            <a:ext cx="2561709" cy="5571066"/>
          </a:xfrm>
        </p:spPr>
        <p:txBody>
          <a:bodyPr>
            <a:normAutofit/>
          </a:bodyPr>
          <a:lstStyle/>
          <a:p>
            <a:r>
              <a:rPr lang="en-IN">
                <a:solidFill>
                  <a:srgbClr val="FFFFFF"/>
                </a:solidFill>
              </a:rPr>
              <a:t>Key Findings</a:t>
            </a:r>
          </a:p>
        </p:txBody>
      </p:sp>
      <p:graphicFrame>
        <p:nvGraphicFramePr>
          <p:cNvPr id="5" name="Content Placeholder 2">
            <a:extLst>
              <a:ext uri="{FF2B5EF4-FFF2-40B4-BE49-F238E27FC236}">
                <a16:creationId xmlns:a16="http://schemas.microsoft.com/office/drawing/2014/main" id="{57E52F7F-20F8-D650-C610-252D9943EF50}"/>
              </a:ext>
            </a:extLst>
          </p:cNvPr>
          <p:cNvGraphicFramePr>
            <a:graphicFrameLocks noGrp="1"/>
          </p:cNvGraphicFramePr>
          <p:nvPr>
            <p:ph idx="1"/>
            <p:extLst>
              <p:ext uri="{D42A27DB-BD31-4B8C-83A1-F6EECF244321}">
                <p14:modId xmlns:p14="http://schemas.microsoft.com/office/powerpoint/2010/main" val="4099755886"/>
              </p:ext>
            </p:extLst>
          </p:nvPr>
        </p:nvGraphicFramePr>
        <p:xfrm>
          <a:off x="4202906" y="954088"/>
          <a:ext cx="4231481" cy="49212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0AAC386-A18D-4525-AD1B-4D227ED34C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097404" y="643467"/>
            <a:ext cx="2604756" cy="5571066"/>
          </a:xfrm>
        </p:spPr>
        <p:txBody>
          <a:bodyPr>
            <a:normAutofit/>
          </a:bodyPr>
          <a:lstStyle/>
          <a:p>
            <a:r>
              <a:t>Limitations &amp; Future Scope</a:t>
            </a:r>
          </a:p>
        </p:txBody>
      </p:sp>
      <p:cxnSp>
        <p:nvCxnSpPr>
          <p:cNvPr id="11" name="Straight Connector 10">
            <a:extLst>
              <a:ext uri="{FF2B5EF4-FFF2-40B4-BE49-F238E27FC236}">
                <a16:creationId xmlns:a16="http://schemas.microsoft.com/office/drawing/2014/main" id="{C34C4AD0-FE94-4E84-ACA6-CC5BF1A1182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5890097" y="2514600"/>
            <a:ext cx="0" cy="18288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aphicFrame>
        <p:nvGraphicFramePr>
          <p:cNvPr id="7" name="Content Placeholder 2">
            <a:extLst>
              <a:ext uri="{FF2B5EF4-FFF2-40B4-BE49-F238E27FC236}">
                <a16:creationId xmlns:a16="http://schemas.microsoft.com/office/drawing/2014/main" id="{23C68778-7A31-85C8-B712-A361AF7F2DDA}"/>
              </a:ext>
            </a:extLst>
          </p:cNvPr>
          <p:cNvGraphicFramePr>
            <a:graphicFrameLocks noGrp="1"/>
          </p:cNvGraphicFramePr>
          <p:nvPr>
            <p:ph idx="1"/>
            <p:extLst>
              <p:ext uri="{D42A27DB-BD31-4B8C-83A1-F6EECF244321}">
                <p14:modId xmlns:p14="http://schemas.microsoft.com/office/powerpoint/2010/main" val="1407599213"/>
              </p:ext>
            </p:extLst>
          </p:nvPr>
        </p:nvGraphicFramePr>
        <p:xfrm>
          <a:off x="707231" y="933450"/>
          <a:ext cx="4947047" cy="49418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0AAC386-A18D-4525-AD1B-4D227ED34C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097404" y="643467"/>
            <a:ext cx="2604756" cy="5571066"/>
          </a:xfrm>
        </p:spPr>
        <p:txBody>
          <a:bodyPr>
            <a:normAutofit/>
          </a:bodyPr>
          <a:lstStyle/>
          <a:p>
            <a:r>
              <a:rPr lang="en-IN" sz="2800"/>
              <a:t>Conclusion &amp; Recommendations</a:t>
            </a:r>
          </a:p>
        </p:txBody>
      </p:sp>
      <p:cxnSp>
        <p:nvCxnSpPr>
          <p:cNvPr id="11" name="Straight Connector 10">
            <a:extLst>
              <a:ext uri="{FF2B5EF4-FFF2-40B4-BE49-F238E27FC236}">
                <a16:creationId xmlns:a16="http://schemas.microsoft.com/office/drawing/2014/main" id="{C34C4AD0-FE94-4E84-ACA6-CC5BF1A1182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5890097" y="2514600"/>
            <a:ext cx="0" cy="18288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248D2E40-186A-0F45-06B9-966C49BD94BB}"/>
              </a:ext>
            </a:extLst>
          </p:cNvPr>
          <p:cNvGraphicFramePr>
            <a:graphicFrameLocks noGrp="1"/>
          </p:cNvGraphicFramePr>
          <p:nvPr>
            <p:ph idx="1"/>
            <p:extLst>
              <p:ext uri="{D42A27DB-BD31-4B8C-83A1-F6EECF244321}">
                <p14:modId xmlns:p14="http://schemas.microsoft.com/office/powerpoint/2010/main" val="1331217118"/>
              </p:ext>
            </p:extLst>
          </p:nvPr>
        </p:nvGraphicFramePr>
        <p:xfrm>
          <a:off x="707231" y="933450"/>
          <a:ext cx="4947047" cy="49418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68096" y="585216"/>
            <a:ext cx="4550113" cy="1499616"/>
          </a:xfrm>
        </p:spPr>
        <p:txBody>
          <a:bodyPr>
            <a:normAutofit/>
          </a:bodyPr>
          <a:lstStyle/>
          <a:p>
            <a:r>
              <a:rPr dirty="0"/>
              <a:t>Introduction</a:t>
            </a:r>
          </a:p>
        </p:txBody>
      </p:sp>
      <p:sp>
        <p:nvSpPr>
          <p:cNvPr id="3" name="Content Placeholder 2"/>
          <p:cNvSpPr>
            <a:spLocks noGrp="1"/>
          </p:cNvSpPr>
          <p:nvPr>
            <p:ph idx="1"/>
          </p:nvPr>
        </p:nvSpPr>
        <p:spPr>
          <a:xfrm>
            <a:off x="768096" y="2286000"/>
            <a:ext cx="4550113" cy="4023360"/>
          </a:xfrm>
        </p:spPr>
        <p:txBody>
          <a:bodyPr>
            <a:normAutofit/>
          </a:bodyPr>
          <a:lstStyle/>
          <a:p>
            <a:r>
              <a:rPr dirty="0"/>
              <a:t>This project aims to explore how social media sentiment influences stock price movements. By analyzing user comments using sentiment analysis and correlating them with stock price fluctuations, we aim to uncover potential patterns and insights.</a:t>
            </a:r>
          </a:p>
        </p:txBody>
      </p:sp>
      <p:pic>
        <p:nvPicPr>
          <p:cNvPr id="5" name="Picture 4" descr="Digital financial graph">
            <a:extLst>
              <a:ext uri="{FF2B5EF4-FFF2-40B4-BE49-F238E27FC236}">
                <a16:creationId xmlns:a16="http://schemas.microsoft.com/office/drawing/2014/main" id="{EA697355-7BDF-B1DF-B85B-82E45D4FA894}"/>
              </a:ext>
            </a:extLst>
          </p:cNvPr>
          <p:cNvPicPr>
            <a:picLocks noChangeAspect="1"/>
          </p:cNvPicPr>
          <p:nvPr/>
        </p:nvPicPr>
        <p:blipFill>
          <a:blip r:embed="rId2"/>
          <a:srcRect l="43372" r="28086"/>
          <a:stretch/>
        </p:blipFill>
        <p:spPr>
          <a:xfrm>
            <a:off x="5664199" y="10"/>
            <a:ext cx="3479800" cy="6857990"/>
          </a:xfrm>
          <a:prstGeom prst="rect">
            <a:avLst/>
          </a:prstGeom>
        </p:spPr>
      </p:pic>
    </p:spTree>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109556B-EAE9-4435-B409-0519F2CBDB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664199" cy="6858000"/>
          </a:xfrm>
          <a:prstGeom prst="rect">
            <a:avLst/>
          </a:prstGeom>
          <a:solidFill>
            <a:srgbClr val="3A3C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68096" y="585216"/>
            <a:ext cx="4505270" cy="1499616"/>
          </a:xfrm>
        </p:spPr>
        <p:txBody>
          <a:bodyPr>
            <a:normAutofit/>
          </a:bodyPr>
          <a:lstStyle/>
          <a:p>
            <a:r>
              <a:rPr lang="en-IN">
                <a:solidFill>
                  <a:srgbClr val="FFFFFF"/>
                </a:solidFill>
              </a:rPr>
              <a:t>Problem Statement</a:t>
            </a:r>
          </a:p>
        </p:txBody>
      </p:sp>
      <p:cxnSp>
        <p:nvCxnSpPr>
          <p:cNvPr id="11" name="Straight Connector 10">
            <a:extLst>
              <a:ext uri="{FF2B5EF4-FFF2-40B4-BE49-F238E27FC236}">
                <a16:creationId xmlns:a16="http://schemas.microsoft.com/office/drawing/2014/main" id="{5814CCBE-423E-41B2-A9F3-82679F490EF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571500" y="826324"/>
            <a:ext cx="0" cy="91440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768096" y="2286000"/>
            <a:ext cx="4505270" cy="4023360"/>
          </a:xfrm>
        </p:spPr>
        <p:txBody>
          <a:bodyPr>
            <a:normAutofit/>
          </a:bodyPr>
          <a:lstStyle/>
          <a:p>
            <a:r>
              <a:rPr lang="en-IN">
                <a:solidFill>
                  <a:srgbClr val="FFFFFF"/>
                </a:solidFill>
              </a:rPr>
              <a:t>Investors and analysts often rely on news and social media sentiment to make trading decisions. However, the relationship between online sentiment and stock price changes remains uncertain. This study investigates whether sentiment analysis can provide meaningful insights into stock movements.</a:t>
            </a:r>
          </a:p>
        </p:txBody>
      </p:sp>
      <p:pic>
        <p:nvPicPr>
          <p:cNvPr id="5" name="Picture 4">
            <a:extLst>
              <a:ext uri="{FF2B5EF4-FFF2-40B4-BE49-F238E27FC236}">
                <a16:creationId xmlns:a16="http://schemas.microsoft.com/office/drawing/2014/main" id="{69E00CAC-CDAD-F56F-608E-114B8D47EA4D}"/>
              </a:ext>
            </a:extLst>
          </p:cNvPr>
          <p:cNvPicPr>
            <a:picLocks noChangeAspect="1"/>
          </p:cNvPicPr>
          <p:nvPr/>
        </p:nvPicPr>
        <p:blipFill>
          <a:blip r:embed="rId2"/>
          <a:srcRect r="71331" b="-445"/>
          <a:stretch/>
        </p:blipFill>
        <p:spPr>
          <a:xfrm>
            <a:off x="5664199" y="10"/>
            <a:ext cx="3479801" cy="6857990"/>
          </a:xfrm>
          <a:prstGeom prst="rect">
            <a:avLst/>
          </a:prstGeom>
        </p:spPr>
      </p:pic>
    </p:spTree>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68096" y="585216"/>
            <a:ext cx="4550113" cy="1499616"/>
          </a:xfrm>
        </p:spPr>
        <p:txBody>
          <a:bodyPr>
            <a:normAutofit/>
          </a:bodyPr>
          <a:lstStyle/>
          <a:p>
            <a:r>
              <a:t>Data Sources &amp; Preprocessing</a:t>
            </a:r>
          </a:p>
        </p:txBody>
      </p:sp>
      <p:graphicFrame>
        <p:nvGraphicFramePr>
          <p:cNvPr id="7" name="Content Placeholder 2">
            <a:extLst>
              <a:ext uri="{FF2B5EF4-FFF2-40B4-BE49-F238E27FC236}">
                <a16:creationId xmlns:a16="http://schemas.microsoft.com/office/drawing/2014/main" id="{659BC948-89A0-BE06-E3F7-9C9B29850CDB}"/>
              </a:ext>
            </a:extLst>
          </p:cNvPr>
          <p:cNvGraphicFramePr>
            <a:graphicFrameLocks noGrp="1"/>
          </p:cNvGraphicFramePr>
          <p:nvPr>
            <p:ph idx="1"/>
          </p:nvPr>
        </p:nvGraphicFramePr>
        <p:xfrm>
          <a:off x="768096" y="2286000"/>
          <a:ext cx="4550113" cy="40233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4" descr="Computer script on a screen">
            <a:extLst>
              <a:ext uri="{FF2B5EF4-FFF2-40B4-BE49-F238E27FC236}">
                <a16:creationId xmlns:a16="http://schemas.microsoft.com/office/drawing/2014/main" id="{2C40694A-6D9C-0545-A9DE-DCEC2DE186CA}"/>
              </a:ext>
            </a:extLst>
          </p:cNvPr>
          <p:cNvPicPr>
            <a:picLocks noChangeAspect="1"/>
          </p:cNvPicPr>
          <p:nvPr/>
        </p:nvPicPr>
        <p:blipFill>
          <a:blip r:embed="rId7"/>
          <a:srcRect l="13179" r="52951" b="-1"/>
          <a:stretch/>
        </p:blipFill>
        <p:spPr>
          <a:xfrm>
            <a:off x="5664199" y="10"/>
            <a:ext cx="3479800" cy="6857990"/>
          </a:xfrm>
          <a:prstGeom prst="rect">
            <a:avLst/>
          </a:prstGeom>
        </p:spPr>
      </p:pic>
    </p:spTree>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68096" y="585216"/>
            <a:ext cx="4550113" cy="1499616"/>
          </a:xfrm>
        </p:spPr>
        <p:txBody>
          <a:bodyPr>
            <a:normAutofit/>
          </a:bodyPr>
          <a:lstStyle/>
          <a:p>
            <a:r>
              <a:t>Sentiment Analysis Methodology</a:t>
            </a:r>
          </a:p>
        </p:txBody>
      </p:sp>
      <p:graphicFrame>
        <p:nvGraphicFramePr>
          <p:cNvPr id="7" name="Content Placeholder 2">
            <a:extLst>
              <a:ext uri="{FF2B5EF4-FFF2-40B4-BE49-F238E27FC236}">
                <a16:creationId xmlns:a16="http://schemas.microsoft.com/office/drawing/2014/main" id="{F35B55E6-7064-7192-F8BE-641E6F3F757C}"/>
              </a:ext>
            </a:extLst>
          </p:cNvPr>
          <p:cNvGraphicFramePr>
            <a:graphicFrameLocks noGrp="1"/>
          </p:cNvGraphicFramePr>
          <p:nvPr>
            <p:ph idx="1"/>
          </p:nvPr>
        </p:nvGraphicFramePr>
        <p:xfrm>
          <a:off x="768096" y="2286000"/>
          <a:ext cx="4550113" cy="40233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4" descr="Sticky notes on a wall">
            <a:extLst>
              <a:ext uri="{FF2B5EF4-FFF2-40B4-BE49-F238E27FC236}">
                <a16:creationId xmlns:a16="http://schemas.microsoft.com/office/drawing/2014/main" id="{41EF6D8E-1126-4948-DA00-C0114D1A0E6F}"/>
              </a:ext>
            </a:extLst>
          </p:cNvPr>
          <p:cNvPicPr>
            <a:picLocks noChangeAspect="1"/>
          </p:cNvPicPr>
          <p:nvPr/>
        </p:nvPicPr>
        <p:blipFill>
          <a:blip r:embed="rId7"/>
          <a:srcRect l="32173" r="32436" b="2"/>
          <a:stretch/>
        </p:blipFill>
        <p:spPr>
          <a:xfrm>
            <a:off x="5664199" y="10"/>
            <a:ext cx="3479800" cy="6857990"/>
          </a:xfrm>
          <a:prstGeom prst="rect">
            <a:avLst/>
          </a:prstGeom>
        </p:spPr>
      </p:pic>
    </p:spTree>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7422F06-6017-4361-8872-E0E2CEB20B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8614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82601" y="643467"/>
            <a:ext cx="2561709" cy="5571066"/>
          </a:xfrm>
        </p:spPr>
        <p:txBody>
          <a:bodyPr>
            <a:normAutofit/>
          </a:bodyPr>
          <a:lstStyle/>
          <a:p>
            <a:r>
              <a:rPr lang="en-IN">
                <a:solidFill>
                  <a:srgbClr val="FFFFFF"/>
                </a:solidFill>
              </a:rPr>
              <a:t>Stock Price Analysis</a:t>
            </a:r>
          </a:p>
        </p:txBody>
      </p:sp>
      <p:graphicFrame>
        <p:nvGraphicFramePr>
          <p:cNvPr id="5" name="Content Placeholder 2">
            <a:extLst>
              <a:ext uri="{FF2B5EF4-FFF2-40B4-BE49-F238E27FC236}">
                <a16:creationId xmlns:a16="http://schemas.microsoft.com/office/drawing/2014/main" id="{65107169-B27F-F237-CF21-6A85500BB80B}"/>
              </a:ext>
            </a:extLst>
          </p:cNvPr>
          <p:cNvGraphicFramePr>
            <a:graphicFrameLocks noGrp="1"/>
          </p:cNvGraphicFramePr>
          <p:nvPr>
            <p:ph idx="1"/>
            <p:extLst>
              <p:ext uri="{D42A27DB-BD31-4B8C-83A1-F6EECF244321}">
                <p14:modId xmlns:p14="http://schemas.microsoft.com/office/powerpoint/2010/main" val="3882562499"/>
              </p:ext>
            </p:extLst>
          </p:nvPr>
        </p:nvGraphicFramePr>
        <p:xfrm>
          <a:off x="4202906" y="954088"/>
          <a:ext cx="4231481" cy="49212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7422F06-6017-4361-8872-E0E2CEB20B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8614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82601" y="643467"/>
            <a:ext cx="2561709" cy="5571066"/>
          </a:xfrm>
        </p:spPr>
        <p:txBody>
          <a:bodyPr>
            <a:normAutofit/>
          </a:bodyPr>
          <a:lstStyle/>
          <a:p>
            <a:r>
              <a:rPr lang="en-IN">
                <a:solidFill>
                  <a:srgbClr val="FFFFFF"/>
                </a:solidFill>
              </a:rPr>
              <a:t>Data Insights</a:t>
            </a:r>
          </a:p>
        </p:txBody>
      </p:sp>
      <p:graphicFrame>
        <p:nvGraphicFramePr>
          <p:cNvPr id="5" name="Content Placeholder 2">
            <a:extLst>
              <a:ext uri="{FF2B5EF4-FFF2-40B4-BE49-F238E27FC236}">
                <a16:creationId xmlns:a16="http://schemas.microsoft.com/office/drawing/2014/main" id="{20D01DF2-F971-6FCF-D3D8-05E9F780CCC2}"/>
              </a:ext>
            </a:extLst>
          </p:cNvPr>
          <p:cNvGraphicFramePr>
            <a:graphicFrameLocks noGrp="1"/>
          </p:cNvGraphicFramePr>
          <p:nvPr>
            <p:ph idx="1"/>
            <p:extLst>
              <p:ext uri="{D42A27DB-BD31-4B8C-83A1-F6EECF244321}">
                <p14:modId xmlns:p14="http://schemas.microsoft.com/office/powerpoint/2010/main" val="1819337404"/>
              </p:ext>
            </p:extLst>
          </p:nvPr>
        </p:nvGraphicFramePr>
        <p:xfrm>
          <a:off x="4202906" y="954088"/>
          <a:ext cx="4231481" cy="49212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4FAE1107-CEC3-4041-8BAA-CDB6F6759B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10141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68096" y="585216"/>
            <a:ext cx="2834314" cy="1499616"/>
          </a:xfrm>
        </p:spPr>
        <p:txBody>
          <a:bodyPr>
            <a:normAutofit/>
          </a:bodyPr>
          <a:lstStyle/>
          <a:p>
            <a:r>
              <a:rPr lang="en-IN" sz="3700">
                <a:solidFill>
                  <a:srgbClr val="FFFFFF"/>
                </a:solidFill>
              </a:rPr>
              <a:t>Sentiment Distribution Visualization</a:t>
            </a:r>
          </a:p>
        </p:txBody>
      </p:sp>
      <p:cxnSp>
        <p:nvCxnSpPr>
          <p:cNvPr id="14" name="Straight Connector 13">
            <a:extLst>
              <a:ext uri="{FF2B5EF4-FFF2-40B4-BE49-F238E27FC236}">
                <a16:creationId xmlns:a16="http://schemas.microsoft.com/office/drawing/2014/main" id="{1AEA88FB-F5DD-45CE-AAE1-7B33D0ABDD2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571500" y="826324"/>
            <a:ext cx="0" cy="914400"/>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768096" y="2286000"/>
            <a:ext cx="2843784" cy="3931920"/>
          </a:xfrm>
        </p:spPr>
        <p:txBody>
          <a:bodyPr>
            <a:normAutofit/>
          </a:bodyPr>
          <a:lstStyle/>
          <a:p>
            <a:r>
              <a:rPr lang="en-IN">
                <a:solidFill>
                  <a:srgbClr val="FFFFFF"/>
                </a:solidFill>
              </a:rPr>
              <a:t>A bar chart representing the distribution of Positive, Neutral, and Negative sentiments across all analyzed comments.</a:t>
            </a:r>
          </a:p>
        </p:txBody>
      </p:sp>
      <p:pic>
        <p:nvPicPr>
          <p:cNvPr id="7" name="Picture 6" descr="A graph showing different colored squares&#10;&#10;AI-generated content may be incorrect.">
            <a:extLst>
              <a:ext uri="{FF2B5EF4-FFF2-40B4-BE49-F238E27FC236}">
                <a16:creationId xmlns:a16="http://schemas.microsoft.com/office/drawing/2014/main" id="{EC1F2611-4C4F-EB2E-832B-ED74826FF529}"/>
              </a:ext>
            </a:extLst>
          </p:cNvPr>
          <p:cNvPicPr>
            <a:picLocks noChangeAspect="1"/>
          </p:cNvPicPr>
          <p:nvPr/>
        </p:nvPicPr>
        <p:blipFill>
          <a:blip r:embed="rId2"/>
          <a:stretch>
            <a:fillRect/>
          </a:stretch>
        </p:blipFill>
        <p:spPr>
          <a:xfrm>
            <a:off x="4379976" y="745177"/>
            <a:ext cx="4540740" cy="5367646"/>
          </a:xfrm>
          <a:prstGeom prst="rect">
            <a:avLst/>
          </a:prstGeom>
        </p:spPr>
      </p:pic>
    </p:spTree>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68096" y="585216"/>
            <a:ext cx="7290054" cy="1499616"/>
          </a:xfrm>
        </p:spPr>
        <p:txBody>
          <a:bodyPr>
            <a:normAutofit/>
          </a:bodyPr>
          <a:lstStyle/>
          <a:p>
            <a:r>
              <a:t>Correlation Analysis</a:t>
            </a:r>
          </a:p>
        </p:txBody>
      </p:sp>
      <p:graphicFrame>
        <p:nvGraphicFramePr>
          <p:cNvPr id="5" name="Content Placeholder 2">
            <a:extLst>
              <a:ext uri="{FF2B5EF4-FFF2-40B4-BE49-F238E27FC236}">
                <a16:creationId xmlns:a16="http://schemas.microsoft.com/office/drawing/2014/main" id="{A1CB5564-B68A-CC17-FEC8-A34B0B09032F}"/>
              </a:ext>
            </a:extLst>
          </p:cNvPr>
          <p:cNvGraphicFramePr>
            <a:graphicFrameLocks noGrp="1"/>
          </p:cNvGraphicFramePr>
          <p:nvPr>
            <p:ph idx="1"/>
            <p:extLst>
              <p:ext uri="{D42A27DB-BD31-4B8C-83A1-F6EECF244321}">
                <p14:modId xmlns:p14="http://schemas.microsoft.com/office/powerpoint/2010/main" val="1440454917"/>
              </p:ext>
            </p:extLst>
          </p:nvPr>
        </p:nvGraphicFramePr>
        <p:xfrm>
          <a:off x="767953" y="2286000"/>
          <a:ext cx="7290197" cy="4022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spd="slow">
    <p:wipe/>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80</TotalTime>
  <Words>568</Words>
  <Application>Microsoft Office PowerPoint</Application>
  <PresentationFormat>On-screen Show (4:3)</PresentationFormat>
  <Paragraphs>79</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Tw Cen MT</vt:lpstr>
      <vt:lpstr>Tw Cen MT Condensed</vt:lpstr>
      <vt:lpstr>Wingdings 3</vt:lpstr>
      <vt:lpstr>Integral</vt:lpstr>
      <vt:lpstr>Analyzing the Relationship Between Social Media Sentiment and Stock Prices</vt:lpstr>
      <vt:lpstr>Introduction</vt:lpstr>
      <vt:lpstr>Problem Statement</vt:lpstr>
      <vt:lpstr>Data Sources &amp; Preprocessing</vt:lpstr>
      <vt:lpstr>Sentiment Analysis Methodology</vt:lpstr>
      <vt:lpstr>Stock Price Analysis</vt:lpstr>
      <vt:lpstr>Data Insights</vt:lpstr>
      <vt:lpstr>Sentiment Distribution Visualization</vt:lpstr>
      <vt:lpstr>Correlation Analysis</vt:lpstr>
      <vt:lpstr>Company wise correlation between stock prices and sentiments</vt:lpstr>
      <vt:lpstr>PowerPoint Presentation</vt:lpstr>
      <vt:lpstr>PowerPoint Presentation</vt:lpstr>
      <vt:lpstr>AMD PREDICTION (ARIMA)</vt:lpstr>
      <vt:lpstr>Key Findings</vt:lpstr>
      <vt:lpstr>Limitations &amp; Future Scope</vt:lpstr>
      <vt:lpstr>Conclusion &amp; Recommendations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Vardaan Srivastava</cp:lastModifiedBy>
  <cp:revision>5</cp:revision>
  <dcterms:created xsi:type="dcterms:W3CDTF">2013-01-27T09:14:16Z</dcterms:created>
  <dcterms:modified xsi:type="dcterms:W3CDTF">2025-04-12T14:32:55Z</dcterms:modified>
  <cp:category/>
</cp:coreProperties>
</file>