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Vardanyan" initials="AV" lastIdx="3" clrIdx="0">
    <p:extLst>
      <p:ext uri="{19B8F6BF-5375-455C-9EA6-DF929625EA0E}">
        <p15:presenceInfo xmlns:p15="http://schemas.microsoft.com/office/powerpoint/2012/main" userId="S::aleksanv@synopsys.com::d488f798-5768-4738-8f1c-b3385f6c5a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1T01:05:32.485" idx="3">
    <p:pos x="1635" y="1766"/>
    <p:text>will pass CAction with signal</p:text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1960-67A6-4646-BC02-22672344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F8264-F741-4B6A-9DA6-A44275711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7B75-58B3-4A1B-9EDB-99DB0C9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D856-61ED-4313-8C6D-518B35B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D09F-CD26-409C-B25F-90FFE298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F57-0749-467E-8BD8-B5BAD59E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FA58-6266-4101-B779-CB9AE180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75B3-9487-4BF2-AF2A-EAE0BE47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D5D0-C4EE-4713-912C-6970D50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4D6E-90FF-4C8E-9111-905A57B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33F48-92E6-434F-AA72-7F98CFD16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9320-FF1B-47F7-B535-B4B13B35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AABB-1773-4427-98AF-B84E70CE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7FB2-D309-46A4-8B2C-E9014BC5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651B-C401-48B5-A4AC-2E75B14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CC80-BFB2-4652-ADE4-E81B7C40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25EE-2BC9-4500-BDB6-49562E6D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8CF-D55C-48EA-AE64-9BCA40AB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AF08-6701-4C23-9A1B-02C1F4B2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E0-E77A-4A2C-B8F7-D0086A2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EC0-FE42-4DBF-BED5-85ABD033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5283-E7E6-442B-B61C-45C34050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4E55-9FC6-49ED-A650-0088F8D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CDE-52B7-45D9-B951-38C7265C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D62A-C3B2-4F18-8C7F-928C8EAA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50E-1F10-4830-95AC-254EADB8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A4D-7AF5-4F20-A99C-8B8A3A0B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E911-B29D-4DA6-85D3-2DBA1C85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8B0D-D37B-4E86-8AD9-30A886F3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0FB3-7A4E-4DEF-BE01-29B6B405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25532-DB22-40CD-AC01-1FDAB4D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F02-A22B-4236-A934-449DFBC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2577-4573-402A-8999-75D1CF36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386C-1753-4173-B52B-EF7520DD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BF16D-3A67-403D-93AA-18E7BBAA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CFE9-EFFC-48FF-82FB-AD6C668E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CDEC-60A2-4D07-89E0-90557A7D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1528C-DDCE-4A3D-AFD0-5B2BE7CF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5620C-20D4-43EB-9A47-D828038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EE1-5BAF-4C1E-86C5-8075A02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EF2BA-051C-497F-A066-1262A72F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26978-14EB-4D93-BB6D-A0BF6330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73B66-B9B4-4FD5-BAF0-FE4E018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4CEB1-1F47-4593-8AF7-C7791FFD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5C0F7-193E-4899-AE8C-79107A80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5FCE-E152-4EC5-81B6-BE844FE5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C0A3-84A9-46D5-8B38-93416E32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0AE-67A0-4AA9-A98F-8BB64A87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8C6F-02B4-4AD3-9023-B742EFB0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C9C6-6DBF-4C45-9744-FBEFDF6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4A0F-DFC4-489A-913A-B4AB72FC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E1D2-0211-49AB-A3C2-A4E02ED9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010-8CCF-44E1-ABDE-57863E22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17401-5F7B-4E90-82B4-67DCBA5A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EC09-33F5-44FB-876C-1ED993A3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5FC0-5A64-49DC-9845-711C5AED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E55F-9950-464C-9A7B-F4CC7E0B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11BE-8A6B-4E98-B205-9AC40DE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5528E-2A83-47C5-A29D-B88624C8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074F-4DF3-4042-88F8-3A2F04B7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F499-103A-4B47-92D3-65CC43C8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3CCF-A3C6-403D-858F-64DAFB8EF72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E809-A152-454D-B671-0D652C5CE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020E-358B-4712-8D8C-67FB07FDD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0FC0-6277-46AF-B51E-71A6D02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33AA-3C7E-4C58-9D97-0B2BF35CA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BEAD-E8C9-4626-9A72-9FAFF8278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Vardanyan Aleksandr</a:t>
            </a:r>
          </a:p>
        </p:txBody>
      </p:sp>
    </p:spTree>
    <p:extLst>
      <p:ext uri="{BB962C8B-B14F-4D97-AF65-F5344CB8AC3E}">
        <p14:creationId xmlns:p14="http://schemas.microsoft.com/office/powerpoint/2010/main" val="245770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ED652-897B-4079-8EC2-E2DC36316552}"/>
              </a:ext>
            </a:extLst>
          </p:cNvPr>
          <p:cNvGrpSpPr/>
          <p:nvPr/>
        </p:nvGrpSpPr>
        <p:grpSpPr>
          <a:xfrm>
            <a:off x="1543050" y="685800"/>
            <a:ext cx="4010025" cy="5781675"/>
            <a:chOff x="1543050" y="685800"/>
            <a:chExt cx="4010025" cy="57816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1705C5-FCB5-44DC-9606-9C737DFA5581}"/>
                </a:ext>
              </a:extLst>
            </p:cNvPr>
            <p:cNvSpPr txBox="1"/>
            <p:nvPr/>
          </p:nvSpPr>
          <p:spPr>
            <a:xfrm>
              <a:off x="1543050" y="685800"/>
              <a:ext cx="301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PwPtDocument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421E3-76D8-45E2-B367-9E63D2B7B97C}"/>
                </a:ext>
              </a:extLst>
            </p:cNvPr>
            <p:cNvSpPr/>
            <p:nvPr/>
          </p:nvSpPr>
          <p:spPr>
            <a:xfrm>
              <a:off x="1543050" y="1190625"/>
              <a:ext cx="4010025" cy="5276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(Keeps the state of app)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CSlideShow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CurrentSlideIndex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CurrentTool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CurrentSize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. . .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. . 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. . .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8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120ECE-A83C-4CA6-8936-AA91D32A91E7}"/>
              </a:ext>
            </a:extLst>
          </p:cNvPr>
          <p:cNvSpPr/>
          <p:nvPr/>
        </p:nvSpPr>
        <p:spPr>
          <a:xfrm>
            <a:off x="1362075" y="1295400"/>
            <a:ext cx="3838575" cy="461962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21AB-7CE8-4595-8A2F-9886F3E905F4}"/>
              </a:ext>
            </a:extLst>
          </p:cNvPr>
          <p:cNvSpPr txBox="1"/>
          <p:nvPr/>
        </p:nvSpPr>
        <p:spPr>
          <a:xfrm>
            <a:off x="1362075" y="866275"/>
            <a:ext cx="28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PwPtApplication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1E6B26-5439-4549-AADC-B188A96B9804}"/>
              </a:ext>
            </a:extLst>
          </p:cNvPr>
          <p:cNvSpPr/>
          <p:nvPr/>
        </p:nvSpPr>
        <p:spPr>
          <a:xfrm>
            <a:off x="5259672" y="232203"/>
            <a:ext cx="5383440" cy="154479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CConsole</a:t>
            </a:r>
            <a:endParaRPr lang="en-US" dirty="0"/>
          </a:p>
          <a:p>
            <a:r>
              <a:rPr lang="en-US" dirty="0"/>
              <a:t>	(parse and give command)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081814-9654-4451-8A56-7E8AE6295CA0}"/>
              </a:ext>
            </a:extLst>
          </p:cNvPr>
          <p:cNvSpPr/>
          <p:nvPr/>
        </p:nvSpPr>
        <p:spPr>
          <a:xfrm>
            <a:off x="7089924" y="4427767"/>
            <a:ext cx="4621439" cy="2322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CActionMachine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(if any CAction 	created  run it and 	keeps </a:t>
            </a:r>
            <a:r>
              <a:rPr lang="en-US" dirty="0" err="1">
                <a:solidFill>
                  <a:schemeClr val="tx1"/>
                </a:solidFill>
              </a:rPr>
              <a:t>CActions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7BCA9-AF59-421B-B131-866C43ECB5F9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flipV="1">
            <a:off x="2375179" y="1550771"/>
            <a:ext cx="3672880" cy="142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F8E29D-525A-4918-84D4-AC3568671DA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752627" y="3820994"/>
            <a:ext cx="5014091" cy="9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5EFC35-D8B9-489E-939B-7E31093D2FFD}"/>
              </a:ext>
            </a:extLst>
          </p:cNvPr>
          <p:cNvSpPr/>
          <p:nvPr/>
        </p:nvSpPr>
        <p:spPr>
          <a:xfrm>
            <a:off x="1997731" y="2971702"/>
            <a:ext cx="754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CConsole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30318-AEBB-46A7-946C-576C7776B61E}"/>
              </a:ext>
            </a:extLst>
          </p:cNvPr>
          <p:cNvSpPr/>
          <p:nvPr/>
        </p:nvSpPr>
        <p:spPr>
          <a:xfrm>
            <a:off x="1711957" y="3697883"/>
            <a:ext cx="1040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CActionMachine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CF575-1EBD-4785-9829-0B3C10BC5810}"/>
              </a:ext>
            </a:extLst>
          </p:cNvPr>
          <p:cNvSpPr/>
          <p:nvPr/>
        </p:nvSpPr>
        <p:spPr>
          <a:xfrm>
            <a:off x="8778347" y="6279392"/>
            <a:ext cx="1520448" cy="354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Contains </a:t>
            </a:r>
            <a:r>
              <a:rPr lang="en-US" sz="1050" dirty="0" err="1">
                <a:solidFill>
                  <a:schemeClr val="tx1"/>
                </a:solidFill>
              </a:rPr>
              <a:t>ActionsStacks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2CB92-D36A-46EC-8940-555490E7D506}"/>
              </a:ext>
            </a:extLst>
          </p:cNvPr>
          <p:cNvSpPr/>
          <p:nvPr/>
        </p:nvSpPr>
        <p:spPr>
          <a:xfrm>
            <a:off x="1483893" y="5377934"/>
            <a:ext cx="15138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PwPtDocument</a:t>
            </a:r>
            <a:r>
              <a:rPr lang="en-US" sz="1000" dirty="0"/>
              <a:t>*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5A00B-23A7-4C27-BECC-89BC11197765}"/>
              </a:ext>
            </a:extLst>
          </p:cNvPr>
          <p:cNvSpPr/>
          <p:nvPr/>
        </p:nvSpPr>
        <p:spPr>
          <a:xfrm>
            <a:off x="1437265" y="4916506"/>
            <a:ext cx="1934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CActions</a:t>
            </a:r>
            <a:r>
              <a:rPr lang="en-US" sz="1000" dirty="0">
                <a:solidFill>
                  <a:schemeClr val="accent2"/>
                </a:solidFill>
              </a:rPr>
              <a:t> will have impact on this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19420-F772-4B63-B45D-C28A125F2D33}"/>
              </a:ext>
            </a:extLst>
          </p:cNvPr>
          <p:cNvCxnSpPr/>
          <p:nvPr/>
        </p:nvCxnSpPr>
        <p:spPr>
          <a:xfrm>
            <a:off x="1805940" y="5162727"/>
            <a:ext cx="0" cy="2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FA8F616B-93A7-4732-A701-2ACF25E6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02575"/>
              </p:ext>
            </p:extLst>
          </p:nvPr>
        </p:nvGraphicFramePr>
        <p:xfrm>
          <a:off x="8654020" y="2935831"/>
          <a:ext cx="2554134" cy="11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067">
                  <a:extLst>
                    <a:ext uri="{9D8B030D-6E8A-4147-A177-3AD203B41FA5}">
                      <a16:colId xmlns:a16="http://schemas.microsoft.com/office/drawing/2014/main" val="4207302290"/>
                    </a:ext>
                  </a:extLst>
                </a:gridCol>
                <a:gridCol w="1277067">
                  <a:extLst>
                    <a:ext uri="{9D8B030D-6E8A-4147-A177-3AD203B41FA5}">
                      <a16:colId xmlns:a16="http://schemas.microsoft.com/office/drawing/2014/main" val="4048285080"/>
                    </a:ext>
                  </a:extLst>
                </a:gridCol>
              </a:tblGrid>
              <a:tr h="2654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Creates action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355288908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draw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gives any info 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1709558864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. . .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2285325284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r>
                        <a:rPr lang="en-US" sz="1400" b="0" dirty="0"/>
                        <a:t> . . .</a:t>
                      </a:r>
                    </a:p>
                  </a:txBody>
                  <a:tcPr marL="69703" marR="69703" marT="34851" marB="34851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. . .</a:t>
                      </a:r>
                    </a:p>
                  </a:txBody>
                  <a:tcPr marL="69703" marR="69703" marT="34851" marB="34851"/>
                </a:tc>
                <a:extLst>
                  <a:ext uri="{0D108BD9-81ED-4DB2-BD59-A6C34878D82A}">
                    <a16:rowId xmlns:a16="http://schemas.microsoft.com/office/drawing/2014/main" val="2454315275"/>
                  </a:ext>
                </a:extLst>
              </a:tr>
            </a:tbl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8B39D182-F06D-4522-A4A3-D2A5A1CEEB6F}"/>
              </a:ext>
            </a:extLst>
          </p:cNvPr>
          <p:cNvSpPr/>
          <p:nvPr/>
        </p:nvSpPr>
        <p:spPr>
          <a:xfrm>
            <a:off x="6420814" y="2187661"/>
            <a:ext cx="5534480" cy="2186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CCommandHandler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(Run)</a:t>
            </a:r>
          </a:p>
          <a:p>
            <a:r>
              <a:rPr lang="en-US" sz="1100" dirty="0">
                <a:solidFill>
                  <a:schemeClr val="tx1"/>
                </a:solidFill>
              </a:rPr>
              <a:t>Have </a:t>
            </a:r>
            <a:r>
              <a:rPr lang="en-US" sz="1100" dirty="0" err="1">
                <a:solidFill>
                  <a:schemeClr val="tx1"/>
                </a:solidFill>
              </a:rPr>
              <a:t>CEditor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3FCD42-25B0-4DFE-9AA7-59D280100006}"/>
              </a:ext>
            </a:extLst>
          </p:cNvPr>
          <p:cNvCxnSpPr>
            <a:cxnSpLocks/>
            <a:stCxn id="44" idx="3"/>
            <a:endCxn id="38" idx="2"/>
          </p:cNvCxnSpPr>
          <p:nvPr/>
        </p:nvCxnSpPr>
        <p:spPr>
          <a:xfrm flipV="1">
            <a:off x="2916133" y="3280697"/>
            <a:ext cx="3504681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6C9C6D2-354F-4560-98E2-AF2444863076}"/>
              </a:ext>
            </a:extLst>
          </p:cNvPr>
          <p:cNvSpPr/>
          <p:nvPr/>
        </p:nvSpPr>
        <p:spPr>
          <a:xfrm>
            <a:off x="1711957" y="3403807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CCommandHandler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748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2D2DA6B-16F7-47D6-B05C-0993946441CD}"/>
              </a:ext>
            </a:extLst>
          </p:cNvPr>
          <p:cNvSpPr/>
          <p:nvPr/>
        </p:nvSpPr>
        <p:spPr>
          <a:xfrm>
            <a:off x="783786" y="4454411"/>
            <a:ext cx="6117996" cy="2018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CAction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(Make change in slideshow)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	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this don’t know about user 	input’s content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/>
              </a:rPr>
              <a:t>have </a:t>
            </a:r>
            <a:r>
              <a:rPr lang="en-US" sz="1200" dirty="0" err="1">
                <a:solidFill>
                  <a:schemeClr val="tx1"/>
                </a:solidFill>
                <a:latin typeface="Roboto"/>
              </a:rPr>
              <a:t>CEditor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FA48DA-168D-406D-93DA-E8B6FB3C9B5C}"/>
              </a:ext>
            </a:extLst>
          </p:cNvPr>
          <p:cNvSpPr/>
          <p:nvPr/>
        </p:nvSpPr>
        <p:spPr>
          <a:xfrm>
            <a:off x="152646" y="391185"/>
            <a:ext cx="4940722" cy="2018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CEditor</a:t>
            </a:r>
            <a:endParaRPr lang="en-US" dirty="0"/>
          </a:p>
          <a:p>
            <a:pPr algn="just"/>
            <a:r>
              <a:rPr lang="hy-AM" dirty="0"/>
              <a:t>	</a:t>
            </a:r>
            <a:r>
              <a:rPr lang="en-US" dirty="0"/>
              <a:t>have all necessary 	things </a:t>
            </a:r>
            <a:r>
              <a:rPr lang="hy-AM" dirty="0"/>
              <a:t>	</a:t>
            </a:r>
            <a:r>
              <a:rPr lang="en-US" dirty="0"/>
              <a:t>to create 	action</a:t>
            </a:r>
            <a:endParaRPr lang="hy-AM" dirty="0"/>
          </a:p>
          <a:p>
            <a:pPr algn="just"/>
            <a:r>
              <a:rPr lang="hy-AM" dirty="0"/>
              <a:t>	</a:t>
            </a:r>
            <a:r>
              <a:rPr lang="en-US" dirty="0"/>
              <a:t>(slideshow, . . . 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142FE-2760-4DB8-A43F-5EC5D57631F7}"/>
              </a:ext>
            </a:extLst>
          </p:cNvPr>
          <p:cNvSpPr/>
          <p:nvPr/>
        </p:nvSpPr>
        <p:spPr>
          <a:xfrm>
            <a:off x="5800015" y="1620420"/>
            <a:ext cx="6117996" cy="2018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Roboto"/>
              </a:rPr>
              <a:t>CCommand</a:t>
            </a:r>
            <a:endParaRPr lang="en-US" dirty="0">
              <a:solidFill>
                <a:schemeClr val="tx1"/>
              </a:solidFill>
              <a:latin typeface="Roboto"/>
            </a:endParaRPr>
          </a:p>
          <a:p>
            <a:r>
              <a:rPr lang="en-US" dirty="0">
                <a:solidFill>
                  <a:schemeClr val="tx1"/>
                </a:solidFill>
              </a:rPr>
              <a:t>	the result of parser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8E5692-70AC-4FA4-A880-74B8153F055A}"/>
              </a:ext>
            </a:extLst>
          </p:cNvPr>
          <p:cNvSpPr/>
          <p:nvPr/>
        </p:nvSpPr>
        <p:spPr>
          <a:xfrm>
            <a:off x="133350" y="491653"/>
            <a:ext cx="4461258" cy="18297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CSlideShow</a:t>
            </a:r>
            <a:endParaRPr lang="en-US" dirty="0"/>
          </a:p>
          <a:p>
            <a:r>
              <a:rPr lang="en-US" dirty="0"/>
              <a:t>	(Slides container)</a:t>
            </a:r>
          </a:p>
          <a:p>
            <a:r>
              <a:rPr lang="en-US" dirty="0"/>
              <a:t>	Gives access to slides,</a:t>
            </a:r>
          </a:p>
          <a:p>
            <a:r>
              <a:rPr lang="en-US" dirty="0"/>
              <a:t>	Ability to modify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48457-2659-4E1B-A528-90B6785C40B6}"/>
              </a:ext>
            </a:extLst>
          </p:cNvPr>
          <p:cNvSpPr txBox="1"/>
          <p:nvPr/>
        </p:nvSpPr>
        <p:spPr>
          <a:xfrm>
            <a:off x="5410199" y="2962275"/>
            <a:ext cx="363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CSlide</a:t>
            </a:r>
            <a:endParaRPr lang="en-US" dirty="0"/>
          </a:p>
          <a:p>
            <a:r>
              <a:rPr lang="en-US" dirty="0"/>
              <a:t>	(Objects container)</a:t>
            </a:r>
          </a:p>
          <a:p>
            <a:r>
              <a:rPr lang="en-US" dirty="0"/>
              <a:t>	Gives access to objects,</a:t>
            </a:r>
          </a:p>
          <a:p>
            <a:r>
              <a:rPr lang="en-US" dirty="0"/>
              <a:t>	Ability to modify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9628CD-47CE-4035-B128-5FC2AAFF82CF}"/>
              </a:ext>
            </a:extLst>
          </p:cNvPr>
          <p:cNvSpPr/>
          <p:nvPr/>
        </p:nvSpPr>
        <p:spPr>
          <a:xfrm>
            <a:off x="5038725" y="2638425"/>
            <a:ext cx="3752850" cy="1990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64DBF3-B9EF-4596-AC85-BE5FBC2D53F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733" y="1996559"/>
            <a:ext cx="3844466" cy="170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471D3-1EF0-41D7-91AF-5EB4CB4D6626}"/>
              </a:ext>
            </a:extLst>
          </p:cNvPr>
          <p:cNvSpPr txBox="1"/>
          <p:nvPr/>
        </p:nvSpPr>
        <p:spPr>
          <a:xfrm>
            <a:off x="1565733" y="5997015"/>
            <a:ext cx="100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CObject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F80341-1349-4768-B6DF-D51BF133983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069626" y="4439603"/>
            <a:ext cx="5159848" cy="15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04B0AC-0A9D-4374-A9A2-1967BE7BEAAD}"/>
              </a:ext>
            </a:extLst>
          </p:cNvPr>
          <p:cNvSpPr txBox="1"/>
          <p:nvPr/>
        </p:nvSpPr>
        <p:spPr>
          <a:xfrm>
            <a:off x="7983977" y="662761"/>
            <a:ext cx="397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CActionStack</a:t>
            </a:r>
            <a:endParaRPr lang="en-US" dirty="0"/>
          </a:p>
          <a:p>
            <a:r>
              <a:rPr lang="en-US" dirty="0"/>
              <a:t>	(keeps all executed </a:t>
            </a:r>
            <a:r>
              <a:rPr lang="en-US" dirty="0" err="1"/>
              <a:t>CActions</a:t>
            </a:r>
            <a:endParaRPr lang="en-US" dirty="0"/>
          </a:p>
          <a:p>
            <a:r>
              <a:rPr lang="en-US" dirty="0"/>
              <a:t>	 in stack)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1F9477-F07C-4E24-BDE2-6CEB8E21CD94}"/>
              </a:ext>
            </a:extLst>
          </p:cNvPr>
          <p:cNvSpPr/>
          <p:nvPr/>
        </p:nvSpPr>
        <p:spPr>
          <a:xfrm>
            <a:off x="7440930" y="320040"/>
            <a:ext cx="4751070" cy="1477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F758E2-D9E4-43B1-B893-D3DCF583E433}"/>
              </a:ext>
            </a:extLst>
          </p:cNvPr>
          <p:cNvSpPr/>
          <p:nvPr/>
        </p:nvSpPr>
        <p:spPr>
          <a:xfrm>
            <a:off x="2667786" y="5418844"/>
            <a:ext cx="1131216" cy="1439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(opt.)</a:t>
            </a:r>
          </a:p>
          <a:p>
            <a:pPr algn="ctr"/>
            <a:r>
              <a:rPr lang="en-US" dirty="0"/>
              <a:t>. . 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8674F-C9DF-454F-9FD6-69D3D6AC6036}"/>
              </a:ext>
            </a:extLst>
          </p:cNvPr>
          <p:cNvCxnSpPr>
            <a:cxnSpLocks/>
          </p:cNvCxnSpPr>
          <p:nvPr/>
        </p:nvCxnSpPr>
        <p:spPr>
          <a:xfrm flipV="1">
            <a:off x="3553906" y="5418845"/>
            <a:ext cx="1131216" cy="19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A7490-6DF1-44AE-B4F5-39E81E8CA570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3553906" y="5612093"/>
            <a:ext cx="1152767" cy="8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BB703B-73DF-4DBC-888C-3FE9B1656052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3553906" y="5612093"/>
            <a:ext cx="1152767" cy="33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867296-0D5C-4325-B60B-2638F36AE75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575456" y="5612092"/>
            <a:ext cx="1131216" cy="59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F12819-2451-444E-992C-324E1CE4D05D}"/>
              </a:ext>
            </a:extLst>
          </p:cNvPr>
          <p:cNvSpPr/>
          <p:nvPr/>
        </p:nvSpPr>
        <p:spPr>
          <a:xfrm>
            <a:off x="4685122" y="5242761"/>
            <a:ext cx="1272174" cy="13684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920060-1F38-4F91-AA42-906C53BC5147}"/>
              </a:ext>
            </a:extLst>
          </p:cNvPr>
          <p:cNvSpPr txBox="1"/>
          <p:nvPr/>
        </p:nvSpPr>
        <p:spPr>
          <a:xfrm>
            <a:off x="4706673" y="5511310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8DE91-5B7C-43BA-B310-36AED51B6371}"/>
              </a:ext>
            </a:extLst>
          </p:cNvPr>
          <p:cNvSpPr txBox="1"/>
          <p:nvPr/>
        </p:nvSpPr>
        <p:spPr>
          <a:xfrm>
            <a:off x="4706673" y="5761958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16D98-78F2-4189-8983-6F58137FE41A}"/>
              </a:ext>
            </a:extLst>
          </p:cNvPr>
          <p:cNvSpPr txBox="1"/>
          <p:nvPr/>
        </p:nvSpPr>
        <p:spPr>
          <a:xfrm>
            <a:off x="4706672" y="6024837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520AC-531C-43A2-A1CA-4B6E00991817}"/>
              </a:ext>
            </a:extLst>
          </p:cNvPr>
          <p:cNvSpPr txBox="1"/>
          <p:nvPr/>
        </p:nvSpPr>
        <p:spPr>
          <a:xfrm>
            <a:off x="4706674" y="5242761"/>
            <a:ext cx="12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</a:t>
            </a:r>
          </a:p>
        </p:txBody>
      </p:sp>
    </p:spTree>
    <p:extLst>
      <p:ext uri="{BB962C8B-B14F-4D97-AF65-F5344CB8AC3E}">
        <p14:creationId xmlns:p14="http://schemas.microsoft.com/office/powerpoint/2010/main" val="32691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0B20C0-44CA-42F3-A0A5-2CCC676361D5}"/>
              </a:ext>
            </a:extLst>
          </p:cNvPr>
          <p:cNvSpPr/>
          <p:nvPr/>
        </p:nvSpPr>
        <p:spPr>
          <a:xfrm>
            <a:off x="1474470" y="845820"/>
            <a:ext cx="3794760" cy="1428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A3BCD-80AC-41A7-A27C-2104C3541369}"/>
              </a:ext>
            </a:extLst>
          </p:cNvPr>
          <p:cNvSpPr txBox="1"/>
          <p:nvPr/>
        </p:nvSpPr>
        <p:spPr>
          <a:xfrm>
            <a:off x="2274570" y="1237029"/>
            <a:ext cx="299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CPersistenceManager</a:t>
            </a:r>
            <a:endParaRPr lang="en-US" dirty="0"/>
          </a:p>
          <a:p>
            <a:r>
              <a:rPr lang="en-US" dirty="0"/>
              <a:t>	(save, load)</a:t>
            </a:r>
          </a:p>
        </p:txBody>
      </p:sp>
    </p:spTree>
    <p:extLst>
      <p:ext uri="{BB962C8B-B14F-4D97-AF65-F5344CB8AC3E}">
        <p14:creationId xmlns:p14="http://schemas.microsoft.com/office/powerpoint/2010/main" val="98257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DFF-7566-456C-A06B-FEBDCA9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155" y="2766218"/>
            <a:ext cx="285369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46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198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Aleksandr Vardanyan</dc:creator>
  <cp:lastModifiedBy>Aleksandr Vardanyan</cp:lastModifiedBy>
  <cp:revision>68</cp:revision>
  <dcterms:created xsi:type="dcterms:W3CDTF">2022-10-06T14:53:19Z</dcterms:created>
  <dcterms:modified xsi:type="dcterms:W3CDTF">2022-11-13T08:17:46Z</dcterms:modified>
</cp:coreProperties>
</file>