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Vardanyan" initials="AV" lastIdx="1" clrIdx="0">
    <p:extLst>
      <p:ext uri="{19B8F6BF-5375-455C-9EA6-DF929625EA0E}">
        <p15:presenceInfo xmlns:p15="http://schemas.microsoft.com/office/powerpoint/2012/main" userId="S::aleksanv@synopsys.com::d488f798-5768-4738-8f1c-b3385f6c5a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1960-67A6-4646-BC02-22672344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F8264-F741-4B6A-9DA6-A44275711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97B75-58B3-4A1B-9EDB-99DB0C9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D856-61ED-4313-8C6D-518B35B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D09F-CD26-409C-B25F-90FFE29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F57-0749-467E-8BD8-B5BAD59E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FA58-6266-4101-B779-CB9AE180D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75B3-9487-4BF2-AF2A-EAE0BE47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D5D0-C4EE-4713-912C-6970D50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4D6E-90FF-4C8E-9111-905A57B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33F48-92E6-434F-AA72-7F98CFD16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9320-FF1B-47F7-B535-B4B13B35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AABB-1773-4427-98AF-B84E70CE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7FB2-D309-46A4-8B2C-E9014BC5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651B-C401-48B5-A4AC-2E75B142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CC80-BFB2-4652-ADE4-E81B7C40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25EE-2BC9-4500-BDB6-49562E6D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C8CF-D55C-48EA-AE64-9BCA40AB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AF08-6701-4C23-9A1B-02C1F4B2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8CE0-E77A-4A2C-B8F7-D0086A29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1EC0-FE42-4DBF-BED5-85ABD033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5283-E7E6-442B-B61C-45C34050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4E55-9FC6-49ED-A650-0088F8D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CDE-52B7-45D9-B951-38C7265C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D62A-C3B2-4F18-8C7F-928C8EAA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50E-1F10-4830-95AC-254EADB8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AA4D-7AF5-4F20-A99C-8B8A3A0B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1E911-B29D-4DA6-85D3-2DBA1C85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8B0D-D37B-4E86-8AD9-30A886F3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0FB3-7A4E-4DEF-BE01-29B6B405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25532-DB22-40CD-AC01-1FDAB4D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5F02-A22B-4236-A934-449DFBC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2577-4573-402A-8999-75D1CF36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7386C-1753-4173-B52B-EF7520DD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BF16D-3A67-403D-93AA-18E7BBAA1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3CFE9-EFFC-48FF-82FB-AD6C668E5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CDEC-60A2-4D07-89E0-90557A7D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1528C-DDCE-4A3D-AFD0-5B2BE7CF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5620C-20D4-43EB-9A47-D828038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EE1-5BAF-4C1E-86C5-8075A022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EF2BA-051C-497F-A066-1262A72F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26978-14EB-4D93-BB6D-A0BF6330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73B66-B9B4-4FD5-BAF0-FE4E0186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4CEB1-1F47-4593-8AF7-C7791FFD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5C0F7-193E-4899-AE8C-79107A80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5FCE-E152-4EC5-81B6-BE844FE5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C0A3-84A9-46D5-8B38-93416E32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60AE-67A0-4AA9-A98F-8BB64A87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8C6F-02B4-4AD3-9023-B742EFB0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C9C6-6DBF-4C45-9744-FBEFDF6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4A0F-DFC4-489A-913A-B4AB72FC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E1D2-0211-49AB-A3C2-A4E02ED9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010-8CCF-44E1-ABDE-57863E22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7401-5F7B-4E90-82B4-67DCBA5A3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EC09-33F5-44FB-876C-1ED993A3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5FC0-5A64-49DC-9845-711C5AED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BE55F-9950-464C-9A7B-F4CC7E0B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511BE-8A6B-4E98-B205-9AC40DE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5528E-2A83-47C5-A29D-B88624C8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074F-4DF3-4042-88F8-3A2F04B7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EF499-103A-4B47-92D3-65CC43C8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3CCF-A3C6-403D-858F-64DAFB8EF72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E809-A152-454D-B671-0D652C5CE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020E-358B-4712-8D8C-67FB07FDD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33AA-3C7E-4C58-9D97-0B2BF35CA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ABEAD-E8C9-4626-9A72-9FAFF8278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Vardanyan Aleksandr</a:t>
            </a:r>
          </a:p>
        </p:txBody>
      </p:sp>
    </p:spTree>
    <p:extLst>
      <p:ext uri="{BB962C8B-B14F-4D97-AF65-F5344CB8AC3E}">
        <p14:creationId xmlns:p14="http://schemas.microsoft.com/office/powerpoint/2010/main" val="245770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705C5-FCB5-44DC-9606-9C737DFA5581}"/>
              </a:ext>
            </a:extLst>
          </p:cNvPr>
          <p:cNvSpPr txBox="1"/>
          <p:nvPr/>
        </p:nvSpPr>
        <p:spPr>
          <a:xfrm>
            <a:off x="1543050" y="685800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PwPtData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421E3-76D8-45E2-B367-9E63D2B7B97C}"/>
              </a:ext>
            </a:extLst>
          </p:cNvPr>
          <p:cNvSpPr/>
          <p:nvPr/>
        </p:nvSpPr>
        <p:spPr>
          <a:xfrm>
            <a:off x="1543050" y="1190625"/>
            <a:ext cx="4010025" cy="5276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97341-3126-4C22-9D0C-7ED83E424A9B}"/>
              </a:ext>
            </a:extLst>
          </p:cNvPr>
          <p:cNvSpPr txBox="1"/>
          <p:nvPr/>
        </p:nvSpPr>
        <p:spPr>
          <a:xfrm>
            <a:off x="2267902" y="1190625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(Keeps the state of app)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F15A3-7332-4B18-A44A-BBB2C8A8F305}"/>
              </a:ext>
            </a:extLst>
          </p:cNvPr>
          <p:cNvSpPr txBox="1"/>
          <p:nvPr/>
        </p:nvSpPr>
        <p:spPr>
          <a:xfrm>
            <a:off x="1657350" y="1797725"/>
            <a:ext cx="3543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CSlideShow</a:t>
            </a:r>
            <a:endParaRPr lang="en-US" dirty="0"/>
          </a:p>
          <a:p>
            <a:r>
              <a:rPr lang="en-US" dirty="0" err="1"/>
              <a:t>CurrentSlideIndex</a:t>
            </a:r>
            <a:endParaRPr lang="en-US" dirty="0"/>
          </a:p>
          <a:p>
            <a:r>
              <a:rPr lang="en-US" dirty="0" err="1"/>
              <a:t>CurrentTool</a:t>
            </a:r>
            <a:endParaRPr lang="en-US" dirty="0"/>
          </a:p>
          <a:p>
            <a:r>
              <a:rPr lang="en-US" dirty="0" err="1"/>
              <a:t>CurrentSize</a:t>
            </a:r>
            <a:endParaRPr lang="en-US" dirty="0"/>
          </a:p>
          <a:p>
            <a:r>
              <a:rPr lang="en-US" dirty="0"/>
              <a:t>. . . </a:t>
            </a:r>
          </a:p>
          <a:p>
            <a:r>
              <a:rPr lang="en-US" dirty="0"/>
              <a:t>. . .</a:t>
            </a:r>
          </a:p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58080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120ECE-A83C-4CA6-8936-AA91D32A91E7}"/>
              </a:ext>
            </a:extLst>
          </p:cNvPr>
          <p:cNvSpPr/>
          <p:nvPr/>
        </p:nvSpPr>
        <p:spPr>
          <a:xfrm>
            <a:off x="1362075" y="1295400"/>
            <a:ext cx="3838575" cy="461962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821AB-7CE8-4595-8A2F-9886F3E905F4}"/>
              </a:ext>
            </a:extLst>
          </p:cNvPr>
          <p:cNvSpPr txBox="1"/>
          <p:nvPr/>
        </p:nvSpPr>
        <p:spPr>
          <a:xfrm>
            <a:off x="1362075" y="866275"/>
            <a:ext cx="28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PwPtMachine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317C5-8A83-4874-A6E9-B357492DA64F}"/>
              </a:ext>
            </a:extLst>
          </p:cNvPr>
          <p:cNvSpPr txBox="1"/>
          <p:nvPr/>
        </p:nvSpPr>
        <p:spPr>
          <a:xfrm>
            <a:off x="1592179" y="1420273"/>
            <a:ext cx="346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(wait for any command or action)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45D8E1-B674-43AC-BB1C-967C8A1769D6}"/>
              </a:ext>
            </a:extLst>
          </p:cNvPr>
          <p:cNvSpPr/>
          <p:nvPr/>
        </p:nvSpPr>
        <p:spPr>
          <a:xfrm>
            <a:off x="7495673" y="2958881"/>
            <a:ext cx="3517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CTaskMachine</a:t>
            </a:r>
            <a:endParaRPr lang="en-US" dirty="0"/>
          </a:p>
          <a:p>
            <a:r>
              <a:rPr lang="en-US" dirty="0"/>
              <a:t>	(listen if any task created  run it)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1F180-FB18-4A00-AB89-131BA54827D3}"/>
              </a:ext>
            </a:extLst>
          </p:cNvPr>
          <p:cNvSpPr/>
          <p:nvPr/>
        </p:nvSpPr>
        <p:spPr>
          <a:xfrm>
            <a:off x="6645443" y="902823"/>
            <a:ext cx="3027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CCommandHandler</a:t>
            </a:r>
            <a:endParaRPr lang="en-US" dirty="0"/>
          </a:p>
          <a:p>
            <a:r>
              <a:rPr lang="en-US" dirty="0"/>
              <a:t>	(parse)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1E6B26-5439-4549-AADC-B188A96B9804}"/>
              </a:ext>
            </a:extLst>
          </p:cNvPr>
          <p:cNvSpPr/>
          <p:nvPr/>
        </p:nvSpPr>
        <p:spPr>
          <a:xfrm>
            <a:off x="6301538" y="582940"/>
            <a:ext cx="2775285" cy="1424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081814-9654-4451-8A56-7E8AE6295CA0}"/>
              </a:ext>
            </a:extLst>
          </p:cNvPr>
          <p:cNvSpPr/>
          <p:nvPr/>
        </p:nvSpPr>
        <p:spPr>
          <a:xfrm>
            <a:off x="7063539" y="2482516"/>
            <a:ext cx="4026568" cy="1892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7BCA9-AF59-421B-B131-866C43ECB5F9}"/>
              </a:ext>
            </a:extLst>
          </p:cNvPr>
          <p:cNvCxnSpPr/>
          <p:nvPr/>
        </p:nvCxnSpPr>
        <p:spPr>
          <a:xfrm flipH="1">
            <a:off x="2486526" y="1612232"/>
            <a:ext cx="3986463" cy="141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F8E29D-525A-4918-84D4-AC3568671DA4}"/>
              </a:ext>
            </a:extLst>
          </p:cNvPr>
          <p:cNvCxnSpPr>
            <a:stCxn id="14" idx="1"/>
          </p:cNvCxnSpPr>
          <p:nvPr/>
        </p:nvCxnSpPr>
        <p:spPr>
          <a:xfrm flipH="1">
            <a:off x="2662989" y="2759735"/>
            <a:ext cx="4990227" cy="5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956C37-CC00-4996-A1E9-E08069BA71FD}"/>
              </a:ext>
            </a:extLst>
          </p:cNvPr>
          <p:cNvSpPr txBox="1"/>
          <p:nvPr/>
        </p:nvSpPr>
        <p:spPr>
          <a:xfrm>
            <a:off x="8510337" y="5037221"/>
            <a:ext cx="250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CTaskFactory</a:t>
            </a:r>
            <a:endParaRPr lang="en-US" dirty="0"/>
          </a:p>
          <a:p>
            <a:r>
              <a:rPr lang="en-US" dirty="0"/>
              <a:t>	create task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7A7773-D7E4-448B-885E-EB86201FD546}"/>
              </a:ext>
            </a:extLst>
          </p:cNvPr>
          <p:cNvSpPr/>
          <p:nvPr/>
        </p:nvSpPr>
        <p:spPr>
          <a:xfrm>
            <a:off x="8510338" y="4850140"/>
            <a:ext cx="2197768" cy="9545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B510FA-E93D-42E9-ADB9-0A8DCA7AF5BA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2767263" y="3978442"/>
            <a:ext cx="5743075" cy="13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65EFC35-D8B9-489E-939B-7E31093D2FFD}"/>
              </a:ext>
            </a:extLst>
          </p:cNvPr>
          <p:cNvSpPr/>
          <p:nvPr/>
        </p:nvSpPr>
        <p:spPr>
          <a:xfrm>
            <a:off x="1437265" y="2989353"/>
            <a:ext cx="1204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CCommandHandler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30318-AEBB-46A7-946C-576C7776B61E}"/>
              </a:ext>
            </a:extLst>
          </p:cNvPr>
          <p:cNvSpPr/>
          <p:nvPr/>
        </p:nvSpPr>
        <p:spPr>
          <a:xfrm>
            <a:off x="1649310" y="3333467"/>
            <a:ext cx="9364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CTaskMachine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98B96-697A-420D-BCD6-6CDD02D3265A}"/>
              </a:ext>
            </a:extLst>
          </p:cNvPr>
          <p:cNvSpPr/>
          <p:nvPr/>
        </p:nvSpPr>
        <p:spPr>
          <a:xfrm>
            <a:off x="1975262" y="3847111"/>
            <a:ext cx="10225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CTaskFactory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FAF2E-7CB3-4C80-830F-1B909226F689}"/>
              </a:ext>
            </a:extLst>
          </p:cNvPr>
          <p:cNvSpPr/>
          <p:nvPr/>
        </p:nvSpPr>
        <p:spPr>
          <a:xfrm>
            <a:off x="8611284" y="3938487"/>
            <a:ext cx="13821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Contains </a:t>
            </a:r>
            <a:r>
              <a:rPr lang="en-US" sz="1100" dirty="0" err="1"/>
              <a:t>ActionStack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CF575-1EBD-4785-9829-0B3C10BC5810}"/>
              </a:ext>
            </a:extLst>
          </p:cNvPr>
          <p:cNvSpPr/>
          <p:nvPr/>
        </p:nvSpPr>
        <p:spPr>
          <a:xfrm>
            <a:off x="8611284" y="3938487"/>
            <a:ext cx="138211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2CB92-D36A-46EC-8940-555490E7D506}"/>
              </a:ext>
            </a:extLst>
          </p:cNvPr>
          <p:cNvSpPr/>
          <p:nvPr/>
        </p:nvSpPr>
        <p:spPr>
          <a:xfrm>
            <a:off x="1483893" y="5377934"/>
            <a:ext cx="15138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PwPtData</a:t>
            </a:r>
            <a:r>
              <a:rPr lang="en-US" sz="1000" dirty="0"/>
              <a:t>*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5A00B-23A7-4C27-BECC-89BC11197765}"/>
              </a:ext>
            </a:extLst>
          </p:cNvPr>
          <p:cNvSpPr/>
          <p:nvPr/>
        </p:nvSpPr>
        <p:spPr>
          <a:xfrm>
            <a:off x="1437265" y="4916506"/>
            <a:ext cx="1934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CActions</a:t>
            </a:r>
            <a:r>
              <a:rPr lang="en-US" sz="1000" dirty="0">
                <a:solidFill>
                  <a:schemeClr val="accent2"/>
                </a:solidFill>
              </a:rPr>
              <a:t> will have impact on this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F19420-F772-4B63-B45D-C28A125F2D33}"/>
              </a:ext>
            </a:extLst>
          </p:cNvPr>
          <p:cNvCxnSpPr/>
          <p:nvPr/>
        </p:nvCxnSpPr>
        <p:spPr>
          <a:xfrm>
            <a:off x="1805940" y="5162727"/>
            <a:ext cx="0" cy="2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CB03A-6697-44DC-A5A0-6932720F8E09}"/>
              </a:ext>
            </a:extLst>
          </p:cNvPr>
          <p:cNvSpPr txBox="1"/>
          <p:nvPr/>
        </p:nvSpPr>
        <p:spPr>
          <a:xfrm>
            <a:off x="819150" y="561975"/>
            <a:ext cx="363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CSlideShow</a:t>
            </a:r>
            <a:endParaRPr lang="en-US" dirty="0"/>
          </a:p>
          <a:p>
            <a:r>
              <a:rPr lang="en-US" dirty="0"/>
              <a:t>	(Slides container)</a:t>
            </a:r>
          </a:p>
          <a:p>
            <a:r>
              <a:rPr lang="en-US" dirty="0"/>
              <a:t>	Gives access to slides,</a:t>
            </a:r>
          </a:p>
          <a:p>
            <a:r>
              <a:rPr lang="en-US" dirty="0"/>
              <a:t>	Ability to modify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8E5692-70AC-4FA4-A880-74B8153F055A}"/>
              </a:ext>
            </a:extLst>
          </p:cNvPr>
          <p:cNvSpPr/>
          <p:nvPr/>
        </p:nvSpPr>
        <p:spPr>
          <a:xfrm>
            <a:off x="428625" y="209550"/>
            <a:ext cx="3752850" cy="1829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48457-2659-4E1B-A528-90B6785C40B6}"/>
              </a:ext>
            </a:extLst>
          </p:cNvPr>
          <p:cNvSpPr txBox="1"/>
          <p:nvPr/>
        </p:nvSpPr>
        <p:spPr>
          <a:xfrm>
            <a:off x="5410199" y="2962275"/>
            <a:ext cx="3638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CSlide</a:t>
            </a:r>
            <a:endParaRPr lang="en-US" dirty="0"/>
          </a:p>
          <a:p>
            <a:r>
              <a:rPr lang="en-US" dirty="0"/>
              <a:t>	(Objects container)</a:t>
            </a:r>
          </a:p>
          <a:p>
            <a:r>
              <a:rPr lang="en-US" dirty="0"/>
              <a:t>	Gives access to objects,</a:t>
            </a:r>
          </a:p>
          <a:p>
            <a:r>
              <a:rPr lang="en-US" dirty="0"/>
              <a:t>	Ability to modify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9628CD-47CE-4035-B128-5FC2AAFF82CF}"/>
              </a:ext>
            </a:extLst>
          </p:cNvPr>
          <p:cNvSpPr/>
          <p:nvPr/>
        </p:nvSpPr>
        <p:spPr>
          <a:xfrm>
            <a:off x="5038725" y="2638425"/>
            <a:ext cx="3752850" cy="1829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64DBF3-B9EF-4596-AC85-BE5FBC2D53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476375" y="1743075"/>
            <a:ext cx="3933824" cy="195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3471D3-1EF0-41D7-91AF-5EB4CB4D6626}"/>
              </a:ext>
            </a:extLst>
          </p:cNvPr>
          <p:cNvSpPr txBox="1"/>
          <p:nvPr/>
        </p:nvSpPr>
        <p:spPr>
          <a:xfrm>
            <a:off x="1914525" y="4882039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IObject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D01A8-5CB3-4C0C-9BEE-4D12376ACB93}"/>
              </a:ext>
            </a:extLst>
          </p:cNvPr>
          <p:cNvSpPr txBox="1"/>
          <p:nvPr/>
        </p:nvSpPr>
        <p:spPr>
          <a:xfrm>
            <a:off x="527450" y="5389394"/>
            <a:ext cx="12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CRectangle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34CD1-1670-4379-8FF9-0795B970D61B}"/>
              </a:ext>
            </a:extLst>
          </p:cNvPr>
          <p:cNvSpPr txBox="1"/>
          <p:nvPr/>
        </p:nvSpPr>
        <p:spPr>
          <a:xfrm>
            <a:off x="1096566" y="5788968"/>
            <a:ext cx="11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CTriangle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249E8-1EFF-4BAD-BA0C-EEAB992FF2FB}"/>
              </a:ext>
            </a:extLst>
          </p:cNvPr>
          <p:cNvSpPr txBox="1"/>
          <p:nvPr/>
        </p:nvSpPr>
        <p:spPr>
          <a:xfrm>
            <a:off x="2009776" y="600387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CCircle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D799D-4BB6-4277-BAA1-DD8E67FFD351}"/>
              </a:ext>
            </a:extLst>
          </p:cNvPr>
          <p:cNvSpPr txBox="1"/>
          <p:nvPr/>
        </p:nvSpPr>
        <p:spPr>
          <a:xfrm>
            <a:off x="2771774" y="5741402"/>
            <a:ext cx="8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DA566-09DD-4208-8246-E9DF4BFA07F6}"/>
              </a:ext>
            </a:extLst>
          </p:cNvPr>
          <p:cNvSpPr txBox="1"/>
          <p:nvPr/>
        </p:nvSpPr>
        <p:spPr>
          <a:xfrm>
            <a:off x="3626644" y="5465207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CTextbox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47BF62-D9C4-416A-ADFB-AEAF9B2B89EC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flipH="1">
            <a:off x="1164434" y="5066705"/>
            <a:ext cx="750091" cy="32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89CF9F-739A-47FD-8D39-650502C8E6A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667471" y="5233169"/>
            <a:ext cx="450652" cy="55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D39CFC-2626-4623-9562-261C72776B9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336006" y="5233169"/>
            <a:ext cx="102395" cy="77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9FD6C7-D2F8-4961-A24B-1BBD81E0F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502694" y="5218584"/>
            <a:ext cx="696515" cy="52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18B038-23C2-417D-96EA-656018B343A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727722" y="5057627"/>
            <a:ext cx="1460897" cy="4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F80341-1349-4768-B6DF-D51BF1339833}"/>
              </a:ext>
            </a:extLst>
          </p:cNvPr>
          <p:cNvCxnSpPr/>
          <p:nvPr/>
        </p:nvCxnSpPr>
        <p:spPr>
          <a:xfrm flipV="1">
            <a:off x="2387203" y="4200525"/>
            <a:ext cx="3708797" cy="68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04B0AC-0A9D-4374-A9A2-1967BE7BEAAD}"/>
              </a:ext>
            </a:extLst>
          </p:cNvPr>
          <p:cNvSpPr txBox="1"/>
          <p:nvPr/>
        </p:nvSpPr>
        <p:spPr>
          <a:xfrm>
            <a:off x="7983977" y="662761"/>
            <a:ext cx="397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CActionStack</a:t>
            </a:r>
            <a:endParaRPr lang="en-US" dirty="0"/>
          </a:p>
          <a:p>
            <a:r>
              <a:rPr lang="en-US" dirty="0"/>
              <a:t>	(keeps all executed </a:t>
            </a:r>
            <a:r>
              <a:rPr lang="en-US" dirty="0" err="1"/>
              <a:t>CActions</a:t>
            </a:r>
            <a:endParaRPr lang="en-US" dirty="0"/>
          </a:p>
          <a:p>
            <a:r>
              <a:rPr lang="en-US" dirty="0"/>
              <a:t>	 in stack)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1F9477-F07C-4E24-BDE2-6CEB8E21CD94}"/>
              </a:ext>
            </a:extLst>
          </p:cNvPr>
          <p:cNvSpPr/>
          <p:nvPr/>
        </p:nvSpPr>
        <p:spPr>
          <a:xfrm>
            <a:off x="7440930" y="320040"/>
            <a:ext cx="4751070" cy="147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DEF6D7-4FE0-4CC7-B6F4-A8B62A7A48BE}"/>
              </a:ext>
            </a:extLst>
          </p:cNvPr>
          <p:cNvSpPr/>
          <p:nvPr/>
        </p:nvSpPr>
        <p:spPr>
          <a:xfrm>
            <a:off x="4073718" y="869960"/>
            <a:ext cx="4727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oboto"/>
              </a:rPr>
              <a:t>ITask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r>
              <a:rPr lang="en-US" dirty="0">
                <a:solidFill>
                  <a:srgbClr val="000000"/>
                </a:solidFill>
                <a:latin typeface="Roboto"/>
              </a:rPr>
              <a:t>	(answer of the user,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</a:rPr>
              <a:t>	Can be action or information)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E2E87-6571-4B2C-90ED-C7C5B137F374}"/>
              </a:ext>
            </a:extLst>
          </p:cNvPr>
          <p:cNvSpPr/>
          <p:nvPr/>
        </p:nvSpPr>
        <p:spPr>
          <a:xfrm>
            <a:off x="928687" y="2491100"/>
            <a:ext cx="41558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oboto"/>
              </a:rPr>
              <a:t>CAction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(Changes the state of the 	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CApplication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65252-6FF4-4AE8-9AAD-B182FF1A1BE5}"/>
              </a:ext>
            </a:extLst>
          </p:cNvPr>
          <p:cNvSpPr/>
          <p:nvPr/>
        </p:nvSpPr>
        <p:spPr>
          <a:xfrm>
            <a:off x="8159943" y="2505670"/>
            <a:ext cx="3489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oboto"/>
              </a:rPr>
              <a:t>CInformative</a:t>
            </a:r>
            <a:endParaRPr lang="hy-AM" dirty="0">
              <a:solidFill>
                <a:srgbClr val="000000"/>
              </a:solidFill>
              <a:latin typeface="Roboto"/>
            </a:endParaRPr>
          </a:p>
          <a:p>
            <a:r>
              <a:rPr lang="hy-AM" dirty="0">
                <a:solidFill>
                  <a:srgbClr val="000000"/>
                </a:solidFill>
                <a:latin typeface="Roboto"/>
              </a:rPr>
              <a:t>	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Gives info about 	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CApplication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state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E1CF11-B7DE-4741-A5F8-00BAA5D89273}"/>
              </a:ext>
            </a:extLst>
          </p:cNvPr>
          <p:cNvSpPr/>
          <p:nvPr/>
        </p:nvSpPr>
        <p:spPr>
          <a:xfrm>
            <a:off x="3371850" y="457200"/>
            <a:ext cx="5553075" cy="1613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9A440D-39C6-4782-B017-A1E438CE8D96}"/>
              </a:ext>
            </a:extLst>
          </p:cNvPr>
          <p:cNvSpPr/>
          <p:nvPr/>
        </p:nvSpPr>
        <p:spPr>
          <a:xfrm>
            <a:off x="0" y="2122542"/>
            <a:ext cx="5553075" cy="1613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487927-9822-4B43-B6EE-EA3B3655177E}"/>
              </a:ext>
            </a:extLst>
          </p:cNvPr>
          <p:cNvSpPr/>
          <p:nvPr/>
        </p:nvSpPr>
        <p:spPr>
          <a:xfrm>
            <a:off x="6638925" y="2261041"/>
            <a:ext cx="5553075" cy="1613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9C3C33-4C86-44AE-B727-607EC8EC6D1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006628" y="1771650"/>
            <a:ext cx="1832074" cy="7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4333F-6402-4453-A1AB-DE9DE56F57B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638925" y="1857375"/>
            <a:ext cx="3265584" cy="64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8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0B20C0-44CA-42F3-A0A5-2CCC676361D5}"/>
              </a:ext>
            </a:extLst>
          </p:cNvPr>
          <p:cNvSpPr/>
          <p:nvPr/>
        </p:nvSpPr>
        <p:spPr>
          <a:xfrm>
            <a:off x="1474470" y="845820"/>
            <a:ext cx="3794760" cy="1428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A3BCD-80AC-41A7-A27C-2104C3541369}"/>
              </a:ext>
            </a:extLst>
          </p:cNvPr>
          <p:cNvSpPr txBox="1"/>
          <p:nvPr/>
        </p:nvSpPr>
        <p:spPr>
          <a:xfrm>
            <a:off x="2274570" y="1237029"/>
            <a:ext cx="299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CPersistenceManager</a:t>
            </a:r>
            <a:endParaRPr lang="en-US" dirty="0"/>
          </a:p>
          <a:p>
            <a:r>
              <a:rPr lang="en-US" dirty="0"/>
              <a:t>	(save, load)</a:t>
            </a:r>
          </a:p>
        </p:txBody>
      </p:sp>
    </p:spTree>
    <p:extLst>
      <p:ext uri="{BB962C8B-B14F-4D97-AF65-F5344CB8AC3E}">
        <p14:creationId xmlns:p14="http://schemas.microsoft.com/office/powerpoint/2010/main" val="98257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0DFF-7566-456C-A06B-FEBDCA90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155" y="2766218"/>
            <a:ext cx="285369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468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Aleksandr Vardanyan</dc:creator>
  <cp:lastModifiedBy>Aleksandr Vardanyan</cp:lastModifiedBy>
  <cp:revision>18</cp:revision>
  <dcterms:created xsi:type="dcterms:W3CDTF">2022-10-06T14:53:19Z</dcterms:created>
  <dcterms:modified xsi:type="dcterms:W3CDTF">2022-10-06T21:30:25Z</dcterms:modified>
</cp:coreProperties>
</file>