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DEDA7B1-9D02-41FD-B0BF-1443903214CA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731936-236B-4C7C-BE14-ABF574C1429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7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A7B1-9D02-41FD-B0BF-1443903214CA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1936-236B-4C7C-BE14-ABF574C14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37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A7B1-9D02-41FD-B0BF-1443903214CA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1936-236B-4C7C-BE14-ABF574C1429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263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A7B1-9D02-41FD-B0BF-1443903214CA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1936-236B-4C7C-BE14-ABF574C1429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219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A7B1-9D02-41FD-B0BF-1443903214CA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1936-236B-4C7C-BE14-ABF574C14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733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A7B1-9D02-41FD-B0BF-1443903214CA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1936-236B-4C7C-BE14-ABF574C1429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04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A7B1-9D02-41FD-B0BF-1443903214CA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1936-236B-4C7C-BE14-ABF574C1429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308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A7B1-9D02-41FD-B0BF-1443903214CA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1936-236B-4C7C-BE14-ABF574C1429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894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A7B1-9D02-41FD-B0BF-1443903214CA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1936-236B-4C7C-BE14-ABF574C1429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54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A7B1-9D02-41FD-B0BF-1443903214CA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1936-236B-4C7C-BE14-ABF574C14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825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A7B1-9D02-41FD-B0BF-1443903214CA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1936-236B-4C7C-BE14-ABF574C1429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74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A7B1-9D02-41FD-B0BF-1443903214CA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1936-236B-4C7C-BE14-ABF574C14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62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A7B1-9D02-41FD-B0BF-1443903214CA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1936-236B-4C7C-BE14-ABF574C14293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093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A7B1-9D02-41FD-B0BF-1443903214CA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1936-236B-4C7C-BE14-ABF574C1429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048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A7B1-9D02-41FD-B0BF-1443903214CA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1936-236B-4C7C-BE14-ABF574C14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62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A7B1-9D02-41FD-B0BF-1443903214CA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1936-236B-4C7C-BE14-ABF574C1429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01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A7B1-9D02-41FD-B0BF-1443903214CA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1936-236B-4C7C-BE14-ABF574C14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3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EDA7B1-9D02-41FD-B0BF-1443903214CA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731936-236B-4C7C-BE14-ABF574C14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33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02CDEC-3D19-4CB4-B0B8-4ABCF052B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8250F0-27DE-4D9A-81B6-E6E3866B9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C00000"/>
                </a:solidFill>
              </a:rPr>
              <a:t>SIGN UP ? LOGIN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C8727-9A1E-4B27-AE07-F2540AA05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fontScale="92500" lnSpcReduction="20000"/>
          </a:bodyPr>
          <a:lstStyle/>
          <a:p>
            <a:r>
              <a:rPr lang="en-IN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HOSTELS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205A63-E859-4158-8690-F686A6D42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4" y="537114"/>
            <a:ext cx="3838142" cy="375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57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70D2-6957-43AD-916E-86F84E42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DETAILS OF A STUDENTS OR AN EMPLOYEES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C91640-E1DF-4B71-8ADD-BA8EE2E605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38" y="2608854"/>
            <a:ext cx="2138178" cy="329586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1EFB1-B457-4B23-8FD5-912ECBB8D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8617" y="3511818"/>
            <a:ext cx="6428773" cy="2679161"/>
          </a:xfrm>
        </p:spPr>
        <p:txBody>
          <a:bodyPr/>
          <a:lstStyle/>
          <a:p>
            <a:r>
              <a:rPr lang="en-IN" dirty="0"/>
              <a:t>Name           Total information of the person                        </a:t>
            </a:r>
          </a:p>
          <a:p>
            <a:r>
              <a:rPr lang="en-IN" dirty="0"/>
              <a:t>Age </a:t>
            </a:r>
          </a:p>
          <a:p>
            <a:r>
              <a:rPr lang="en-IN" dirty="0"/>
              <a:t>College/office</a:t>
            </a:r>
          </a:p>
          <a:p>
            <a:r>
              <a:rPr lang="en-IN" dirty="0"/>
              <a:t>Mobile Number</a:t>
            </a:r>
          </a:p>
        </p:txBody>
      </p:sp>
    </p:spTree>
    <p:extLst>
      <p:ext uri="{BB962C8B-B14F-4D97-AF65-F5344CB8AC3E}">
        <p14:creationId xmlns:p14="http://schemas.microsoft.com/office/powerpoint/2010/main" val="95589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ADA7-2E7B-4CCD-BFF9-BE720491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 behind Our Idea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E73BB-B3ED-4C91-8C84-D0E35C32A1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Benefits  of Students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BF47E-89F4-4DC7-8DE9-5952C2E885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Easily Find out the Hostels in any where</a:t>
            </a:r>
          </a:p>
          <a:p>
            <a:r>
              <a:rPr lang="en-IN" dirty="0"/>
              <a:t>Comparing between two hostels </a:t>
            </a:r>
          </a:p>
          <a:p>
            <a:r>
              <a:rPr lang="en-IN" dirty="0"/>
              <a:t>Based on there luxuries they can select the hostels</a:t>
            </a:r>
          </a:p>
          <a:p>
            <a:r>
              <a:rPr lang="en-IN" dirty="0"/>
              <a:t>Get discount while payment on hostel fee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7E019-CC51-4C41-A6AA-CAA564C5B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8298" y="2658533"/>
            <a:ext cx="4718304" cy="576262"/>
          </a:xfrm>
        </p:spPr>
        <p:txBody>
          <a:bodyPr/>
          <a:lstStyle/>
          <a:p>
            <a:r>
              <a:rPr lang="en-IN" dirty="0"/>
              <a:t>Benefits of Owners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09EEAD-B243-40C5-9BDE-1118C34DA0D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Alert the message where the rent is completed </a:t>
            </a:r>
          </a:p>
          <a:p>
            <a:r>
              <a:rPr lang="en-IN" dirty="0"/>
              <a:t>Owners can get more number of persons</a:t>
            </a:r>
          </a:p>
          <a:p>
            <a:r>
              <a:rPr lang="en-IN" dirty="0"/>
              <a:t>They can maintain the food  cost as the per the there hostel</a:t>
            </a:r>
          </a:p>
          <a:p>
            <a:r>
              <a:rPr lang="en-IN" dirty="0"/>
              <a:t>Room are filled at any seasonal time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121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C78B5-9FE8-414D-B8F2-23C30ED8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Owners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F3D00-0901-4657-BF0C-5964C3F7A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They can maintain the daily schedule of the food </a:t>
            </a:r>
            <a:r>
              <a:rPr lang="en-IN" dirty="0" err="1"/>
              <a:t>maintaince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And make a record of the number of students and calculate the food as per amount required.so food cant waste</a:t>
            </a:r>
          </a:p>
          <a:p>
            <a:pPr marL="0" indent="0">
              <a:buNone/>
            </a:pPr>
            <a:r>
              <a:rPr lang="en-IN" dirty="0"/>
              <a:t>And make in out registers </a:t>
            </a:r>
          </a:p>
          <a:p>
            <a:pPr marL="0" indent="0">
              <a:buNone/>
            </a:pPr>
            <a:r>
              <a:rPr lang="en-IN" dirty="0"/>
              <a:t>The Bills will be charged according to their usage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659E8-9A46-4FFC-B1B2-F7080E496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sz="5400" dirty="0" err="1"/>
              <a:t>Maintaince</a:t>
            </a:r>
            <a:endParaRPr lang="en-IN" sz="5400" dirty="0"/>
          </a:p>
          <a:p>
            <a:endParaRPr lang="en-IN" sz="5400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2E6942-6E37-4AF6-9028-0D60CD142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210" y="3516745"/>
            <a:ext cx="2223655" cy="222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5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F08C7-4126-435D-B176-7972B8CDE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STUDENT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299F2-A75B-4D62-A7F7-E8E3801BF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MAINTANCE</a:t>
            </a:r>
          </a:p>
          <a:p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EA4D6E0-D7D9-4C2D-9177-E7D6B274A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Student can find the location </a:t>
            </a:r>
          </a:p>
          <a:p>
            <a:r>
              <a:rPr lang="en-IN" dirty="0"/>
              <a:t>Student can know about the hostels by reviews of others who are staying in hostels</a:t>
            </a:r>
          </a:p>
          <a:p>
            <a:r>
              <a:rPr lang="en-IN" dirty="0"/>
              <a:t>They can see the </a:t>
            </a:r>
            <a:r>
              <a:rPr lang="en-IN" dirty="0" err="1"/>
              <a:t>Facilites</a:t>
            </a:r>
            <a:r>
              <a:rPr lang="en-IN" dirty="0"/>
              <a:t> of the hostels what are specifications features providing by the owner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0EE26439-AA21-4E43-9F8A-3BB7C02A5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761" y="3429000"/>
            <a:ext cx="2409119" cy="208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0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1508097-F8CB-4349-9138-477F66FCA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2204720"/>
            <a:ext cx="6815669" cy="277367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F6B98B-9C90-4644-82D5-62AB18474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945" y="1442720"/>
            <a:ext cx="7646110" cy="397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64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93</TotalTime>
  <Words>183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SIGN UP ? LOGIN</vt:lpstr>
      <vt:lpstr>DETAILS OF A STUDENTS OR AN EMPLOYEES</vt:lpstr>
      <vt:lpstr>Concept behind Our Idea</vt:lpstr>
      <vt:lpstr>Owners</vt:lpstr>
      <vt:lpstr>STUDENT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UP ? LOGIN</dc:title>
  <dc:creator>Venkatesh Manchala</dc:creator>
  <cp:lastModifiedBy>Venkatesh Manchala</cp:lastModifiedBy>
  <cp:revision>8</cp:revision>
  <dcterms:created xsi:type="dcterms:W3CDTF">2021-02-27T07:47:46Z</dcterms:created>
  <dcterms:modified xsi:type="dcterms:W3CDTF">2021-02-27T09:24:10Z</dcterms:modified>
</cp:coreProperties>
</file>