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219F-AE45-4BB6-9CBE-3C5C98EF8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96C6A-5413-40B7-B928-3F8EB3A48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A355-ABF3-4E19-B10F-1D869F9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0343-2782-4404-A27F-EDF2D968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989E-D4A5-474A-80CF-3774D81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AE1E-76AF-483F-AA31-C9C98A68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950BA-7508-4DC0-9113-68A38ADE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036B-96CA-4327-9847-A2FCA338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A85B-E1B0-401B-AB3E-06158368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11B-55D6-4E47-B1CC-76BE5929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9D4BB-EF0D-422B-B367-219C8AF81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86AEB-3F12-4F30-8E6B-6F545A98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3282-1F09-4182-A51E-526A2AE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FF0B-9430-43A4-9354-70F055AC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EB93-AC87-4644-9F32-AA5BB999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3B5B-C5D8-47D1-B45A-E803B9FA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3089-45FC-4E1D-ACAB-C42C9878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5642-26DC-4C95-A820-AB1997D7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0309-FBB3-482F-B81D-255DC211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15B6-43B0-4A03-AC01-3A7DA61F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223A-2B4D-4446-AE3B-E64932EB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92C4-5F11-466D-B92A-4BF3AB7E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4158-DE89-45B0-A710-3CD695AD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C20E-A4C9-4ABE-9E07-26505652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F859-BD44-461C-8039-E15270C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DBC6-810E-4A1A-84F0-FDFC8888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3081-3FC6-4956-A916-820B29615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6043-4A89-40BA-B783-E20A9EEE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1CFB-0E5A-42E5-AE0C-0DD5FEEE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07A94-B208-4A68-9B80-42A24003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E2CF2-11F4-48AB-B117-A768623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7419-A92F-45F6-BF59-F89E4393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9B25C-7184-4A63-B420-228E90B3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CF65B-EC3E-4144-B43C-810834E0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59487-0E2E-4A8D-85E1-5E437E341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E89E-D30D-45ED-A120-F3384B6D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43EA1-4DE5-42BA-8C39-D6DA9C00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7465-C75A-4963-88EB-86EADC5E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E97FB-8668-482C-AFB1-09379B2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651-8615-48A0-802A-D26060E6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A13DD-E7A8-4BA5-AD67-756EBEB6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14897-DC83-4E38-A307-EFA52943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39B60-6BEE-4C7F-B740-4F62342A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460E0-B2D3-4FA4-ACBD-869FF586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E011D-1D6A-4788-8C6B-D66E7C0B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6ECA0-2236-4346-B54E-2955B18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BFDE-0FB4-4644-859E-38AB3E3D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E2D6-170D-41C1-8567-1DA06B5A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DADDB-95B7-4883-90B0-BCEA5988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647C3-32C8-4B46-8F11-C3E8E64D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840A-CE34-4A60-B62C-8F18FDC6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569C-3F95-4ED3-9264-E48A067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6AA2-F238-4937-ACDE-DBAB5BE6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F21EF-2917-459C-A10E-6E7FFFADB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95589-9520-42C1-8804-D627E8C5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0415-3DDF-41FA-A740-87D8D2DD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FB2C5-24E5-4D9B-85F9-E341F68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9A2B-CEAD-4A71-8307-DCE6978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8BCCD-9293-4A02-ADBD-F0674491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44879-58C8-4327-AD3E-642F1314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59A2-C3FF-4FCA-BD91-59FF634A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A343-B43E-4F53-B744-ACE6C34322D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C93D-7F17-4E1E-AD19-C1F41C76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2CAD-6D0E-49FA-B409-B1048B3C5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EAA7-3A8B-4F0D-B91D-92C1006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316F8-B6F6-4355-ADE5-F94DAEDCF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73A62-ABC7-4397-B592-48D4394D5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914401"/>
            <a:ext cx="10058400" cy="2514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800" dirty="0"/>
              <a:t>MINI-TOOL KIT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CE8C-4F7C-405D-A50A-3FCE072E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r>
              <a:rPr lang="en-US" dirty="0"/>
              <a:t>Mini tool kit is an educational project to convert various images into other forms namely JPEG,PNG,WEBP etc.</a:t>
            </a:r>
          </a:p>
          <a:p>
            <a:r>
              <a:rPr lang="en-US" dirty="0"/>
              <a:t>Here we can convert images into JPEG,PNG within seconds.</a:t>
            </a:r>
          </a:p>
          <a:p>
            <a:r>
              <a:rPr lang="en-US" dirty="0"/>
              <a:t>We can change photo to PNG,PNG to TIFF,JPEG to TIFF etc.</a:t>
            </a:r>
          </a:p>
          <a:p>
            <a:r>
              <a:rPr lang="en-US" dirty="0"/>
              <a:t>This is to ensure that the file size is small enough.</a:t>
            </a:r>
          </a:p>
          <a:p>
            <a:r>
              <a:rPr lang="en-US" dirty="0"/>
              <a:t>Some file formats fits the digital needs better than others being lighter and faster to upload.</a:t>
            </a:r>
          </a:p>
        </p:txBody>
      </p:sp>
    </p:spTree>
    <p:extLst>
      <p:ext uri="{BB962C8B-B14F-4D97-AF65-F5344CB8AC3E}">
        <p14:creationId xmlns:p14="http://schemas.microsoft.com/office/powerpoint/2010/main" val="15202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36AA7-BFB6-4F1E-B078-D42A5700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37"/>
            <a:ext cx="121920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8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58ACC-B479-4E66-A593-7EF03B16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sahithi reddy</dc:creator>
  <cp:lastModifiedBy>sahithi reddy</cp:lastModifiedBy>
  <cp:revision>2</cp:revision>
  <dcterms:created xsi:type="dcterms:W3CDTF">2021-02-27T09:18:49Z</dcterms:created>
  <dcterms:modified xsi:type="dcterms:W3CDTF">2021-02-27T09:31:09Z</dcterms:modified>
</cp:coreProperties>
</file>