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6" r:id="rId6"/>
    <p:sldId id="260" r:id="rId7"/>
    <p:sldId id="267" r:id="rId8"/>
    <p:sldId id="262" r:id="rId9"/>
    <p:sldId id="261" r:id="rId10"/>
    <p:sldId id="263" r:id="rId11"/>
    <p:sldId id="264"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A3B227-71F9-4A32-A7E4-D947D45921F2}" type="datetimeFigureOut">
              <a:rPr lang="en-US" smtClean="0"/>
              <a:pPr/>
              <a:t>11/1/2019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007559-F61D-45CD-B005-D317A5F1B7C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525B4D4-1203-4E7C-A75C-53B0B73B1598}" type="datetimeFigureOut">
              <a:rPr lang="en-US" smtClean="0"/>
              <a:pPr/>
              <a:t>11/1/2019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FA991D9-FE4C-4D7F-8AC2-F618ABBFFE3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25B4D4-1203-4E7C-A75C-53B0B73B1598}" type="datetimeFigureOut">
              <a:rPr lang="en-US" smtClean="0"/>
              <a:pPr/>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991D9-FE4C-4D7F-8AC2-F618ABBFFE3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25B4D4-1203-4E7C-A75C-53B0B73B1598}" type="datetimeFigureOut">
              <a:rPr lang="en-US" smtClean="0"/>
              <a:pPr/>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991D9-FE4C-4D7F-8AC2-F618ABBFFE3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25B4D4-1203-4E7C-A75C-53B0B73B1598}" type="datetimeFigureOut">
              <a:rPr lang="en-US" smtClean="0"/>
              <a:pPr/>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991D9-FE4C-4D7F-8AC2-F618ABBFFE3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525B4D4-1203-4E7C-A75C-53B0B73B1598}" type="datetimeFigureOut">
              <a:rPr lang="en-US" smtClean="0"/>
              <a:pPr/>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991D9-FE4C-4D7F-8AC2-F618ABBFFE3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525B4D4-1203-4E7C-A75C-53B0B73B1598}" type="datetimeFigureOut">
              <a:rPr lang="en-US" smtClean="0"/>
              <a:pPr/>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A991D9-FE4C-4D7F-8AC2-F618ABBFFE3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525B4D4-1203-4E7C-A75C-53B0B73B1598}" type="datetimeFigureOut">
              <a:rPr lang="en-US" smtClean="0"/>
              <a:pPr/>
              <a:t>11/1/2019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A991D9-FE4C-4D7F-8AC2-F618ABBFFE3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525B4D4-1203-4E7C-A75C-53B0B73B1598}" type="datetimeFigureOut">
              <a:rPr lang="en-US" smtClean="0"/>
              <a:pPr/>
              <a:t>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A991D9-FE4C-4D7F-8AC2-F618ABBFFE3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25B4D4-1203-4E7C-A75C-53B0B73B1598}" type="datetimeFigureOut">
              <a:rPr lang="en-US" smtClean="0"/>
              <a:pPr/>
              <a:t>11/1/2019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A991D9-FE4C-4D7F-8AC2-F618ABBFFE3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525B4D4-1203-4E7C-A75C-53B0B73B1598}" type="datetimeFigureOut">
              <a:rPr lang="en-US" smtClean="0"/>
              <a:pPr/>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A991D9-FE4C-4D7F-8AC2-F618ABBFFE3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525B4D4-1203-4E7C-A75C-53B0B73B1598}" type="datetimeFigureOut">
              <a:rPr lang="en-US" smtClean="0"/>
              <a:pPr/>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FA991D9-FE4C-4D7F-8AC2-F618ABBFFE3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525B4D4-1203-4E7C-A75C-53B0B73B1598}" type="datetimeFigureOut">
              <a:rPr lang="en-US" smtClean="0"/>
              <a:pPr/>
              <a:t>11/1/2019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FA991D9-FE4C-4D7F-8AC2-F618ABBFFE3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6629400" cy="1524000"/>
          </a:xfrm>
        </p:spPr>
        <p:txBody>
          <a:bodyPr>
            <a:normAutofit/>
          </a:bodyPr>
          <a:lstStyle/>
          <a:p>
            <a:r>
              <a:rPr lang="en-US" sz="6000" dirty="0" smtClean="0"/>
              <a:t>HOBBIES  CLUB     </a:t>
            </a:r>
            <a:endParaRPr lang="en-US" sz="6000" dirty="0"/>
          </a:p>
        </p:txBody>
      </p:sp>
      <p:sp>
        <p:nvSpPr>
          <p:cNvPr id="3" name="Subtitle 2"/>
          <p:cNvSpPr>
            <a:spLocks noGrp="1"/>
          </p:cNvSpPr>
          <p:nvPr>
            <p:ph type="subTitle" idx="1"/>
          </p:nvPr>
        </p:nvSpPr>
        <p:spPr/>
        <p:txBody>
          <a:bodyPr/>
          <a:lstStyle/>
          <a:p>
            <a:endParaRPr lang="en-US" dirty="0"/>
          </a:p>
        </p:txBody>
      </p:sp>
    </p:spTree>
  </p:cSld>
  <p:clrMapOvr>
    <a:masterClrMapping/>
  </p:clrMapOvr>
  <p:transition advTm="10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JPG"/>
          <p:cNvPicPr>
            <a:picLocks noChangeAspect="1"/>
          </p:cNvPicPr>
          <p:nvPr/>
        </p:nvPicPr>
        <p:blipFill>
          <a:blip r:embed="rId2"/>
          <a:stretch>
            <a:fillRect/>
          </a:stretch>
        </p:blipFill>
        <p:spPr>
          <a:xfrm>
            <a:off x="304800" y="1189653"/>
            <a:ext cx="8610600" cy="4478694"/>
          </a:xfrm>
          <a:prstGeom prst="rect">
            <a:avLst/>
          </a:prstGeom>
        </p:spPr>
      </p:pic>
    </p:spTree>
  </p:cSld>
  <p:clrMapOvr>
    <a:masterClrMapping/>
  </p:clrMapOvr>
  <p:transition advTm="3000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pturc.JPG"/>
          <p:cNvPicPr>
            <a:picLocks noChangeAspect="1"/>
          </p:cNvPicPr>
          <p:nvPr/>
        </p:nvPicPr>
        <p:blipFill>
          <a:blip r:embed="rId2"/>
          <a:stretch>
            <a:fillRect/>
          </a:stretch>
        </p:blipFill>
        <p:spPr>
          <a:xfrm>
            <a:off x="152400" y="1177618"/>
            <a:ext cx="8763000" cy="4502763"/>
          </a:xfrm>
          <a:prstGeom prst="rect">
            <a:avLst/>
          </a:prstGeom>
        </p:spPr>
      </p:pic>
    </p:spTree>
  </p:cSld>
  <p:clrMapOvr>
    <a:masterClrMapping/>
  </p:clrMapOvr>
  <p:transition advTm="3000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JPG"/>
          <p:cNvPicPr>
            <a:picLocks noChangeAspect="1"/>
          </p:cNvPicPr>
          <p:nvPr/>
        </p:nvPicPr>
        <p:blipFill>
          <a:blip r:embed="rId2"/>
          <a:stretch>
            <a:fillRect/>
          </a:stretch>
        </p:blipFill>
        <p:spPr>
          <a:xfrm>
            <a:off x="228600" y="1199223"/>
            <a:ext cx="8686800" cy="4459554"/>
          </a:xfrm>
          <a:prstGeom prst="rect">
            <a:avLst/>
          </a:prstGeom>
        </p:spPr>
      </p:pic>
    </p:spTree>
  </p:cSld>
  <p:clrMapOvr>
    <a:masterClrMapping/>
  </p:clrMapOvr>
  <p:transition advTm="30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816864"/>
          </a:xfrm>
        </p:spPr>
        <p:txBody>
          <a:bodyPr/>
          <a:lstStyle/>
          <a:p>
            <a:r>
              <a:rPr smtClean="0"/>
              <a:t>               ABSTRACT</a:t>
            </a:r>
            <a:endParaRPr lang="en-US" dirty="0"/>
          </a:p>
        </p:txBody>
      </p:sp>
      <p:sp>
        <p:nvSpPr>
          <p:cNvPr id="3" name="Text Placeholder 2"/>
          <p:cNvSpPr>
            <a:spLocks noGrp="1"/>
          </p:cNvSpPr>
          <p:nvPr>
            <p:ph type="body" idx="1"/>
          </p:nvPr>
        </p:nvSpPr>
        <p:spPr>
          <a:xfrm>
            <a:off x="530352" y="2704664"/>
            <a:ext cx="7772400" cy="2172136"/>
          </a:xfrm>
        </p:spPr>
        <p:txBody>
          <a:bodyPr>
            <a:normAutofit fontScale="85000" lnSpcReduction="20000"/>
          </a:bodyPr>
          <a:lstStyle/>
          <a:p>
            <a:r>
              <a:rPr lang="en-US" dirty="0" smtClean="0"/>
              <a:t>The hobbies club is a website developed to manage all the hobbies which are going to be take place in </a:t>
            </a:r>
            <a:r>
              <a:rPr lang="en-US" dirty="0" err="1" smtClean="0"/>
              <a:t>Telanagana</a:t>
            </a:r>
            <a:r>
              <a:rPr lang="en-US" dirty="0" smtClean="0"/>
              <a:t> , such as weekend vibes , night out Hyderabad , books exhibition , </a:t>
            </a:r>
            <a:r>
              <a:rPr lang="en-US" dirty="0" err="1" smtClean="0"/>
              <a:t>trecking</a:t>
            </a:r>
            <a:r>
              <a:rPr lang="en-US" dirty="0" smtClean="0"/>
              <a:t>  </a:t>
            </a:r>
            <a:r>
              <a:rPr lang="en-US" dirty="0" smtClean="0"/>
              <a:t>and many more.  </a:t>
            </a:r>
          </a:p>
          <a:p>
            <a:r>
              <a:rPr lang="en-US" dirty="0" smtClean="0"/>
              <a:t>In this web site we will provide the basic information about a particular hobbies such as event organizer , event time, , event place, cost of tickets , number of tickets sold  .</a:t>
            </a:r>
          </a:p>
          <a:p>
            <a:r>
              <a:rPr lang="en-US" dirty="0" smtClean="0"/>
              <a:t>This project is developed using ASP.net web application and SQL database..</a:t>
            </a:r>
          </a:p>
          <a:p>
            <a:endParaRPr lang="en-US" dirty="0"/>
          </a:p>
        </p:txBody>
      </p:sp>
    </p:spTree>
  </p:cSld>
  <p:clrMapOvr>
    <a:masterClrMapping/>
  </p:clrMapOvr>
  <p:transition advTm="59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52" y="914400"/>
            <a:ext cx="7772400" cy="685800"/>
          </a:xfrm>
        </p:spPr>
        <p:txBody>
          <a:bodyPr/>
          <a:lstStyle/>
          <a:p>
            <a:r>
              <a:rPr smtClean="0"/>
              <a:t>          INTRODUCTION</a:t>
            </a:r>
            <a:endParaRPr lang="en-US" dirty="0"/>
          </a:p>
        </p:txBody>
      </p:sp>
      <p:sp>
        <p:nvSpPr>
          <p:cNvPr id="3" name="Text Placeholder 2"/>
          <p:cNvSpPr>
            <a:spLocks noGrp="1"/>
          </p:cNvSpPr>
          <p:nvPr>
            <p:ph type="body" idx="1"/>
          </p:nvPr>
        </p:nvSpPr>
        <p:spPr>
          <a:xfrm>
            <a:off x="304800" y="2209800"/>
            <a:ext cx="8305800" cy="2971800"/>
          </a:xfrm>
        </p:spPr>
        <p:txBody>
          <a:bodyPr>
            <a:normAutofit fontScale="70000" lnSpcReduction="20000"/>
          </a:bodyPr>
          <a:lstStyle/>
          <a:p>
            <a:r>
              <a:rPr lang="en-US" dirty="0" smtClean="0"/>
              <a:t>The introduction to our project  ”HOBBIES CLUB” is to take people into a place of peace and Enjoyable environment</a:t>
            </a:r>
          </a:p>
          <a:p>
            <a:r>
              <a:rPr lang="en-US" dirty="0" smtClean="0"/>
              <a:t>The hobby club was established in New York in 1908 as an exclusive gentlemen’s club for people with an amateur’s hobby.</a:t>
            </a:r>
          </a:p>
          <a:p>
            <a:r>
              <a:rPr lang="en-US" dirty="0" smtClean="0"/>
              <a:t>This website shows popular ongoing activities which are going to be take place in </a:t>
            </a:r>
            <a:r>
              <a:rPr lang="en-US" dirty="0" err="1" smtClean="0"/>
              <a:t>Telangana</a:t>
            </a:r>
            <a:r>
              <a:rPr lang="en-US" dirty="0" smtClean="0"/>
              <a:t>   State. Such as books exhibition , cricket , Night out Hyderabad , </a:t>
            </a:r>
            <a:r>
              <a:rPr lang="en-US" dirty="0" err="1" smtClean="0"/>
              <a:t>dj</a:t>
            </a:r>
            <a:r>
              <a:rPr lang="en-US" dirty="0" smtClean="0"/>
              <a:t> events and many more.</a:t>
            </a:r>
          </a:p>
          <a:p>
            <a:r>
              <a:rPr lang="en-US" dirty="0" smtClean="0"/>
              <a:t>The people from different </a:t>
            </a:r>
            <a:r>
              <a:rPr lang="en-US" dirty="0" err="1" smtClean="0"/>
              <a:t>Reqions</a:t>
            </a:r>
            <a:r>
              <a:rPr lang="en-US" dirty="0" smtClean="0"/>
              <a:t> from </a:t>
            </a:r>
            <a:r>
              <a:rPr lang="en-US" dirty="0" err="1" smtClean="0"/>
              <a:t>telanagana</a:t>
            </a:r>
            <a:r>
              <a:rPr lang="en-US" dirty="0" smtClean="0"/>
              <a:t> state can go through the events.</a:t>
            </a:r>
          </a:p>
          <a:p>
            <a:r>
              <a:rPr lang="en-US" dirty="0" smtClean="0"/>
              <a:t>All the people need to do is that,  go through our website  get the required information and take a part in that, and make it successful</a:t>
            </a:r>
            <a:r>
              <a:rPr lang="en-US" b="1" dirty="0" smtClean="0"/>
              <a:t>.</a:t>
            </a:r>
            <a:endParaRPr lang="en-US" dirty="0" smtClean="0"/>
          </a:p>
          <a:p>
            <a:r>
              <a:rPr lang="en-US" dirty="0" smtClean="0"/>
              <a:t>According to its constitution “This club shall be called THE HOBBY CLUB. The object of the club shall be to encourage the collection of literacy, artistic and scientific works to aid in the development of literacy, artistic and scientific matters, to promote social and literary intercourse among its members and the discussion and consideration of various literary and economic subjects. </a:t>
            </a:r>
          </a:p>
          <a:p>
            <a:endParaRPr lang="en-US" dirty="0"/>
          </a:p>
        </p:txBody>
      </p:sp>
    </p:spTree>
  </p:cSld>
  <p:clrMapOvr>
    <a:masterClrMapping/>
  </p:clrMapOvr>
  <p:transition advTm="5900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52" y="838200"/>
            <a:ext cx="7772400" cy="1066800"/>
          </a:xfrm>
        </p:spPr>
        <p:txBody>
          <a:bodyPr/>
          <a:lstStyle/>
          <a:p>
            <a:r>
              <a:rPr smtClean="0"/>
              <a:t>    MODULE DESCRIPTION</a:t>
            </a:r>
            <a:endParaRPr lang="en-US" dirty="0"/>
          </a:p>
        </p:txBody>
      </p:sp>
      <p:sp>
        <p:nvSpPr>
          <p:cNvPr id="3" name="Text Placeholder 2"/>
          <p:cNvSpPr>
            <a:spLocks noGrp="1"/>
          </p:cNvSpPr>
          <p:nvPr>
            <p:ph type="body" idx="1"/>
          </p:nvPr>
        </p:nvSpPr>
        <p:spPr>
          <a:xfrm>
            <a:off x="530352" y="2286000"/>
            <a:ext cx="7772400" cy="2819400"/>
          </a:xfrm>
        </p:spPr>
        <p:txBody>
          <a:bodyPr>
            <a:normAutofit fontScale="70000" lnSpcReduction="20000"/>
          </a:bodyPr>
          <a:lstStyle/>
          <a:p>
            <a:r>
              <a:rPr lang="en-US" b="1" dirty="0" smtClean="0"/>
              <a:t> </a:t>
            </a:r>
            <a:endParaRPr lang="en-US" dirty="0" smtClean="0"/>
          </a:p>
          <a:p>
            <a:pPr lvl="0"/>
            <a:r>
              <a:rPr lang="en-US" b="1" dirty="0" smtClean="0"/>
              <a:t>ADMIN MODULE</a:t>
            </a:r>
            <a:r>
              <a:rPr lang="en-US" b="1" u="sng" dirty="0" smtClean="0"/>
              <a:t>:</a:t>
            </a:r>
            <a:r>
              <a:rPr lang="en-US" b="1" dirty="0" smtClean="0"/>
              <a:t> </a:t>
            </a:r>
            <a:r>
              <a:rPr lang="en-US" dirty="0" smtClean="0"/>
              <a:t>The  role of an admin is to manage all the activities</a:t>
            </a:r>
            <a:r>
              <a:rPr lang="en-US" u="sng" dirty="0" smtClean="0"/>
              <a:t> </a:t>
            </a:r>
            <a:r>
              <a:rPr lang="en-US" dirty="0" smtClean="0"/>
              <a:t>going to take part in our state..he need to login with his respective account select the category of hobbies and the select the type of event and update all the information as per</a:t>
            </a:r>
          </a:p>
          <a:p>
            <a:r>
              <a:rPr lang="en-US" dirty="0" smtClean="0"/>
              <a:t>Requirement and then logout.</a:t>
            </a:r>
          </a:p>
          <a:p>
            <a:r>
              <a:rPr lang="en-US" dirty="0" smtClean="0"/>
              <a:t> </a:t>
            </a:r>
          </a:p>
          <a:p>
            <a:r>
              <a:rPr lang="en-US" dirty="0" smtClean="0"/>
              <a:t> </a:t>
            </a:r>
          </a:p>
          <a:p>
            <a:pPr lvl="0"/>
            <a:r>
              <a:rPr lang="en-US" b="1" dirty="0" smtClean="0"/>
              <a:t>USER MODULE: </a:t>
            </a:r>
            <a:r>
              <a:rPr lang="en-US" dirty="0" smtClean="0"/>
              <a:t>The role of user is to just get the basic rid of information of an hobbies. all he need to do is login with is account , if he don’t have an account create an account and then login.  And select the category of an hobbies and then select an event from list and get the information and then logout</a:t>
            </a:r>
          </a:p>
          <a:p>
            <a:endParaRPr lang="en-US" dirty="0"/>
          </a:p>
        </p:txBody>
      </p:sp>
    </p:spTree>
  </p:cSld>
  <p:clrMapOvr>
    <a:masterClrMapping/>
  </p:clrMapOvr>
  <p:transition advTm="59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381000" y="2438400"/>
            <a:ext cx="6096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a:stCxn id="2" idx="4"/>
          </p:cNvCxnSpPr>
          <p:nvPr/>
        </p:nvCxnSpPr>
        <p:spPr>
          <a:xfrm rot="5400000">
            <a:off x="342900" y="36195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6200000" flipH="1">
            <a:off x="647700" y="4000500"/>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495300" y="4000500"/>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 idx="4"/>
          </p:cNvCxnSpPr>
          <p:nvPr/>
        </p:nvCxnSpPr>
        <p:spPr>
          <a:xfrm rot="16200000" flipH="1">
            <a:off x="685800" y="3276600"/>
            <a:ext cx="2286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2" idx="4"/>
          </p:cNvCxnSpPr>
          <p:nvPr/>
        </p:nvCxnSpPr>
        <p:spPr>
          <a:xfrm rot="5400000">
            <a:off x="457200" y="3276600"/>
            <a:ext cx="2286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7200" y="2743200"/>
            <a:ext cx="1524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62000" y="2743200"/>
            <a:ext cx="1524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V="1">
            <a:off x="990600" y="2286000"/>
            <a:ext cx="533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990600" y="2590800"/>
            <a:ext cx="533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26" idx="1"/>
          </p:cNvCxnSpPr>
          <p:nvPr/>
        </p:nvCxnSpPr>
        <p:spPr>
          <a:xfrm>
            <a:off x="990600" y="4038600"/>
            <a:ext cx="5334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990600" y="35052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28" idx="1"/>
          </p:cNvCxnSpPr>
          <p:nvPr/>
        </p:nvCxnSpPr>
        <p:spPr>
          <a:xfrm>
            <a:off x="914400" y="4419600"/>
            <a:ext cx="609600" cy="41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524000" y="1981200"/>
            <a:ext cx="2133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Login/register</a:t>
            </a:r>
            <a:endParaRPr lang="en-US" dirty="0"/>
          </a:p>
        </p:txBody>
      </p:sp>
      <p:sp>
        <p:nvSpPr>
          <p:cNvPr id="25" name="Rectangle 24"/>
          <p:cNvSpPr/>
          <p:nvPr/>
        </p:nvSpPr>
        <p:spPr>
          <a:xfrm>
            <a:off x="1524000" y="2438400"/>
            <a:ext cx="2133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the category of hobby</a:t>
            </a:r>
            <a:endParaRPr lang="en-US" dirty="0"/>
          </a:p>
        </p:txBody>
      </p:sp>
      <p:sp>
        <p:nvSpPr>
          <p:cNvPr id="26" name="Rectangle 25"/>
          <p:cNvSpPr/>
          <p:nvPr/>
        </p:nvSpPr>
        <p:spPr>
          <a:xfrm>
            <a:off x="1524000" y="3962400"/>
            <a:ext cx="2133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Update the info</a:t>
            </a:r>
            <a:endParaRPr lang="en-US" dirty="0"/>
          </a:p>
        </p:txBody>
      </p:sp>
      <p:sp>
        <p:nvSpPr>
          <p:cNvPr id="27" name="Rectangle 26"/>
          <p:cNvSpPr/>
          <p:nvPr/>
        </p:nvSpPr>
        <p:spPr>
          <a:xfrm>
            <a:off x="1524000" y="3276600"/>
            <a:ext cx="2133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the type of event</a:t>
            </a:r>
            <a:endParaRPr lang="en-US" dirty="0"/>
          </a:p>
        </p:txBody>
      </p:sp>
      <p:sp>
        <p:nvSpPr>
          <p:cNvPr id="28" name="Rectangle 27"/>
          <p:cNvSpPr/>
          <p:nvPr/>
        </p:nvSpPr>
        <p:spPr>
          <a:xfrm>
            <a:off x="1524000" y="4648200"/>
            <a:ext cx="2133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 out</a:t>
            </a:r>
            <a:endParaRPr lang="en-US" dirty="0"/>
          </a:p>
        </p:txBody>
      </p:sp>
      <p:sp>
        <p:nvSpPr>
          <p:cNvPr id="31" name="TextBox 30"/>
          <p:cNvSpPr txBox="1"/>
          <p:nvPr/>
        </p:nvSpPr>
        <p:spPr>
          <a:xfrm>
            <a:off x="304800" y="4724400"/>
            <a:ext cx="891591" cy="369332"/>
          </a:xfrm>
          <a:prstGeom prst="rect">
            <a:avLst/>
          </a:prstGeom>
          <a:noFill/>
        </p:spPr>
        <p:txBody>
          <a:bodyPr wrap="none" rtlCol="0">
            <a:spAutoFit/>
          </a:bodyPr>
          <a:lstStyle/>
          <a:p>
            <a:r>
              <a:rPr lang="en-US" b="1" u="sng" dirty="0" smtClean="0"/>
              <a:t>admin</a:t>
            </a:r>
            <a:endParaRPr lang="en-US" b="1" u="sng" dirty="0"/>
          </a:p>
        </p:txBody>
      </p:sp>
      <p:sp>
        <p:nvSpPr>
          <p:cNvPr id="33" name="Oval 32"/>
          <p:cNvSpPr/>
          <p:nvPr/>
        </p:nvSpPr>
        <p:spPr>
          <a:xfrm>
            <a:off x="4572000" y="2362200"/>
            <a:ext cx="6096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4953000" y="2667000"/>
            <a:ext cx="2286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648200" y="2667000"/>
            <a:ext cx="1524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rot="5400000">
            <a:off x="4534694" y="3542506"/>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4876800" y="3200400"/>
            <a:ext cx="2286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4648200" y="3276600"/>
            <a:ext cx="2286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4838700" y="3848100"/>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4686300" y="3848100"/>
            <a:ext cx="22860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791200" y="2057400"/>
            <a:ext cx="2133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Login/register</a:t>
            </a:r>
            <a:endParaRPr lang="en-US" dirty="0"/>
          </a:p>
        </p:txBody>
      </p:sp>
      <p:sp>
        <p:nvSpPr>
          <p:cNvPr id="44" name="Rectangle 43"/>
          <p:cNvSpPr/>
          <p:nvPr/>
        </p:nvSpPr>
        <p:spPr>
          <a:xfrm>
            <a:off x="5791200" y="2667000"/>
            <a:ext cx="2133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the category of hobby</a:t>
            </a:r>
            <a:endParaRPr lang="en-US" dirty="0"/>
          </a:p>
        </p:txBody>
      </p:sp>
      <p:sp>
        <p:nvSpPr>
          <p:cNvPr id="45" name="Rectangle 44"/>
          <p:cNvSpPr/>
          <p:nvPr/>
        </p:nvSpPr>
        <p:spPr>
          <a:xfrm>
            <a:off x="5791200" y="3429000"/>
            <a:ext cx="2133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the type of event</a:t>
            </a:r>
            <a:endParaRPr lang="en-US" dirty="0"/>
          </a:p>
        </p:txBody>
      </p:sp>
      <p:sp>
        <p:nvSpPr>
          <p:cNvPr id="46" name="Rectangle 45"/>
          <p:cNvSpPr/>
          <p:nvPr/>
        </p:nvSpPr>
        <p:spPr>
          <a:xfrm>
            <a:off x="5791200" y="4114800"/>
            <a:ext cx="2133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Get the info</a:t>
            </a:r>
            <a:endParaRPr lang="en-US" dirty="0"/>
          </a:p>
        </p:txBody>
      </p:sp>
      <p:sp>
        <p:nvSpPr>
          <p:cNvPr id="47" name="Rectangle 46"/>
          <p:cNvSpPr/>
          <p:nvPr/>
        </p:nvSpPr>
        <p:spPr>
          <a:xfrm>
            <a:off x="5791200" y="4800600"/>
            <a:ext cx="2133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 out</a:t>
            </a:r>
            <a:endParaRPr lang="en-US" dirty="0"/>
          </a:p>
        </p:txBody>
      </p:sp>
      <p:cxnSp>
        <p:nvCxnSpPr>
          <p:cNvPr id="48" name="Straight Arrow Connector 47"/>
          <p:cNvCxnSpPr/>
          <p:nvPr/>
        </p:nvCxnSpPr>
        <p:spPr>
          <a:xfrm flipV="1">
            <a:off x="5257800" y="2209800"/>
            <a:ext cx="533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5257800" y="2819400"/>
            <a:ext cx="533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5257800" y="37338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5257800" y="4191000"/>
            <a:ext cx="5334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5181600" y="4648200"/>
            <a:ext cx="609600" cy="41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572000" y="4419600"/>
            <a:ext cx="659155" cy="369332"/>
          </a:xfrm>
          <a:prstGeom prst="rect">
            <a:avLst/>
          </a:prstGeom>
          <a:noFill/>
        </p:spPr>
        <p:txBody>
          <a:bodyPr wrap="none" rtlCol="0">
            <a:spAutoFit/>
          </a:bodyPr>
          <a:lstStyle/>
          <a:p>
            <a:r>
              <a:rPr lang="en-US" b="1" u="sng" dirty="0" smtClean="0"/>
              <a:t>user</a:t>
            </a:r>
            <a:endParaRPr lang="en-US" b="1" u="sng" dirty="0"/>
          </a:p>
        </p:txBody>
      </p:sp>
      <p:sp>
        <p:nvSpPr>
          <p:cNvPr id="43" name="TextBox 42"/>
          <p:cNvSpPr txBox="1"/>
          <p:nvPr/>
        </p:nvSpPr>
        <p:spPr>
          <a:xfrm>
            <a:off x="2514600" y="838200"/>
            <a:ext cx="4527073" cy="830997"/>
          </a:xfrm>
          <a:prstGeom prst="rect">
            <a:avLst/>
          </a:prstGeom>
          <a:noFill/>
        </p:spPr>
        <p:txBody>
          <a:bodyPr wrap="none" rtlCol="0">
            <a:spAutoFit/>
          </a:bodyPr>
          <a:lstStyle/>
          <a:p>
            <a:r>
              <a:rPr lang="en-US" sz="4800" b="1" dirty="0" smtClean="0">
                <a:solidFill>
                  <a:schemeClr val="tx2"/>
                </a:solidFill>
              </a:rPr>
              <a:t>ER-DIAGRAMS</a:t>
            </a:r>
            <a:endParaRPr lang="en-US" sz="4800" b="1" dirty="0">
              <a:solidFill>
                <a:schemeClr val="tx2"/>
              </a:solidFill>
            </a:endParaRPr>
          </a:p>
        </p:txBody>
      </p:sp>
    </p:spTree>
  </p:cSld>
  <p:clrMapOvr>
    <a:masterClrMapping/>
  </p:clrMapOvr>
  <p:transition advTm="590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descr="a.JPG"/>
          <p:cNvPicPr>
            <a:picLocks noChangeAspect="1"/>
          </p:cNvPicPr>
          <p:nvPr/>
        </p:nvPicPr>
        <p:blipFill>
          <a:blip r:embed="rId2"/>
          <a:stretch>
            <a:fillRect/>
          </a:stretch>
        </p:blipFill>
        <p:spPr>
          <a:xfrm>
            <a:off x="304800" y="914400"/>
            <a:ext cx="8534400" cy="3581400"/>
          </a:xfrm>
          <a:prstGeom prst="rect">
            <a:avLst/>
          </a:prstGeom>
        </p:spPr>
      </p:pic>
    </p:spTree>
  </p:cSld>
  <p:clrMapOvr>
    <a:masterClrMapping/>
  </p:clrMapOvr>
  <p:transition advTm="3000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pture (1).JPG"/>
          <p:cNvPicPr>
            <a:picLocks noChangeAspect="1"/>
          </p:cNvPicPr>
          <p:nvPr/>
        </p:nvPicPr>
        <p:blipFill>
          <a:blip r:embed="rId2"/>
          <a:stretch>
            <a:fillRect/>
          </a:stretch>
        </p:blipFill>
        <p:spPr>
          <a:xfrm>
            <a:off x="228600" y="1219200"/>
            <a:ext cx="8610600" cy="4543002"/>
          </a:xfrm>
          <a:prstGeom prst="rect">
            <a:avLst/>
          </a:prstGeom>
        </p:spPr>
      </p:pic>
    </p:spTree>
  </p:cSld>
  <p:clrMapOvr>
    <a:masterClrMapping/>
  </p:clrMapOvr>
  <p:transition advTm="3000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q.JPG"/>
          <p:cNvPicPr>
            <a:picLocks noChangeAspect="1"/>
          </p:cNvPicPr>
          <p:nvPr/>
        </p:nvPicPr>
        <p:blipFill>
          <a:blip r:embed="rId2"/>
          <a:stretch>
            <a:fillRect/>
          </a:stretch>
        </p:blipFill>
        <p:spPr>
          <a:xfrm>
            <a:off x="304800" y="1178830"/>
            <a:ext cx="8610600" cy="4500339"/>
          </a:xfrm>
          <a:prstGeom prst="rect">
            <a:avLst/>
          </a:prstGeom>
        </p:spPr>
      </p:pic>
    </p:spTree>
  </p:cSld>
  <p:clrMapOvr>
    <a:masterClrMapping/>
  </p:clrMapOvr>
  <p:transition advTm="3000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JPG"/>
          <p:cNvPicPr>
            <a:picLocks noChangeAspect="1"/>
          </p:cNvPicPr>
          <p:nvPr/>
        </p:nvPicPr>
        <p:blipFill>
          <a:blip r:embed="rId2"/>
          <a:stretch>
            <a:fillRect/>
          </a:stretch>
        </p:blipFill>
        <p:spPr>
          <a:xfrm>
            <a:off x="381000" y="1200150"/>
            <a:ext cx="8458200" cy="4286250"/>
          </a:xfrm>
          <a:prstGeom prst="rect">
            <a:avLst/>
          </a:prstGeom>
        </p:spPr>
      </p:pic>
    </p:spTree>
  </p:cSld>
  <p:clrMapOvr>
    <a:masterClrMapping/>
  </p:clrMapOvr>
  <p:transition advTm="30000"/>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74</TotalTime>
  <Words>316</Words>
  <Application>Microsoft Office PowerPoint</Application>
  <PresentationFormat>On-screen Show (4:3)</PresentationFormat>
  <Paragraphs>32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HOBBIES  CLUB     </vt:lpstr>
      <vt:lpstr>               ABSTRACT</vt:lpstr>
      <vt:lpstr>          INTRODUCTION</vt:lpstr>
      <vt:lpstr>    MODULE DESCRIPTION</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HOBBIES  CLUB</dc:title>
  <dc:creator>RCS</dc:creator>
  <cp:lastModifiedBy>RCS</cp:lastModifiedBy>
  <cp:revision>10</cp:revision>
  <dcterms:created xsi:type="dcterms:W3CDTF">2019-10-31T12:27:44Z</dcterms:created>
  <dcterms:modified xsi:type="dcterms:W3CDTF">2019-11-01T13:50:15Z</dcterms:modified>
</cp:coreProperties>
</file>