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06d12fa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06d12fa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6d12fa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6d12fa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06d12fa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06d12fa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06d12fa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06d12fa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06d12fa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06d12fa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06d12fae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06d12fae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-949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300">
                <a:latin typeface="Merriweather"/>
                <a:ea typeface="Merriweather"/>
                <a:cs typeface="Merriweather"/>
                <a:sym typeface="Merriweather"/>
              </a:rPr>
              <a:t>Online Quiz System</a:t>
            </a:r>
            <a:endParaRPr sz="6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86675" y="936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Django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624" y="1489424"/>
            <a:ext cx="3699150" cy="3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Online Quiz System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Online Quiz Web App allows teacher to create and manage category wise questions and view students results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Online Quiz Web App helps student to take quiz and view result.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Time limit to attempt each question is predefined by teacher.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Student can view Skipped, Right Answer Count and Percentage at end of quiz.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Technologies Used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Django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Object  Oriented Programming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HTML, CSS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JS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SQLite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6613" r="23622" t="0"/>
          <a:stretch/>
        </p:blipFill>
        <p:spPr>
          <a:xfrm>
            <a:off x="4723625" y="-77000"/>
            <a:ext cx="4420374" cy="3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75" y="3179600"/>
            <a:ext cx="1801425" cy="1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249" y="3225975"/>
            <a:ext cx="2456301" cy="17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11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Frontend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336150" y="190425"/>
            <a:ext cx="47418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1829">
                <a:latin typeface="Merriweather"/>
                <a:ea typeface="Merriweather"/>
                <a:cs typeface="Merriweather"/>
                <a:sym typeface="Merriweather"/>
              </a:rPr>
              <a:t>Designed using HTML, CSS and JS</a:t>
            </a:r>
            <a:endParaRPr sz="1829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2662"/>
            <a:ext cx="4243499" cy="201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336" y="902650"/>
            <a:ext cx="4584264" cy="20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74150"/>
            <a:ext cx="4243499" cy="202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7162" y="2921752"/>
            <a:ext cx="4434599" cy="213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Database Models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75" y="1275225"/>
            <a:ext cx="7555349" cy="30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5075"/>
            <a:ext cx="4333600" cy="19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Database Models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5" y="1390597"/>
            <a:ext cx="6910549" cy="32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672" y="151700"/>
            <a:ext cx="4496550" cy="20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416675" y="171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/>
              <a:t>Thank You!</a:t>
            </a:r>
            <a:endParaRPr sz="1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