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0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9ABA-F4AB-4297-8FD2-0D87D94DC05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7E9-B81E-44FF-800B-87E4CEDB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2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9ABA-F4AB-4297-8FD2-0D87D94DC05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7E9-B81E-44FF-800B-87E4CEDB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21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9ABA-F4AB-4297-8FD2-0D87D94DC05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7E9-B81E-44FF-800B-87E4CEDB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9ABA-F4AB-4297-8FD2-0D87D94DC05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7E9-B81E-44FF-800B-87E4CEDB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60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9ABA-F4AB-4297-8FD2-0D87D94DC05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7E9-B81E-44FF-800B-87E4CEDB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10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9ABA-F4AB-4297-8FD2-0D87D94DC05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7E9-B81E-44FF-800B-87E4CEDB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33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9ABA-F4AB-4297-8FD2-0D87D94DC05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7E9-B81E-44FF-800B-87E4CEDB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2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9ABA-F4AB-4297-8FD2-0D87D94DC05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7E9-B81E-44FF-800B-87E4CEDB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9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9ABA-F4AB-4297-8FD2-0D87D94DC05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7E9-B81E-44FF-800B-87E4CEDB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9ABA-F4AB-4297-8FD2-0D87D94DC05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7E9-B81E-44FF-800B-87E4CEDB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9ABA-F4AB-4297-8FD2-0D87D94DC05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7E9-B81E-44FF-800B-87E4CEDB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6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9ABA-F4AB-4297-8FD2-0D87D94DC05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7E9-B81E-44FF-800B-87E4CEDB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9ABA-F4AB-4297-8FD2-0D87D94DC05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7E9-B81E-44FF-800B-87E4CEDB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9ABA-F4AB-4297-8FD2-0D87D94DC05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7E9-B81E-44FF-800B-87E4CEDB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9ABA-F4AB-4297-8FD2-0D87D94DC05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7E9-B81E-44FF-800B-87E4CEDB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8469ABA-F4AB-4297-8FD2-0D87D94DC05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4DED7E9-B81E-44FF-800B-87E4CEDB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4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8469ABA-F4AB-4297-8FD2-0D87D94DC05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4DED7E9-B81E-44FF-800B-87E4CEDB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58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2750" y="307975"/>
            <a:ext cx="11333163" cy="616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Admissions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1. Login and Credentials: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application is accessed via a specific URL, where users must log in with valid credentials.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Important topics include managing new login credentials, resetting forgotten passwords, and understanding that passwords expire every 90 days.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There are also limits on invalid login attempts (up to 3).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2. Dashboard: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dashboard serves as the user’s homepage after login, showing a welcome message, the branch assigned to the user, and the role of the logged-in user (e.g., Principal).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These elements ensure proper navigation and role-based access control within the system.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3. Application Form Status: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Users can view the status of student applications through the "Application Module."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Application statuses can be categorized as "Available," "Issued with PRO," or "Cancelled," allowing principals to track the progress of applications and respond accordingly.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4. Master Module: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This module handles essential data for the academic year: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Fee Structure Display: Allows users to view the assigned fee structure based on class orientation and student type.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Transport Details: Provides the fee structure for branch transportation, including details based on class and distance.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5.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Admission Module: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 Search: Quickly search for student details, including fee and concession history.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 Admission: Edit personal details like languages spoken and date of birth.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Pocket Money Issuance: Administrators can issue and track pocket money given to students.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 Issued Tracking: Track the issuance of transfer certificates (TC) for students who are leaving.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Attendance Register: Manage attendance by adding day-wise records for each student in a class, with color-coded status updates (yellow for absent, green for present). Attendance finalization locks edits.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6. Reports (2014-2015):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Branch Revenue: Displays total revenue generated from students by class.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Branch Collected: Total collected fees within a specific period.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Branch Dues Report: Details pending dues by class and fee type.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Transport Dropout and Dropped Out Students: Lists students who dropped out of transportation services or left the branch.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Zero Paid Students: Shows students who haven’t paid fees.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Exam Fee Paid Students: Tracks students who have paid exam fees.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7. Finance Reports: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 Revenue: Displays payment details.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 Collection: Shows collected fees.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 Due: Highlights pending amounts.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Zero Paid Students: Details students with no fee payments.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Pocket Money Deposits: Shows records of pocket money issued.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Exam and Other Fees: Records related to exam fees and other applicable fees for students.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8. Concession Management: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Assign Concession: Concessions are applied to new students based on fee types.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Special Concession: Specific concessions can be assigned as needed.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Concession Proposal: Class-wise concession proposals must be approved by the principal.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Concession Annexure Form: Concession annexure forms can be uploaded for approval.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</TotalTime>
  <Words>564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Arial Unicode MS</vt:lpstr>
      <vt:lpstr>Century Gothic</vt:lpstr>
      <vt:lpstr>Mesh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viveka vardhan</dc:creator>
  <cp:lastModifiedBy>viveka vardhan</cp:lastModifiedBy>
  <cp:revision>1</cp:revision>
  <dcterms:created xsi:type="dcterms:W3CDTF">2024-10-18T12:16:20Z</dcterms:created>
  <dcterms:modified xsi:type="dcterms:W3CDTF">2024-10-18T12:19:45Z</dcterms:modified>
</cp:coreProperties>
</file>