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6" r:id="rId6"/>
    <p:sldId id="271" r:id="rId7"/>
    <p:sldId id="275" r:id="rId8"/>
    <p:sldId id="277" r:id="rId9"/>
    <p:sldId id="27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EFBAA-4965-4084-A07C-CDCC0DC05B1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923B-0144-4A86-BDCC-DAE3F2D4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9923B-0144-4A86-BDCC-DAE3F2D4E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AA5E-BE82-479B-9B80-EF5554B0C39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414F-6BFE-4C48-8A91-6E85655B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19/staff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Staff Documentation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rl: </a:t>
            </a:r>
            <a:r>
              <a:rPr lang="en-US" dirty="0">
                <a:hlinkClick r:id="rId2" tooltip="http://192.168.0.119/staff/index.php"/>
              </a:rPr>
              <a:t>http://</a:t>
            </a:r>
            <a:r>
              <a:rPr lang="en-US" dirty="0" smtClean="0">
                <a:hlinkClick r:id="rId2" tooltip="http://192.168.0.119/staff/index.php"/>
              </a:rPr>
              <a:t>192.168.0.199/staff/index.php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31" y="1143737"/>
            <a:ext cx="7231351" cy="334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6153" y="525064"/>
            <a:ext cx="366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Employee Notification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84718" y="4844562"/>
            <a:ext cx="7036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Here in notifications left employee details is shown </a:t>
            </a:r>
            <a:endParaRPr lang="en-US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Calibri"/>
              </a:rPr>
              <a:t>After</a:t>
            </a:r>
            <a:r>
              <a:rPr lang="en-US" dirty="0">
                <a:ea typeface="+mn-lt"/>
                <a:cs typeface="+mn-lt"/>
              </a:rPr>
              <a:t> the approval of a specific employee's resignation, it will be reflected in this notifications.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69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94" y="1692486"/>
            <a:ext cx="6423749" cy="2283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532" y="4959508"/>
            <a:ext cx="110284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Branch Principal Click on New Employee Screen, Here New employee add button is displayed, Click on that button it will be redirected to another page.</a:t>
            </a:r>
            <a:endParaRPr lang="en-IN" sz="1400" dirty="0"/>
          </a:p>
          <a:p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713956" y="90537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Employee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67" y="3989829"/>
            <a:ext cx="205166" cy="3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78" y="71943"/>
            <a:ext cx="3176410" cy="4584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70" y="290091"/>
            <a:ext cx="4043779" cy="4355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253" y="5173653"/>
            <a:ext cx="831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Click on save and close button, all the fields are displayed as read only, click on save and close button Principal is not edit to any field.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Employee status is displayed as Proposed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127738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3" y="1220403"/>
            <a:ext cx="11464649" cy="2771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7000" y="30145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4118" y="560403"/>
            <a:ext cx="495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find all the approved employee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All Approved employees status displayed as in payroll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0" y="4128998"/>
            <a:ext cx="2416710" cy="2453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74" y="4389503"/>
            <a:ext cx="3801005" cy="1848108"/>
          </a:xfrm>
          <a:prstGeom prst="rect">
            <a:avLst/>
          </a:prstGeom>
        </p:spPr>
      </p:pic>
      <p:sp>
        <p:nvSpPr>
          <p:cNvPr id="3" name="Curved Right Arrow 2"/>
          <p:cNvSpPr/>
          <p:nvPr/>
        </p:nvSpPr>
        <p:spPr>
          <a:xfrm rot="20837430">
            <a:off x="144932" y="3878734"/>
            <a:ext cx="307731" cy="6242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22431" y="4994031"/>
            <a:ext cx="685800" cy="2461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0" y="663705"/>
            <a:ext cx="11286014" cy="1957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62" y="3298712"/>
            <a:ext cx="4373094" cy="297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17" y="3372045"/>
            <a:ext cx="3432628" cy="14958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03885" y="294373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Benefits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2806269"/>
            <a:ext cx="67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Employee Nominee details and health benefit details are shown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69" y="5125915"/>
            <a:ext cx="5479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Add required details to fulfill Employee Details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149466" y="2542475"/>
            <a:ext cx="459972" cy="13085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95192" y="3851034"/>
            <a:ext cx="483577" cy="1758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3" y="649293"/>
            <a:ext cx="6314145" cy="2542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19" y="3675185"/>
            <a:ext cx="5019423" cy="2630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077" y="3675185"/>
            <a:ext cx="72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Fill in the required family details for employee benefits</a:t>
            </a:r>
          </a:p>
        </p:txBody>
      </p:sp>
      <p:sp>
        <p:nvSpPr>
          <p:cNvPr id="5" name="Left-Up Arrow 4"/>
          <p:cNvSpPr/>
          <p:nvPr/>
        </p:nvSpPr>
        <p:spPr>
          <a:xfrm rot="16200000">
            <a:off x="6871193" y="1261695"/>
            <a:ext cx="1806818" cy="2211267"/>
          </a:xfrm>
          <a:prstGeom prst="leftUpArrow">
            <a:avLst>
              <a:gd name="adj1" fmla="val 9783"/>
              <a:gd name="adj2" fmla="val 25000"/>
              <a:gd name="adj3" fmla="val 165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" y="447921"/>
            <a:ext cx="2913554" cy="2586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9" y="3337991"/>
            <a:ext cx="4519102" cy="1633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4" y="5095601"/>
            <a:ext cx="3682741" cy="1384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3648" y="0"/>
            <a:ext cx="45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 Documents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2541" y="3803063"/>
            <a:ext cx="6839005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Fill in the required details. If you are entering a single data point, click 'Save and Close'. If you need to enter more data, click 'Save and Next‘.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140" y="1310054"/>
            <a:ext cx="2342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click on document add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4946" y="5442438"/>
            <a:ext cx="56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Fill in the required details. To edit the data and after that click 'Save'. To exit, click 'Save and Close'.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3765801" y="2558368"/>
            <a:ext cx="517987" cy="219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5088194" y="4861460"/>
            <a:ext cx="517987" cy="219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1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8" y="1084492"/>
            <a:ext cx="10862464" cy="2484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7441" y="96716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Compliance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1793" y="602384"/>
            <a:ext cx="6811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staff eligibility for PF or ESI.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36" y="3842821"/>
            <a:ext cx="3485591" cy="2583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0554" y="5240215"/>
            <a:ext cx="422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check individual details click on the specific field 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319309" y="3367454"/>
            <a:ext cx="345459" cy="958361"/>
          </a:xfrm>
          <a:prstGeom prst="curvedRightArrow">
            <a:avLst>
              <a:gd name="adj1" fmla="val 25000"/>
              <a:gd name="adj2" fmla="val 7565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7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5" y="762739"/>
            <a:ext cx="4254053" cy="2447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7793" y="3525716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to transfer the employee</a:t>
            </a:r>
          </a:p>
        </p:txBody>
      </p:sp>
    </p:spTree>
    <p:extLst>
      <p:ext uri="{BB962C8B-B14F-4D97-AF65-F5344CB8AC3E}">
        <p14:creationId xmlns:p14="http://schemas.microsoft.com/office/powerpoint/2010/main" val="156028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4" y="404110"/>
            <a:ext cx="4885873" cy="262630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445463" y="576970"/>
            <a:ext cx="580292" cy="1466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1" y="3829525"/>
            <a:ext cx="4887388" cy="2547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2915" y="34778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</a:t>
            </a:r>
            <a:r>
              <a:rPr lang="en-US" i="1" dirty="0"/>
              <a:t> Attendance Register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8477" y="958362"/>
            <a:ext cx="509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i="1" dirty="0"/>
              <a:t> </a:t>
            </a:r>
            <a:r>
              <a:rPr lang="en-US" sz="1400" dirty="0"/>
              <a:t>Branch Principal Click on monthly attendance register then it will redirect to add page.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5677" y="4255477"/>
            <a:ext cx="5240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details and Once click on submit button based on selection employee attendance is displayed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2" name="Down Arrow 1"/>
          <p:cNvSpPr/>
          <p:nvPr/>
        </p:nvSpPr>
        <p:spPr>
          <a:xfrm>
            <a:off x="3226777" y="3332285"/>
            <a:ext cx="123092" cy="3516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6" y="445476"/>
            <a:ext cx="4765431" cy="31036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437792" y="1997318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37792" y="2306514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3093" y="2614245"/>
            <a:ext cx="41323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49531" y="3350131"/>
            <a:ext cx="6096000" cy="1640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Procedure for Branch Principal Role into SCTS Application: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User Name and Password, Click on Login Button, It will redirect to Staff User Home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2057400" lvl="4" indent="-2286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: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Kavalipri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  <a:p>
            <a:pPr marL="2057400" lvl="4" indent="-2286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 : Scts@123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9531" y="5518901"/>
            <a:ext cx="6096000" cy="5732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Clr>
                <a:srgbClr val="00000A"/>
              </a:buClr>
              <a:buFont typeface="Wingdings" panose="05000000000000000000" pitchFamily="2" charset="2"/>
              <a:buChar char="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Wingdings" panose="05000000000000000000" pitchFamily="2" charset="2"/>
              </a:rPr>
              <a:t>After clicking on “Login” button, Branch principal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redirected to Home Page which is shown below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438" y="445476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Login Page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2941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30" y="3205462"/>
            <a:ext cx="5926817" cy="2697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9" y="3099735"/>
            <a:ext cx="4605706" cy="2954664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1815019" y="4554207"/>
            <a:ext cx="47799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04" y="859304"/>
            <a:ext cx="8807960" cy="2086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4017" y="189735"/>
            <a:ext cx="391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edit follow this steps</a:t>
            </a:r>
          </a:p>
        </p:txBody>
      </p:sp>
      <p:sp>
        <p:nvSpPr>
          <p:cNvPr id="9" name="Bent-Up Arrow 8"/>
          <p:cNvSpPr/>
          <p:nvPr/>
        </p:nvSpPr>
        <p:spPr>
          <a:xfrm rot="10800000">
            <a:off x="1063381" y="2293000"/>
            <a:ext cx="569023" cy="782516"/>
          </a:xfrm>
          <a:prstGeom prst="bentUpArrow">
            <a:avLst>
              <a:gd name="adj1" fmla="val 15729"/>
              <a:gd name="adj2" fmla="val 24227"/>
              <a:gd name="adj3" fmla="val 280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2" y="760534"/>
            <a:ext cx="4877481" cy="2353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2" y="3293723"/>
            <a:ext cx="4877481" cy="236193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2212729" y="1062404"/>
            <a:ext cx="1028700" cy="272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5675" y="22860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Orientation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283" y="1062404"/>
            <a:ext cx="642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monthly orientation register then it will redirect to add page.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0283" y="3790950"/>
            <a:ext cx="664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 the required details and Once click on Save and edit button</a:t>
            </a:r>
            <a:br>
              <a:rPr lang="en-US" dirty="0"/>
            </a:br>
            <a:r>
              <a:rPr lang="en-US" dirty="0"/>
              <a:t>based on selection employee orientation is displayed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770076" y="1978269"/>
            <a:ext cx="149469" cy="8088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" y="2416250"/>
            <a:ext cx="7655357" cy="2258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7" y="4751314"/>
            <a:ext cx="7741626" cy="199984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1836977" y="3340344"/>
            <a:ext cx="501162" cy="52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50" y="217457"/>
            <a:ext cx="4434074" cy="2139094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861156" y="560510"/>
            <a:ext cx="615462" cy="879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14900" y="648433"/>
            <a:ext cx="50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Edit the fields follow the steps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5996354" y="1380392"/>
            <a:ext cx="184638" cy="712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67" y="810998"/>
            <a:ext cx="4373787" cy="208626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6963508" y="2092569"/>
            <a:ext cx="351692" cy="1230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93" y="4229869"/>
            <a:ext cx="6835228" cy="202731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flipV="1">
            <a:off x="3023743" y="4767740"/>
            <a:ext cx="270171" cy="70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6492" y="79130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Appraisal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27738" y="3350267"/>
            <a:ext cx="771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screen we can find an edit option click on that on then it will be editable.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3" name="Down Arrow 2"/>
          <p:cNvSpPr/>
          <p:nvPr/>
        </p:nvSpPr>
        <p:spPr>
          <a:xfrm>
            <a:off x="8475785" y="2971800"/>
            <a:ext cx="190836" cy="764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5" y="1724300"/>
            <a:ext cx="10097077" cy="21945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634" y="770193"/>
            <a:ext cx="7895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enter the proposed hike amount then click on save button.</a:t>
            </a:r>
            <a:endParaRPr lang="en-I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Proposed hike amounts are saved.</a:t>
            </a:r>
            <a:endParaRPr lang="en-I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After saving all the details then finalized the hike amounts.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01462" y="4431323"/>
            <a:ext cx="3253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finalize then it will not be editable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15316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4" y="550307"/>
            <a:ext cx="11286014" cy="2082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6" y="3834317"/>
            <a:ext cx="2647950" cy="291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07" y="2840181"/>
            <a:ext cx="3611169" cy="392256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770184" y="759169"/>
            <a:ext cx="553915" cy="1494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575" y="2814410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Now Click on Staff Document screen then it will redirect to another page.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find an option Documents add.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that one then it will redirect another page.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Here we can add the employee document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38525" y="180975"/>
            <a:ext cx="315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Document Details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254976" y="2632422"/>
            <a:ext cx="476543" cy="160547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14900" y="5055577"/>
            <a:ext cx="958362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7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0" y="832733"/>
            <a:ext cx="7603724" cy="2502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2046" y="202223"/>
            <a:ext cx="375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orientation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907" y="4167554"/>
            <a:ext cx="740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change the orientation of a specific teacher, click the edit symbol .</a:t>
            </a:r>
          </a:p>
        </p:txBody>
      </p:sp>
    </p:spTree>
    <p:extLst>
      <p:ext uri="{BB962C8B-B14F-4D97-AF65-F5344CB8AC3E}">
        <p14:creationId xmlns:p14="http://schemas.microsoft.com/office/powerpoint/2010/main" val="374230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271105"/>
            <a:ext cx="3676691" cy="2502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8" y="3126447"/>
            <a:ext cx="7314732" cy="2662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3353" y="1099038"/>
            <a:ext cx="550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staff orientation field you can change the orientation.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12677" y="1670538"/>
            <a:ext cx="140676" cy="73855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9" y="864461"/>
            <a:ext cx="3944373" cy="2645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8" y="3772303"/>
            <a:ext cx="7200201" cy="2883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6931" y="1925515"/>
            <a:ext cx="593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check the employee's salary status, whether it is on hold , release, in progress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7231" y="3947746"/>
            <a:ext cx="407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the edit option to edit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2914" y="158260"/>
            <a:ext cx="440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Salary Status </a:t>
            </a:r>
          </a:p>
        </p:txBody>
      </p:sp>
      <p:sp>
        <p:nvSpPr>
          <p:cNvPr id="4" name="Down Arrow 3"/>
          <p:cNvSpPr/>
          <p:nvPr/>
        </p:nvSpPr>
        <p:spPr>
          <a:xfrm>
            <a:off x="5706208" y="2866292"/>
            <a:ext cx="211015" cy="501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2" y="2221203"/>
            <a:ext cx="11102645" cy="2164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762" y="1512277"/>
            <a:ext cx="867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edit the salary status of the employee to make hold and add remarks</a:t>
            </a:r>
          </a:p>
        </p:txBody>
      </p:sp>
    </p:spTree>
    <p:extLst>
      <p:ext uri="{BB962C8B-B14F-4D97-AF65-F5344CB8AC3E}">
        <p14:creationId xmlns:p14="http://schemas.microsoft.com/office/powerpoint/2010/main" val="373234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6431" y="761692"/>
            <a:ext cx="378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Reports page </a:t>
            </a:r>
            <a:endParaRPr lang="en-US" sz="2800" dirty="0"/>
          </a:p>
        </p:txBody>
      </p:sp>
      <p:pic>
        <p:nvPicPr>
          <p:cNvPr id="5" name="Picture 4" descr="A blue and white rectangle with white text&#10;&#10;Description automatically generated">
            <a:extLst>
              <a:ext uri="{FF2B5EF4-FFF2-40B4-BE49-F238E27FC236}">
                <a16:creationId xmlns:a16="http://schemas.microsoft.com/office/drawing/2014/main" id="{C805312A-25D7-A180-0012-F9001C1B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1" y="2077608"/>
            <a:ext cx="11695412" cy="22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3" y="1213064"/>
            <a:ext cx="3707467" cy="232611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491027" y="1449068"/>
            <a:ext cx="527539" cy="114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466367" y="2214306"/>
            <a:ext cx="184639" cy="92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3" y="3673274"/>
            <a:ext cx="6658074" cy="29250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2949" y="626633"/>
            <a:ext cx="9639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the number of teaching classes, practice sessions, and other activity classes per week.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41556" y="171450"/>
            <a:ext cx="350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Work Load Update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629" y="3909232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submit button then based on selection all the details are displayed.</a:t>
            </a:r>
            <a:endParaRPr lang="en-I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/>
          </a:p>
        </p:txBody>
      </p:sp>
      <p:sp>
        <p:nvSpPr>
          <p:cNvPr id="3" name="Down Arrow 2"/>
          <p:cNvSpPr/>
          <p:nvPr/>
        </p:nvSpPr>
        <p:spPr>
          <a:xfrm>
            <a:off x="4835770" y="2971824"/>
            <a:ext cx="219807" cy="6344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59" y="1120041"/>
            <a:ext cx="6781275" cy="2976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659" y="4472946"/>
            <a:ext cx="466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and click on save and edit</a:t>
            </a:r>
          </a:p>
        </p:txBody>
      </p:sp>
    </p:spTree>
    <p:extLst>
      <p:ext uri="{BB962C8B-B14F-4D97-AF65-F5344CB8AC3E}">
        <p14:creationId xmlns:p14="http://schemas.microsoft.com/office/powerpoint/2010/main" val="171177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5" y="1555748"/>
            <a:ext cx="8480636" cy="2671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0509" y="4641217"/>
            <a:ext cx="87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Enter the required fields of the left employee(resigned employee to be proposed that is going left)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6492" y="623188"/>
            <a:ext cx="27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Employment </a:t>
            </a:r>
          </a:p>
        </p:txBody>
      </p:sp>
    </p:spTree>
    <p:extLst>
      <p:ext uri="{BB962C8B-B14F-4D97-AF65-F5344CB8AC3E}">
        <p14:creationId xmlns:p14="http://schemas.microsoft.com/office/powerpoint/2010/main" val="2691896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8" y="1483720"/>
            <a:ext cx="11939633" cy="2940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3208" y="413238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Relieved Staff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408" y="1099038"/>
            <a:ext cx="906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Relieved </a:t>
            </a:r>
            <a:r>
              <a:rPr lang="en-US" sz="1400" dirty="0" err="1"/>
              <a:t>Empolyee</a:t>
            </a:r>
            <a:r>
              <a:rPr lang="en-US" sz="1400" dirty="0"/>
              <a:t> Details.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9872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74" y="1468546"/>
            <a:ext cx="4067743" cy="1933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8085" y="105507"/>
            <a:ext cx="243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Password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78270" y="848582"/>
            <a:ext cx="869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dirty="0"/>
              <a:t>Branch Principal can change his/her password by clicking on “Change Password” module.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41938" y="3991708"/>
            <a:ext cx="929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After entering all the details like current password, new password and Reenter password and by clicking on “Save” button.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21069" y="4514928"/>
            <a:ext cx="96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Branch Principal will get one conformation message after clicking on “Save” button.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7704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554" y="354412"/>
            <a:ext cx="553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Report =&gt; Monthly Attendance register Report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79351" y="1824307"/>
            <a:ext cx="851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click on submit button based on </a:t>
            </a:r>
            <a:r>
              <a:rPr lang="en-US" sz="1400" dirty="0" smtClean="0"/>
              <a:t>Monthly Attendance report details </a:t>
            </a:r>
            <a:r>
              <a:rPr lang="en-US" sz="1400" dirty="0"/>
              <a:t>are displayed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84876" y="6457820"/>
            <a:ext cx="688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 Export Data is downloaded on excel format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9" y="1085049"/>
            <a:ext cx="2927975" cy="1688811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6" y="3531753"/>
            <a:ext cx="11356953" cy="224780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47348" y="2426678"/>
            <a:ext cx="351692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6" y="2379220"/>
            <a:ext cx="205166" cy="320281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5400000">
            <a:off x="2973344" y="3061526"/>
            <a:ext cx="507168" cy="175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5621061" y="6037655"/>
            <a:ext cx="480822" cy="1620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089"/>
            <a:ext cx="10515600" cy="5718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 Staff education details Report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2500" y="6131786"/>
            <a:ext cx="68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Export Data is downloaded on excel format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2" y="1431974"/>
            <a:ext cx="3135175" cy="18361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95" y="1431974"/>
            <a:ext cx="7821621" cy="1836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3905" y="16906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 Submit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2" y="3763108"/>
            <a:ext cx="11374654" cy="18737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4" y="2633934"/>
            <a:ext cx="205166" cy="320281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400000">
            <a:off x="9575431" y="3454721"/>
            <a:ext cx="381831" cy="1269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Left Arrow 23"/>
          <p:cNvSpPr/>
          <p:nvPr/>
        </p:nvSpPr>
        <p:spPr>
          <a:xfrm rot="16641369">
            <a:off x="3488268" y="936701"/>
            <a:ext cx="303386" cy="74183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362" y="81453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employee education details .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5617" y="3366767"/>
            <a:ext cx="846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Did not select </a:t>
            </a:r>
            <a:r>
              <a:rPr lang="en-US" sz="1400" dirty="0" smtClean="0"/>
              <a:t>departments ,designation  </a:t>
            </a:r>
            <a:r>
              <a:rPr lang="en-US" sz="1400" dirty="0"/>
              <a:t>whole data is </a:t>
            </a:r>
            <a:r>
              <a:rPr lang="en-US" sz="1400" dirty="0" smtClean="0"/>
              <a:t>appeared </a:t>
            </a:r>
            <a:r>
              <a:rPr lang="en-US" sz="1400" dirty="0"/>
              <a:t>for selected Branch</a:t>
            </a:r>
          </a:p>
        </p:txBody>
      </p:sp>
    </p:spTree>
    <p:extLst>
      <p:ext uri="{BB962C8B-B14F-4D97-AF65-F5344CB8AC3E}">
        <p14:creationId xmlns:p14="http://schemas.microsoft.com/office/powerpoint/2010/main" val="50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1" y="-210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Staff Compliance Details Report 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42795" y="6429337"/>
            <a:ext cx="68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Export Data is downloaded on excel format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8" y="1618751"/>
            <a:ext cx="2981741" cy="191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8" y="3955169"/>
            <a:ext cx="10191719" cy="2052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48" y="1746837"/>
            <a:ext cx="8485137" cy="1585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1" y="2784173"/>
            <a:ext cx="205166" cy="32028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6571693" y="3628549"/>
            <a:ext cx="516047" cy="917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Left Arrow 16"/>
          <p:cNvSpPr/>
          <p:nvPr/>
        </p:nvSpPr>
        <p:spPr>
          <a:xfrm rot="16641369">
            <a:off x="3267954" y="1110277"/>
            <a:ext cx="303386" cy="74183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68" y="805442"/>
            <a:ext cx="542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staff eligibility for PF or ESI.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5556" y="1299820"/>
            <a:ext cx="1002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staff eligibility for PF or ESI.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67053" y="417209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Did not select departments</a:t>
            </a:r>
            <a:r>
              <a:rPr lang="en-US" sz="1400" dirty="0" smtClean="0"/>
              <a:t>, designation  </a:t>
            </a:r>
            <a:r>
              <a:rPr lang="en-US" sz="1400" dirty="0"/>
              <a:t>whole data is </a:t>
            </a:r>
            <a:r>
              <a:rPr lang="en-US" sz="1400" dirty="0" smtClean="0"/>
              <a:t>appeared </a:t>
            </a:r>
            <a:r>
              <a:rPr lang="en-US" sz="1400" dirty="0"/>
              <a:t>for selected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59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47" y="925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Live Employee's Report 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96" y="1227776"/>
            <a:ext cx="8077835" cy="2094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7804" y="6286482"/>
            <a:ext cx="688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 Export Data is downloaded on excel format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4" y="1175366"/>
            <a:ext cx="2943636" cy="221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" y="3619110"/>
            <a:ext cx="11393490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9896" y="3322390"/>
            <a:ext cx="1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submit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5" y="2581950"/>
            <a:ext cx="205166" cy="320281"/>
          </a:xfrm>
          <a:prstGeom prst="rect">
            <a:avLst/>
          </a:prstGeom>
        </p:spPr>
      </p:pic>
      <p:sp>
        <p:nvSpPr>
          <p:cNvPr id="13" name="Curved Left Arrow 12"/>
          <p:cNvSpPr/>
          <p:nvPr/>
        </p:nvSpPr>
        <p:spPr>
          <a:xfrm rot="16641369">
            <a:off x="3508202" y="679124"/>
            <a:ext cx="303386" cy="74183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6699738" y="3412585"/>
            <a:ext cx="254977" cy="867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22567" y="836812"/>
            <a:ext cx="572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 ,payroll employees are displayed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4720" y="3923548"/>
            <a:ext cx="8528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Did </a:t>
            </a:r>
            <a:r>
              <a:rPr lang="en-US" sz="1400" dirty="0"/>
              <a:t>not select </a:t>
            </a:r>
            <a:r>
              <a:rPr lang="en-US" sz="1400" dirty="0" smtClean="0"/>
              <a:t>departments ,designation  </a:t>
            </a:r>
            <a:r>
              <a:rPr lang="en-US" sz="1400" dirty="0"/>
              <a:t>whole data is </a:t>
            </a:r>
            <a:r>
              <a:rPr lang="en-US" sz="1400" dirty="0" smtClean="0"/>
              <a:t>appeared </a:t>
            </a:r>
            <a:r>
              <a:rPr lang="en-US" sz="1400" dirty="0"/>
              <a:t>for selected </a:t>
            </a:r>
            <a:r>
              <a:rPr lang="en-US" sz="1400" dirty="0" smtClean="0"/>
              <a:t>Branch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Click </a:t>
            </a:r>
            <a:r>
              <a:rPr lang="en-US" sz="1400" dirty="0"/>
              <a:t>on submit button then based on selection all the details are displayed.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60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84" y="-109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Weekly Workload Branch Report</a:t>
            </a:r>
            <a:r>
              <a:rPr lang="en-US" sz="3600" b="1" dirty="0"/>
              <a:t> 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3945633"/>
            <a:ext cx="9376170" cy="221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811" y="6260780"/>
            <a:ext cx="688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 Export Data is downloaded on excel format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3" y="1158973"/>
            <a:ext cx="3271749" cy="209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2225"/>
            <a:ext cx="205166" cy="320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7792" y="1383549"/>
            <a:ext cx="87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the number of teaching classes, practice sessions, and other activity classes per week.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1917" y="3374532"/>
            <a:ext cx="80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Click on submit button then based on selection all the details are displayed.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 rot="5400000">
            <a:off x="1333879" y="3462367"/>
            <a:ext cx="517987" cy="219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38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Staff Management </a:t>
            </a:r>
            <a:r>
              <a:rPr lang="en-IN" sz="2800" dirty="0" smtClean="0">
                <a:sym typeface="Wingdings" panose="05000000000000000000" pitchFamily="2" charset="2"/>
              </a:rPr>
              <a:t> </a:t>
            </a:r>
            <a:r>
              <a:rPr lang="en-IN" sz="2800" dirty="0" err="1" smtClean="0">
                <a:sym typeface="Wingdings" panose="05000000000000000000" pitchFamily="2" charset="2"/>
              </a:rPr>
              <a:t>Empolyee</a:t>
            </a:r>
            <a:r>
              <a:rPr lang="en-IN" sz="2800" dirty="0" smtClean="0">
                <a:sym typeface="Wingdings" panose="05000000000000000000" pitchFamily="2" charset="2"/>
              </a:rPr>
              <a:t> </a:t>
            </a:r>
            <a:r>
              <a:rPr lang="en-IN" sz="2800" dirty="0" err="1" smtClean="0">
                <a:sym typeface="Wingdings" panose="05000000000000000000" pitchFamily="2" charset="2"/>
              </a:rPr>
              <a:t>Notfication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4" y="3180545"/>
            <a:ext cx="11019833" cy="261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176" y="1379773"/>
            <a:ext cx="944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 this module, we can display the Employee Transfer Status.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1176" y="1772363"/>
            <a:ext cx="1094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 For example, if an employee is transferring from </a:t>
            </a:r>
            <a:r>
              <a:rPr lang="en-US" sz="1400" dirty="0" err="1"/>
              <a:t>Ameerpet</a:t>
            </a:r>
            <a:r>
              <a:rPr lang="en-US" sz="1400" dirty="0"/>
              <a:t> to SR Nagar, the SR Nagar branch has the options to accept or reject the transfer, while the </a:t>
            </a:r>
            <a:r>
              <a:rPr lang="en-US" sz="1400" dirty="0" err="1"/>
              <a:t>Ameerpet</a:t>
            </a:r>
            <a:r>
              <a:rPr lang="en-US" sz="1400" dirty="0"/>
              <a:t> branch can only view the status.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401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982</Words>
  <Application>Microsoft Office PowerPoint</Application>
  <PresentationFormat>Widescreen</PresentationFormat>
  <Paragraphs>100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Staff Documentation </vt:lpstr>
      <vt:lpstr>PowerPoint Presentation</vt:lpstr>
      <vt:lpstr>PowerPoint Presentation</vt:lpstr>
      <vt:lpstr>PowerPoint Presentation</vt:lpstr>
      <vt:lpstr> Staff education details Report</vt:lpstr>
      <vt:lpstr>Staff Compliance Details Report </vt:lpstr>
      <vt:lpstr>Live Employee's Report  </vt:lpstr>
      <vt:lpstr>Weekly Workload Branch Report </vt:lpstr>
      <vt:lpstr>Staff Management  Empolyee Notfication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 vardhan</dc:creator>
  <cp:lastModifiedBy>viveka vardhan</cp:lastModifiedBy>
  <cp:revision>34</cp:revision>
  <dcterms:created xsi:type="dcterms:W3CDTF">2024-06-19T12:03:34Z</dcterms:created>
  <dcterms:modified xsi:type="dcterms:W3CDTF">2024-07-04T05:59:00Z</dcterms:modified>
</cp:coreProperties>
</file>