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6" r:id="rId6"/>
    <p:sldId id="271" r:id="rId7"/>
    <p:sldId id="275" r:id="rId8"/>
    <p:sldId id="277" r:id="rId9"/>
    <p:sldId id="278" r:id="rId10"/>
    <p:sldId id="279" r:id="rId11"/>
    <p:sldId id="300" r:id="rId12"/>
    <p:sldId id="295" r:id="rId13"/>
    <p:sldId id="280" r:id="rId14"/>
    <p:sldId id="296" r:id="rId15"/>
    <p:sldId id="297" r:id="rId16"/>
    <p:sldId id="281" r:id="rId17"/>
    <p:sldId id="298" r:id="rId18"/>
    <p:sldId id="282" r:id="rId19"/>
    <p:sldId id="283" r:id="rId20"/>
    <p:sldId id="284" r:id="rId21"/>
    <p:sldId id="285" r:id="rId22"/>
    <p:sldId id="286" r:id="rId23"/>
    <p:sldId id="287" r:id="rId24"/>
    <p:sldId id="294" r:id="rId25"/>
    <p:sldId id="288" r:id="rId26"/>
    <p:sldId id="289" r:id="rId27"/>
    <p:sldId id="302" r:id="rId28"/>
    <p:sldId id="290" r:id="rId29"/>
    <p:sldId id="303" r:id="rId30"/>
    <p:sldId id="291" r:id="rId31"/>
    <p:sldId id="299" r:id="rId32"/>
    <p:sldId id="30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BF451-4C4E-B065-14A3-A20032EA1AE0}" v="135" dt="2024-06-21T09:13:12.370"/>
    <p1510:client id="{FE28F62F-E3F2-D481-1867-171D242A4812}" v="8" dt="2024-06-21T09:15:0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eddc03850619ee138e0bc3393462d830658c36b979e97c74b8ce719ce8e7f9b::" providerId="AD" clId="Web-{FE28F62F-E3F2-D481-1867-171D242A4812}"/>
    <pc:docChg chg="modSld">
      <pc:chgData name="Guest User" userId="S::urn:spo:anon#8eddc03850619ee138e0bc3393462d830658c36b979e97c74b8ce719ce8e7f9b::" providerId="AD" clId="Web-{FE28F62F-E3F2-D481-1867-171D242A4812}" dt="2024-06-21T09:15:03.140" v="6" actId="1076"/>
      <pc:docMkLst>
        <pc:docMk/>
      </pc:docMkLst>
      <pc:sldChg chg="addSp delSp modSp">
        <pc:chgData name="Guest User" userId="S::urn:spo:anon#8eddc03850619ee138e0bc3393462d830658c36b979e97c74b8ce719ce8e7f9b::" providerId="AD" clId="Web-{FE28F62F-E3F2-D481-1867-171D242A4812}" dt="2024-06-21T09:15:03.140" v="6" actId="1076"/>
        <pc:sldMkLst>
          <pc:docMk/>
          <pc:sldMk cId="2627605793" sldId="260"/>
        </pc:sldMkLst>
        <pc:picChg chg="add mod">
          <ac:chgData name="Guest User" userId="S::urn:spo:anon#8eddc03850619ee138e0bc3393462d830658c36b979e97c74b8ce719ce8e7f9b::" providerId="AD" clId="Web-{FE28F62F-E3F2-D481-1867-171D242A4812}" dt="2024-06-21T09:15:03.140" v="6" actId="1076"/>
          <ac:picMkLst>
            <pc:docMk/>
            <pc:sldMk cId="2627605793" sldId="260"/>
            <ac:picMk id="2" creationId="{C805312A-25D7-A180-0012-F9001C1B554A}"/>
          </ac:picMkLst>
        </pc:picChg>
        <pc:picChg chg="del">
          <ac:chgData name="Guest User" userId="S::urn:spo:anon#8eddc03850619ee138e0bc3393462d830658c36b979e97c74b8ce719ce8e7f9b::" providerId="AD" clId="Web-{FE28F62F-E3F2-D481-1867-171D242A4812}" dt="2024-06-21T09:14:37.936" v="0"/>
          <ac:picMkLst>
            <pc:docMk/>
            <pc:sldMk cId="2627605793" sldId="260"/>
            <ac:picMk id="4" creationId="{00000000-0000-0000-0000-000000000000}"/>
          </ac:picMkLst>
        </pc:picChg>
      </pc:sldChg>
    </pc:docChg>
  </pc:docChgLst>
  <pc:docChgLst>
    <pc:chgData name="Guest User" userId="S::urn:spo:anon#8eddc03850619ee138e0bc3393462d830658c36b979e97c74b8ce719ce8e7f9b::" providerId="AD" clId="Web-{CB9BF451-4C4E-B065-14A3-A20032EA1AE0}"/>
    <pc:docChg chg="modSld">
      <pc:chgData name="Guest User" userId="S::urn:spo:anon#8eddc03850619ee138e0bc3393462d830658c36b979e97c74b8ce719ce8e7f9b::" providerId="AD" clId="Web-{CB9BF451-4C4E-B065-14A3-A20032EA1AE0}" dt="2024-06-21T09:13:11.354" v="68" actId="20577"/>
      <pc:docMkLst>
        <pc:docMk/>
      </pc:docMkLst>
      <pc:sldChg chg="modSp">
        <pc:chgData name="Guest User" userId="S::urn:spo:anon#8eddc03850619ee138e0bc3393462d830658c36b979e97c74b8ce719ce8e7f9b::" providerId="AD" clId="Web-{CB9BF451-4C4E-B065-14A3-A20032EA1AE0}" dt="2024-06-21T09:13:11.354" v="68" actId="20577"/>
        <pc:sldMkLst>
          <pc:docMk/>
          <pc:sldMk cId="2910360250" sldId="279"/>
        </pc:sldMkLst>
        <pc:spChg chg="mod">
          <ac:chgData name="Guest User" userId="S::urn:spo:anon#8eddc03850619ee138e0bc3393462d830658c36b979e97c74b8ce719ce8e7f9b::" providerId="AD" clId="Web-{CB9BF451-4C4E-B065-14A3-A20032EA1AE0}" dt="2024-06-21T09:13:11.354" v="68" actId="20577"/>
          <ac:spMkLst>
            <pc:docMk/>
            <pc:sldMk cId="2910360250" sldId="27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EFBAA-4965-4084-A07C-CDCC0DC05B1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923B-0144-4A86-BDCC-DAE3F2D4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9923B-0144-4A86-BDCC-DAE3F2D4E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AA5E-BE82-479B-9B80-EF5554B0C39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19/staff/index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Staff Documentation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 tooltip="http://192.168.0.119/staff/index.php"/>
              </a:rPr>
              <a:t>http://192.168.0.199/staff/index.php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31" y="1143737"/>
            <a:ext cx="7231351" cy="3342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6153" y="525064"/>
            <a:ext cx="366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Employee Notification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84718" y="4844562"/>
            <a:ext cx="70367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Here in notifications left employee details is shown </a:t>
            </a:r>
            <a:endParaRPr lang="en-US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Calibri"/>
              </a:rPr>
              <a:t>After</a:t>
            </a:r>
            <a:r>
              <a:rPr lang="en-US" dirty="0">
                <a:ea typeface="+mn-lt"/>
                <a:cs typeface="+mn-lt"/>
              </a:rPr>
              <a:t> the approval of a specific employee's resignation, it will be reflected in this notifications.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36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94" y="1692486"/>
            <a:ext cx="6423749" cy="2283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532" y="4959508"/>
            <a:ext cx="110284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Now Branch Principal Click on New Employee Screen, Here New employee add button is displayed, Click on that button it will be redirected to another page.</a:t>
            </a:r>
            <a:endParaRPr lang="en-IN" sz="1400" dirty="0"/>
          </a:p>
          <a:p>
            <a:endParaRPr lang="en-IN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713956" y="90537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Employee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67" y="3989829"/>
            <a:ext cx="205166" cy="3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0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78" y="71943"/>
            <a:ext cx="3176410" cy="4584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70" y="290091"/>
            <a:ext cx="4043779" cy="4355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7253" y="5173653"/>
            <a:ext cx="8317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Once Click on save and close button, all the fields are displayed as read only, click on save and close button Principal is not edit to any field.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Employee status is displayed as Proposed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5789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3" y="1220403"/>
            <a:ext cx="11464649" cy="2771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7000" y="30145"/>
            <a:ext cx="17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4118" y="560403"/>
            <a:ext cx="495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Here we can find all the approved employee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All Approved employees status displayed as in payroll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0" y="4128998"/>
            <a:ext cx="2416710" cy="2453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74" y="4389503"/>
            <a:ext cx="380100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4" y="663705"/>
            <a:ext cx="11286014" cy="1957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1" y="3298712"/>
            <a:ext cx="4373094" cy="2977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17" y="3372045"/>
            <a:ext cx="3432628" cy="14958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03885" y="294373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Benefits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2806269"/>
            <a:ext cx="67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Employee Nominee details and health benefit details are shown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69" y="5125915"/>
            <a:ext cx="5479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Add required details to fulfill Employee Details</a:t>
            </a:r>
          </a:p>
        </p:txBody>
      </p:sp>
    </p:spTree>
    <p:extLst>
      <p:ext uri="{BB962C8B-B14F-4D97-AF65-F5344CB8AC3E}">
        <p14:creationId xmlns:p14="http://schemas.microsoft.com/office/powerpoint/2010/main" val="224866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3" y="649293"/>
            <a:ext cx="6314145" cy="2542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27" y="605673"/>
            <a:ext cx="5019423" cy="26302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5077" y="3675185"/>
            <a:ext cx="72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Fill in the required family details for employee benefits</a:t>
            </a:r>
          </a:p>
        </p:txBody>
      </p:sp>
    </p:spTree>
    <p:extLst>
      <p:ext uri="{BB962C8B-B14F-4D97-AF65-F5344CB8AC3E}">
        <p14:creationId xmlns:p14="http://schemas.microsoft.com/office/powerpoint/2010/main" val="304015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9" y="447921"/>
            <a:ext cx="2913554" cy="2586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9" y="3337991"/>
            <a:ext cx="4519102" cy="1633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54" y="5095601"/>
            <a:ext cx="3682741" cy="1384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3648" y="0"/>
            <a:ext cx="45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Staff Documents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2541" y="3803063"/>
            <a:ext cx="6839005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600" dirty="0"/>
              <a:t>Fill in the required details. If you are entering a single data point, click 'Save and Close'. If you need to enter more data, click 'Save and Next‘.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140" y="1310054"/>
            <a:ext cx="234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click on document add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4946" y="5442438"/>
            <a:ext cx="566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in the required details. To edit the data and after that click 'Save'. To exit, click 'Save and Close'.</a:t>
            </a:r>
          </a:p>
        </p:txBody>
      </p:sp>
    </p:spTree>
    <p:extLst>
      <p:ext uri="{BB962C8B-B14F-4D97-AF65-F5344CB8AC3E}">
        <p14:creationId xmlns:p14="http://schemas.microsoft.com/office/powerpoint/2010/main" val="43167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8" y="1084492"/>
            <a:ext cx="10862464" cy="2484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7441" y="96716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Compliance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1793" y="602384"/>
            <a:ext cx="6811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staff eligibility for PF or ESI.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36" y="3842821"/>
            <a:ext cx="3485591" cy="2583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0554" y="5240215"/>
            <a:ext cx="422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check individual details click on the specific field </a:t>
            </a:r>
          </a:p>
        </p:txBody>
      </p:sp>
    </p:spTree>
    <p:extLst>
      <p:ext uri="{BB962C8B-B14F-4D97-AF65-F5344CB8AC3E}">
        <p14:creationId xmlns:p14="http://schemas.microsoft.com/office/powerpoint/2010/main" val="375677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55" y="762739"/>
            <a:ext cx="4254053" cy="2447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7793" y="3525716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/>
              <a:t>Enter the required fields to transfer the employee</a:t>
            </a:r>
          </a:p>
        </p:txBody>
      </p:sp>
    </p:spTree>
    <p:extLst>
      <p:ext uri="{BB962C8B-B14F-4D97-AF65-F5344CB8AC3E}">
        <p14:creationId xmlns:p14="http://schemas.microsoft.com/office/powerpoint/2010/main" val="150612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4" y="404110"/>
            <a:ext cx="4885873" cy="262630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1445463" y="576970"/>
            <a:ext cx="580292" cy="1466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1" y="3829525"/>
            <a:ext cx="4887388" cy="2547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2915" y="34778"/>
            <a:ext cx="32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</a:t>
            </a:r>
            <a:r>
              <a:rPr lang="en-US" i="1" dirty="0"/>
              <a:t> Attendance Register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8477" y="958362"/>
            <a:ext cx="509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i="1" dirty="0"/>
              <a:t> </a:t>
            </a:r>
            <a:r>
              <a:rPr lang="en-US" sz="1400" dirty="0"/>
              <a:t>Branch Principal Click on monthly attendance register then it will redirect to add page.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5677" y="4255477"/>
            <a:ext cx="5240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Enter the required details and Once click on submit button based on selection employee attendance is displayed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97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1700" y="290146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86" y="445476"/>
            <a:ext cx="4765431" cy="310368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437792" y="1997318"/>
            <a:ext cx="41323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37792" y="2306514"/>
            <a:ext cx="41323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3093" y="2614245"/>
            <a:ext cx="41323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49531" y="3350131"/>
            <a:ext cx="6096000" cy="1640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Procedure for Branch Principal Role into SCTS Application: 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User Name and Password, Click on Login Button, It will redirect to Staff User Home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2057400" lvl="4" indent="-2286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 :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Kavalipri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Wingdings" panose="05000000000000000000" pitchFamily="2" charset="2"/>
            </a:endParaRPr>
          </a:p>
          <a:p>
            <a:pPr marL="2057400" lvl="4" indent="-2286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 : Scts@123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9531" y="5518901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Clr>
                <a:srgbClr val="00000A"/>
              </a:buClr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Wingdings" panose="05000000000000000000" pitchFamily="2" charset="2"/>
              </a:rPr>
              <a:t>After clicking on “Login” button, Branch principal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redirected to Home Page which is shown below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41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30" y="3205462"/>
            <a:ext cx="5926817" cy="2697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9" y="3099735"/>
            <a:ext cx="4605706" cy="2954664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1815019" y="4554207"/>
            <a:ext cx="47799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404" y="859304"/>
            <a:ext cx="8807960" cy="2086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4017" y="189735"/>
            <a:ext cx="391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edit follow this steps</a:t>
            </a:r>
          </a:p>
        </p:txBody>
      </p:sp>
    </p:spTree>
    <p:extLst>
      <p:ext uri="{BB962C8B-B14F-4D97-AF65-F5344CB8AC3E}">
        <p14:creationId xmlns:p14="http://schemas.microsoft.com/office/powerpoint/2010/main" val="243837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2" y="760534"/>
            <a:ext cx="4877481" cy="2353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02" y="3276139"/>
            <a:ext cx="4877481" cy="236193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2212729" y="1062404"/>
            <a:ext cx="1028700" cy="272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5675" y="228600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Orientation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0283" y="1062404"/>
            <a:ext cx="642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monthly orientation register then it will redirect to add page.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0283" y="3790950"/>
            <a:ext cx="664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Enter the required details and Once click on Save and edit button</a:t>
            </a:r>
            <a:br>
              <a:rPr lang="en-US" dirty="0"/>
            </a:br>
            <a:r>
              <a:rPr lang="en-US" dirty="0"/>
              <a:t>based on selection employee orientation is displayed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" y="2416250"/>
            <a:ext cx="7655357" cy="2258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7" y="4751314"/>
            <a:ext cx="7741626" cy="1999846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1836977" y="3340344"/>
            <a:ext cx="501162" cy="52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50" y="217457"/>
            <a:ext cx="4434074" cy="2139094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1861156" y="560510"/>
            <a:ext cx="615462" cy="879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14900" y="648433"/>
            <a:ext cx="505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Edit the fields follow the steps</a:t>
            </a:r>
          </a:p>
        </p:txBody>
      </p:sp>
    </p:spTree>
    <p:extLst>
      <p:ext uri="{BB962C8B-B14F-4D97-AF65-F5344CB8AC3E}">
        <p14:creationId xmlns:p14="http://schemas.microsoft.com/office/powerpoint/2010/main" val="31703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67" y="810998"/>
            <a:ext cx="4373787" cy="2086266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6963508" y="2092569"/>
            <a:ext cx="351692" cy="12309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93" y="4229869"/>
            <a:ext cx="6835228" cy="2027311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flipV="1">
            <a:off x="3023743" y="4767740"/>
            <a:ext cx="270171" cy="703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66492" y="79130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Appraisal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27738" y="3350267"/>
            <a:ext cx="771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screen we can find an edit option click on that on then it will be editable.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862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5" y="1724300"/>
            <a:ext cx="10097077" cy="21945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634" y="770193"/>
            <a:ext cx="7895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Now enter the proposed hike amount then click on save button.</a:t>
            </a:r>
            <a:endParaRPr lang="en-I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Proposed hike amounts are saved.</a:t>
            </a:r>
            <a:endParaRPr lang="en-I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After saving all the details then finalized the hike amounts.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901462" y="4431323"/>
            <a:ext cx="3253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Once finalize then it will not be editable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4986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2" y="550307"/>
            <a:ext cx="11286014" cy="2082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6" y="3834317"/>
            <a:ext cx="2647950" cy="2912025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1581150" y="2130766"/>
            <a:ext cx="378069" cy="1230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07" y="2840181"/>
            <a:ext cx="3611169" cy="392256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1682261" y="1084481"/>
            <a:ext cx="553915" cy="1494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575" y="2814410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Now Click on Staff Document screen then it will redirect to another page.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Here we can find an option Documents add.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that one then it will redirect another page.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Here we can add the employee document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38525" y="180975"/>
            <a:ext cx="315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 Document Details</a:t>
            </a:r>
          </a:p>
        </p:txBody>
      </p:sp>
    </p:spTree>
    <p:extLst>
      <p:ext uri="{BB962C8B-B14F-4D97-AF65-F5344CB8AC3E}">
        <p14:creationId xmlns:p14="http://schemas.microsoft.com/office/powerpoint/2010/main" val="196039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0" y="832733"/>
            <a:ext cx="7603724" cy="2502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2046" y="202223"/>
            <a:ext cx="375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 orientation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907" y="4167554"/>
            <a:ext cx="740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change the orientation of a specific teacher, click the edit symbol .</a:t>
            </a:r>
          </a:p>
        </p:txBody>
      </p:sp>
    </p:spTree>
    <p:extLst>
      <p:ext uri="{BB962C8B-B14F-4D97-AF65-F5344CB8AC3E}">
        <p14:creationId xmlns:p14="http://schemas.microsoft.com/office/powerpoint/2010/main" val="315355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7" y="271105"/>
            <a:ext cx="3676691" cy="2502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8" y="3126447"/>
            <a:ext cx="7314732" cy="2662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53353" y="1099038"/>
            <a:ext cx="5503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staff orientation field you can change the orientation.</a:t>
            </a:r>
          </a:p>
        </p:txBody>
      </p:sp>
    </p:spTree>
    <p:extLst>
      <p:ext uri="{BB962C8B-B14F-4D97-AF65-F5344CB8AC3E}">
        <p14:creationId xmlns:p14="http://schemas.microsoft.com/office/powerpoint/2010/main" val="57064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9" y="864461"/>
            <a:ext cx="3944373" cy="2645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8" y="3772303"/>
            <a:ext cx="7200201" cy="2883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6931" y="1925515"/>
            <a:ext cx="593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check the employee's salary status, whether it is on hold , release, in progress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7231" y="3947746"/>
            <a:ext cx="407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the edit option to edit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2914" y="158260"/>
            <a:ext cx="440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Salary Status </a:t>
            </a:r>
          </a:p>
        </p:txBody>
      </p:sp>
    </p:spTree>
    <p:extLst>
      <p:ext uri="{BB962C8B-B14F-4D97-AF65-F5344CB8AC3E}">
        <p14:creationId xmlns:p14="http://schemas.microsoft.com/office/powerpoint/2010/main" val="1199310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2" y="2221203"/>
            <a:ext cx="11102645" cy="2164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2762" y="1512277"/>
            <a:ext cx="867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edit the salary status of the employee to make hold and add remarks</a:t>
            </a:r>
          </a:p>
        </p:txBody>
      </p:sp>
    </p:spTree>
    <p:extLst>
      <p:ext uri="{BB962C8B-B14F-4D97-AF65-F5344CB8AC3E}">
        <p14:creationId xmlns:p14="http://schemas.microsoft.com/office/powerpoint/2010/main" val="207036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7508" y="404446"/>
            <a:ext cx="378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Reports page </a:t>
            </a:r>
          </a:p>
        </p:txBody>
      </p:sp>
      <p:pic>
        <p:nvPicPr>
          <p:cNvPr id="2" name="Picture 1" descr="A blue and white rectangle with white text&#10;&#10;Description automatically generated">
            <a:extLst>
              <a:ext uri="{FF2B5EF4-FFF2-40B4-BE49-F238E27FC236}">
                <a16:creationId xmlns:a16="http://schemas.microsoft.com/office/drawing/2014/main" id="{C805312A-25D7-A180-0012-F9001C1B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91" y="2077608"/>
            <a:ext cx="11695412" cy="22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5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3" y="1213064"/>
            <a:ext cx="3707467" cy="2326114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491027" y="1449068"/>
            <a:ext cx="527539" cy="114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466367" y="2214306"/>
            <a:ext cx="184639" cy="92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3" y="3673274"/>
            <a:ext cx="6658074" cy="29250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2949" y="626633"/>
            <a:ext cx="9639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the number of teaching classes, practice sessions, and other activity classes per week.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41556" y="171450"/>
            <a:ext cx="350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Work Load Update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0629" y="3909232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submit button then based on selection all the details are displayed.</a:t>
            </a:r>
            <a:endParaRPr lang="en-IN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4063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59" y="1120041"/>
            <a:ext cx="6781275" cy="2976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4659" y="4472946"/>
            <a:ext cx="466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Enter the required fields and click on save and edit</a:t>
            </a:r>
          </a:p>
        </p:txBody>
      </p:sp>
    </p:spTree>
    <p:extLst>
      <p:ext uri="{BB962C8B-B14F-4D97-AF65-F5344CB8AC3E}">
        <p14:creationId xmlns:p14="http://schemas.microsoft.com/office/powerpoint/2010/main" val="2611774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05" y="1555748"/>
            <a:ext cx="8480636" cy="2671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0509" y="4641217"/>
            <a:ext cx="87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Enter the required fields of the left employee(resigned employee to be proposed that is going left)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6492" y="623188"/>
            <a:ext cx="27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Employment </a:t>
            </a:r>
          </a:p>
        </p:txBody>
      </p:sp>
    </p:spTree>
    <p:extLst>
      <p:ext uri="{BB962C8B-B14F-4D97-AF65-F5344CB8AC3E}">
        <p14:creationId xmlns:p14="http://schemas.microsoft.com/office/powerpoint/2010/main" val="109254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8" y="1483720"/>
            <a:ext cx="11939633" cy="2940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3208" y="413238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Relieved Staff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408" y="1099038"/>
            <a:ext cx="906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Relieved </a:t>
            </a:r>
            <a:r>
              <a:rPr lang="en-US" sz="1400" dirty="0" err="1"/>
              <a:t>Empolyee</a:t>
            </a:r>
            <a:r>
              <a:rPr lang="en-US" sz="1400" dirty="0"/>
              <a:t> Details.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52860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74" y="1468546"/>
            <a:ext cx="4067743" cy="1933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8085" y="105507"/>
            <a:ext cx="243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Change Password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78270" y="848582"/>
            <a:ext cx="869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dirty="0"/>
              <a:t>Branch Principal can change his/her password by clicking on “Change Password” module.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441938" y="3991708"/>
            <a:ext cx="929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After entering all the details like current password, new password and Reenter password and by clicking on “Save” button.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21069" y="4514928"/>
            <a:ext cx="960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Branch Principal will get one conformation message after clicking on “Save” button.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5291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1754" y="142490"/>
            <a:ext cx="44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Monthly Attendance register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1370" y="1824307"/>
            <a:ext cx="735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Click on submit button then based on selection all the details are displayed.</a:t>
            </a:r>
            <a:endParaRPr lang="en-IN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9" y="925935"/>
            <a:ext cx="2927975" cy="1688811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6" y="3531753"/>
            <a:ext cx="11356953" cy="224780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64931" y="2286000"/>
            <a:ext cx="351692" cy="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99238" y="2839916"/>
            <a:ext cx="0" cy="509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3789486" y="1995854"/>
            <a:ext cx="19518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2993780" y="304790"/>
            <a:ext cx="553915" cy="7033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17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546" y="111863"/>
            <a:ext cx="4366846" cy="22395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 Staff education details Report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9171" y="6237240"/>
            <a:ext cx="688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Export Data is downloaded on excel format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2" y="1431974"/>
            <a:ext cx="3135175" cy="18361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395" y="1431974"/>
            <a:ext cx="7821621" cy="18361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63905" y="16906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Submit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33" y="4000501"/>
            <a:ext cx="11374654" cy="187372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490546" y="2350062"/>
            <a:ext cx="2373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12215" y="3402623"/>
            <a:ext cx="8792" cy="360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0777" y="3357340"/>
            <a:ext cx="792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not select </a:t>
            </a:r>
            <a:r>
              <a:rPr lang="en-US" dirty="0" err="1"/>
              <a:t>departments,desgination</a:t>
            </a:r>
            <a:r>
              <a:rPr lang="en-US" dirty="0"/>
              <a:t>  whole data is </a:t>
            </a:r>
            <a:r>
              <a:rPr lang="en-US" dirty="0" err="1"/>
              <a:t>appared</a:t>
            </a:r>
            <a:r>
              <a:rPr lang="en-US" dirty="0"/>
              <a:t> for selected Branch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86862" y="3532750"/>
            <a:ext cx="55391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06769" y="76493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module, we can display employee education details .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1046285" y="881133"/>
            <a:ext cx="457200" cy="121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3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138" y="141872"/>
            <a:ext cx="4648200" cy="703196"/>
          </a:xfrm>
        </p:spPr>
        <p:txBody>
          <a:bodyPr>
            <a:noAutofit/>
          </a:bodyPr>
          <a:lstStyle/>
          <a:p>
            <a:r>
              <a:rPr lang="en-US" sz="2800" b="1" dirty="0"/>
              <a:t>Staff </a:t>
            </a:r>
            <a:r>
              <a:rPr lang="en-US" sz="2400" b="1" dirty="0"/>
              <a:t>Compliance</a:t>
            </a:r>
            <a:r>
              <a:rPr lang="en-US" sz="2800" b="1" dirty="0"/>
              <a:t> Details Report 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8" y="1618751"/>
            <a:ext cx="2981741" cy="191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8" y="4428658"/>
            <a:ext cx="10191719" cy="2052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1941803"/>
            <a:ext cx="8485137" cy="1585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2431" y="1497492"/>
            <a:ext cx="862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US" dirty="0"/>
              <a:t>Click on submit button then based on selection all the details are displayed </a:t>
            </a:r>
            <a:r>
              <a:rPr lang="en-IN" dirty="0"/>
              <a:t>submit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8638" y="369699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Did not select </a:t>
            </a:r>
            <a:r>
              <a:rPr lang="en-US" sz="1600" dirty="0" err="1"/>
              <a:t>departments,desgination</a:t>
            </a:r>
            <a:r>
              <a:rPr lang="en-US" sz="1600" dirty="0"/>
              <a:t>  whole data is </a:t>
            </a:r>
            <a:r>
              <a:rPr lang="en-US" sz="1600" dirty="0" err="1"/>
              <a:t>appared</a:t>
            </a:r>
            <a:r>
              <a:rPr lang="en-US" sz="1600" dirty="0"/>
              <a:t> for selected Branch</a:t>
            </a:r>
          </a:p>
          <a:p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0923" y="931985"/>
            <a:ext cx="1002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module, we can display staff eligibility for PF or ESI.</a:t>
            </a:r>
            <a:endParaRPr lang="en-IN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07476" y="3877408"/>
            <a:ext cx="57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0138" y="1107830"/>
            <a:ext cx="57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7388" y="1682261"/>
            <a:ext cx="57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3199509" y="2734427"/>
            <a:ext cx="324741" cy="8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3495" y="5153696"/>
            <a:ext cx="361376" cy="10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6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835" y="71311"/>
            <a:ext cx="3048000" cy="336261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Live Employee's Report 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027" y="1150432"/>
            <a:ext cx="8077835" cy="1938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74" y="1010099"/>
            <a:ext cx="2943636" cy="2219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3" y="3962010"/>
            <a:ext cx="11393490" cy="266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9478" y="3249778"/>
            <a:ext cx="8528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Did not select </a:t>
            </a:r>
            <a:r>
              <a:rPr lang="en-US" sz="1400" dirty="0" err="1"/>
              <a:t>departments,desgination</a:t>
            </a:r>
            <a:r>
              <a:rPr lang="en-US" sz="1400" dirty="0"/>
              <a:t>  whole data is </a:t>
            </a:r>
            <a:r>
              <a:rPr lang="en-US" sz="1400" dirty="0" err="1"/>
              <a:t>appared</a:t>
            </a:r>
            <a:r>
              <a:rPr lang="en-US" sz="1400" dirty="0"/>
              <a:t> for selected Branch</a:t>
            </a:r>
            <a:br>
              <a:rPr lang="en-US" sz="1400" dirty="0"/>
            </a:br>
            <a:r>
              <a:rPr lang="en-US" sz="1400" dirty="0"/>
              <a:t>Click on submit button then based on selection all the details are displayed.</a:t>
            </a:r>
            <a:endParaRPr lang="en-IN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05808" y="571500"/>
            <a:ext cx="572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module ,payroll employees are displayed</a:t>
            </a:r>
            <a:endParaRPr lang="en-IN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01262" y="3393831"/>
            <a:ext cx="57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2232" y="731898"/>
            <a:ext cx="550985" cy="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97978" y="3634154"/>
            <a:ext cx="57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9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692" y="158369"/>
            <a:ext cx="4859215" cy="42639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Weekly Workload Branch Report</a:t>
            </a:r>
            <a:r>
              <a:rPr lang="en-US" sz="3600" dirty="0"/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29" y="1115012"/>
            <a:ext cx="3271749" cy="2095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57" y="3954251"/>
            <a:ext cx="9862086" cy="1844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7786" y="695997"/>
            <a:ext cx="870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this module, we can display the number of teaching classes, practice sessions, and other activity classes per week.</a:t>
            </a:r>
            <a:endParaRPr lang="en-IN" sz="1400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1195754" y="849885"/>
            <a:ext cx="42203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78418" y="3389902"/>
            <a:ext cx="80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Click on submit button then based on selection all the details are displayed.</a:t>
            </a:r>
            <a:endParaRPr lang="en-IN" sz="1400" dirty="0"/>
          </a:p>
          <a:p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56386" y="3560847"/>
            <a:ext cx="42203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60531" y="2883839"/>
            <a:ext cx="42203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5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665" y="74980"/>
            <a:ext cx="6009420" cy="470144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Staff Management </a:t>
            </a:r>
            <a:r>
              <a:rPr lang="en-IN" sz="2800" dirty="0">
                <a:sym typeface="Wingdings" panose="05000000000000000000" pitchFamily="2" charset="2"/>
              </a:rPr>
              <a:t> </a:t>
            </a:r>
            <a:r>
              <a:rPr lang="en-IN" sz="2800" dirty="0" err="1">
                <a:sym typeface="Wingdings" panose="05000000000000000000" pitchFamily="2" charset="2"/>
              </a:rPr>
              <a:t>Empolyee</a:t>
            </a:r>
            <a:r>
              <a:rPr lang="en-IN" sz="2800" dirty="0">
                <a:sym typeface="Wingdings" panose="05000000000000000000" pitchFamily="2" charset="2"/>
              </a:rPr>
              <a:t> </a:t>
            </a:r>
            <a:r>
              <a:rPr lang="en-IN" sz="2800" dirty="0" err="1">
                <a:sym typeface="Wingdings" panose="05000000000000000000" pitchFamily="2" charset="2"/>
              </a:rPr>
              <a:t>Notfication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53" y="2517417"/>
            <a:ext cx="11019833" cy="2614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2227" y="641838"/>
            <a:ext cx="9442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this module, we can display the Employee Transfer Status.</a:t>
            </a:r>
            <a:br>
              <a:rPr lang="en-US" sz="1400" dirty="0"/>
            </a:b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12227" y="1034428"/>
            <a:ext cx="1094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For example, if an employee is transferring from </a:t>
            </a:r>
            <a:r>
              <a:rPr lang="en-US" sz="1400" dirty="0" err="1"/>
              <a:t>Ameerpet</a:t>
            </a:r>
            <a:r>
              <a:rPr lang="en-US" sz="1400" dirty="0"/>
              <a:t> to SR Nagar, the SR Nagar branch has the options to accept or reject the transfer, while the </a:t>
            </a:r>
            <a:r>
              <a:rPr lang="en-US" sz="1400" dirty="0" err="1"/>
              <a:t>Ameerpet</a:t>
            </a:r>
            <a:r>
              <a:rPr lang="en-US" sz="1400" dirty="0"/>
              <a:t> branch can only view the status.</a:t>
            </a:r>
            <a:endParaRPr lang="en-IN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92626" y="807362"/>
            <a:ext cx="319601" cy="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2626" y="1282850"/>
            <a:ext cx="319601" cy="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7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943</Words>
  <Application>Microsoft Office PowerPoint</Application>
  <PresentationFormat>Widescreen</PresentationFormat>
  <Paragraphs>93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Staff Documentation </vt:lpstr>
      <vt:lpstr>PowerPoint Presentation</vt:lpstr>
      <vt:lpstr>PowerPoint Presentation</vt:lpstr>
      <vt:lpstr>PowerPoint Presentation</vt:lpstr>
      <vt:lpstr> Staff education details Report</vt:lpstr>
      <vt:lpstr>Staff Compliance Details Report </vt:lpstr>
      <vt:lpstr>Live Employee's Report  </vt:lpstr>
      <vt:lpstr>Weekly Workload Branch Report </vt:lpstr>
      <vt:lpstr>Staff Management  Empolyee Notfication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 vardhan</dc:creator>
  <cp:lastModifiedBy>viveka vardhan</cp:lastModifiedBy>
  <cp:revision>99</cp:revision>
  <dcterms:created xsi:type="dcterms:W3CDTF">2024-06-19T12:03:34Z</dcterms:created>
  <dcterms:modified xsi:type="dcterms:W3CDTF">2024-06-27T09:55:24Z</dcterms:modified>
</cp:coreProperties>
</file>