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9" r:id="rId4"/>
  </p:sldMasterIdLst>
  <p:sldIdLst>
    <p:sldId id="256" r:id="rId5"/>
    <p:sldId id="257" r:id="rId6"/>
    <p:sldId id="258" r:id="rId7"/>
    <p:sldId id="259"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8BA6A7-1752-4C39-B0F9-77F32FE1F7FC}" v="44" dt="2021-07-18T10:14:29.089"/>
    <p1510:client id="{6AE54347-4ADF-74BC-5D3F-0BF224A47859}" v="2332" dt="2021-07-18T03:18:07.843"/>
    <p1510:client id="{A0734293-5ECE-6F46-C1AC-0DE927683145}" v="63" dt="2021-07-17T15:49:07.340"/>
    <p1510:client id="{E598B01A-D025-9062-2744-31999C96F7EB}" v="14" dt="2021-07-18T09:38:15.538"/>
    <p1510:client id="{ED238FF7-3942-72A6-4A01-AEBA157F41EC}" v="1" dt="2021-07-18T06:58:15.6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_rels/data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8D379E-D55E-40B1-81CD-BBA866743298}"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D1C9230E-840C-48D7-B728-8CA893729D20}">
      <dgm:prSet/>
      <dgm:spPr/>
      <dgm:t>
        <a:bodyPr/>
        <a:lstStyle/>
        <a:p>
          <a:r>
            <a:rPr lang="en-US" b="1" dirty="0"/>
            <a:t>What if we plan to go to a new place and we don't know how the situation is of that place before ? Could we devise a way to view such places to be prepared just in case the weather is not good ?</a:t>
          </a:r>
          <a:endParaRPr lang="en-US" dirty="0"/>
        </a:p>
      </dgm:t>
    </dgm:pt>
    <dgm:pt modelId="{D87AB8C6-6DA6-490E-852B-50C3DA2DCF09}" type="parTrans" cxnId="{E7B3B919-663F-421E-A332-DCC40EDE8C76}">
      <dgm:prSet/>
      <dgm:spPr/>
      <dgm:t>
        <a:bodyPr/>
        <a:lstStyle/>
        <a:p>
          <a:endParaRPr lang="en-US"/>
        </a:p>
      </dgm:t>
    </dgm:pt>
    <dgm:pt modelId="{E027F911-3B03-482E-9FBC-16321C640ABF}" type="sibTrans" cxnId="{E7B3B919-663F-421E-A332-DCC40EDE8C76}">
      <dgm:prSet/>
      <dgm:spPr/>
      <dgm:t>
        <a:bodyPr/>
        <a:lstStyle/>
        <a:p>
          <a:endParaRPr lang="en-US"/>
        </a:p>
      </dgm:t>
    </dgm:pt>
    <dgm:pt modelId="{999FB27D-DE5D-4FBE-829D-9700DB7B0E5F}">
      <dgm:prSet/>
      <dgm:spPr/>
      <dgm:t>
        <a:bodyPr/>
        <a:lstStyle/>
        <a:p>
          <a:r>
            <a:rPr lang="en-US" b="1"/>
            <a:t>Many a times students tend to travel large distances to attend exams : Be it college entrance or hackathon events , How do they get to know about the best hotels to stay at and good restaurants to stop by ? </a:t>
          </a:r>
          <a:endParaRPr lang="en-US"/>
        </a:p>
      </dgm:t>
    </dgm:pt>
    <dgm:pt modelId="{50CDA493-A476-472A-850D-16AC76D8AFE4}" type="parTrans" cxnId="{A13D8A97-67BE-460E-8E33-498DB9FAE7E8}">
      <dgm:prSet/>
      <dgm:spPr/>
      <dgm:t>
        <a:bodyPr/>
        <a:lstStyle/>
        <a:p>
          <a:endParaRPr lang="en-US"/>
        </a:p>
      </dgm:t>
    </dgm:pt>
    <dgm:pt modelId="{AF8DEC22-0970-43F7-91F6-2F969740C391}" type="sibTrans" cxnId="{A13D8A97-67BE-460E-8E33-498DB9FAE7E8}">
      <dgm:prSet/>
      <dgm:spPr/>
      <dgm:t>
        <a:bodyPr/>
        <a:lstStyle/>
        <a:p>
          <a:endParaRPr lang="en-US"/>
        </a:p>
      </dgm:t>
    </dgm:pt>
    <dgm:pt modelId="{42066949-7B08-4E16-96FF-FE1245D414ED}">
      <dgm:prSet/>
      <dgm:spPr/>
      <dgm:t>
        <a:bodyPr/>
        <a:lstStyle/>
        <a:p>
          <a:r>
            <a:rPr lang="en-US" b="1" dirty="0"/>
            <a:t>How can we create a simple mapping app which is user friendly and also has tons of great features ?</a:t>
          </a:r>
          <a:endParaRPr lang="en-US" dirty="0"/>
        </a:p>
      </dgm:t>
    </dgm:pt>
    <dgm:pt modelId="{18F53138-96CE-4374-BB7F-05CEF1646E68}" type="parTrans" cxnId="{094D2ABC-5C5C-4978-A958-B1C0267D890C}">
      <dgm:prSet/>
      <dgm:spPr/>
      <dgm:t>
        <a:bodyPr/>
        <a:lstStyle/>
        <a:p>
          <a:endParaRPr lang="en-US"/>
        </a:p>
      </dgm:t>
    </dgm:pt>
    <dgm:pt modelId="{5F0E4933-0794-40A0-89D2-BBFBB740E6DA}" type="sibTrans" cxnId="{094D2ABC-5C5C-4978-A958-B1C0267D890C}">
      <dgm:prSet/>
      <dgm:spPr/>
      <dgm:t>
        <a:bodyPr/>
        <a:lstStyle/>
        <a:p>
          <a:endParaRPr lang="en-US"/>
        </a:p>
      </dgm:t>
    </dgm:pt>
    <dgm:pt modelId="{17053049-5D7C-4598-B3E3-56DCD56F0320}">
      <dgm:prSet/>
      <dgm:spPr/>
      <dgm:t>
        <a:bodyPr/>
        <a:lstStyle/>
        <a:p>
          <a:r>
            <a:rPr lang="en-US" b="1"/>
            <a:t>We Have A Solution ! ---&gt; ARMapper </a:t>
          </a:r>
          <a:endParaRPr lang="en-US"/>
        </a:p>
      </dgm:t>
    </dgm:pt>
    <dgm:pt modelId="{3480E3F3-5E66-49E2-9646-D614ABEC22B8}" type="parTrans" cxnId="{DE2F1E75-014F-401A-A458-6F2977339F3D}">
      <dgm:prSet/>
      <dgm:spPr/>
      <dgm:t>
        <a:bodyPr/>
        <a:lstStyle/>
        <a:p>
          <a:endParaRPr lang="en-US"/>
        </a:p>
      </dgm:t>
    </dgm:pt>
    <dgm:pt modelId="{4756D1BC-8A5D-49C3-9E2C-B1A3B94FD3C9}" type="sibTrans" cxnId="{DE2F1E75-014F-401A-A458-6F2977339F3D}">
      <dgm:prSet/>
      <dgm:spPr/>
      <dgm:t>
        <a:bodyPr/>
        <a:lstStyle/>
        <a:p>
          <a:endParaRPr lang="en-US"/>
        </a:p>
      </dgm:t>
    </dgm:pt>
    <dgm:pt modelId="{8ECAE528-481B-4417-821F-58A6E9D88AF5}" type="pres">
      <dgm:prSet presAssocID="{3C8D379E-D55E-40B1-81CD-BBA866743298}" presName="vert0" presStyleCnt="0">
        <dgm:presLayoutVars>
          <dgm:dir/>
          <dgm:animOne val="branch"/>
          <dgm:animLvl val="lvl"/>
        </dgm:presLayoutVars>
      </dgm:prSet>
      <dgm:spPr/>
    </dgm:pt>
    <dgm:pt modelId="{9CF21F69-B51C-43E9-BC78-104BC5B118E0}" type="pres">
      <dgm:prSet presAssocID="{D1C9230E-840C-48D7-B728-8CA893729D20}" presName="thickLine" presStyleLbl="alignNode1" presStyleIdx="0" presStyleCnt="4"/>
      <dgm:spPr/>
    </dgm:pt>
    <dgm:pt modelId="{946C39A2-44E6-42AA-964C-2FDE626CE678}" type="pres">
      <dgm:prSet presAssocID="{D1C9230E-840C-48D7-B728-8CA893729D20}" presName="horz1" presStyleCnt="0"/>
      <dgm:spPr/>
    </dgm:pt>
    <dgm:pt modelId="{C85021E7-3F88-45ED-95EA-B8BB680DA1E2}" type="pres">
      <dgm:prSet presAssocID="{D1C9230E-840C-48D7-B728-8CA893729D20}" presName="tx1" presStyleLbl="revTx" presStyleIdx="0" presStyleCnt="4"/>
      <dgm:spPr/>
    </dgm:pt>
    <dgm:pt modelId="{1651AF5A-0EFB-4908-A967-3D304724299D}" type="pres">
      <dgm:prSet presAssocID="{D1C9230E-840C-48D7-B728-8CA893729D20}" presName="vert1" presStyleCnt="0"/>
      <dgm:spPr/>
    </dgm:pt>
    <dgm:pt modelId="{E1FBC76A-9DC8-4D7C-932B-A848170DE96C}" type="pres">
      <dgm:prSet presAssocID="{999FB27D-DE5D-4FBE-829D-9700DB7B0E5F}" presName="thickLine" presStyleLbl="alignNode1" presStyleIdx="1" presStyleCnt="4"/>
      <dgm:spPr/>
    </dgm:pt>
    <dgm:pt modelId="{3CBC28DE-0A95-413E-8168-CFE633E05162}" type="pres">
      <dgm:prSet presAssocID="{999FB27D-DE5D-4FBE-829D-9700DB7B0E5F}" presName="horz1" presStyleCnt="0"/>
      <dgm:spPr/>
    </dgm:pt>
    <dgm:pt modelId="{8A6C2099-F6C6-449B-B903-608E8C4A8CE3}" type="pres">
      <dgm:prSet presAssocID="{999FB27D-DE5D-4FBE-829D-9700DB7B0E5F}" presName="tx1" presStyleLbl="revTx" presStyleIdx="1" presStyleCnt="4"/>
      <dgm:spPr/>
    </dgm:pt>
    <dgm:pt modelId="{2C7BCD9D-B6CD-4126-BF5B-883C69A3E62F}" type="pres">
      <dgm:prSet presAssocID="{999FB27D-DE5D-4FBE-829D-9700DB7B0E5F}" presName="vert1" presStyleCnt="0"/>
      <dgm:spPr/>
    </dgm:pt>
    <dgm:pt modelId="{4B0156F8-7D5C-41DC-AE1C-9E3930253384}" type="pres">
      <dgm:prSet presAssocID="{42066949-7B08-4E16-96FF-FE1245D414ED}" presName="thickLine" presStyleLbl="alignNode1" presStyleIdx="2" presStyleCnt="4"/>
      <dgm:spPr/>
    </dgm:pt>
    <dgm:pt modelId="{CC9BE43F-61B3-4856-94D3-0ACC09B3E51E}" type="pres">
      <dgm:prSet presAssocID="{42066949-7B08-4E16-96FF-FE1245D414ED}" presName="horz1" presStyleCnt="0"/>
      <dgm:spPr/>
    </dgm:pt>
    <dgm:pt modelId="{3751D32F-9359-4F8B-A949-0CEBE9759428}" type="pres">
      <dgm:prSet presAssocID="{42066949-7B08-4E16-96FF-FE1245D414ED}" presName="tx1" presStyleLbl="revTx" presStyleIdx="2" presStyleCnt="4"/>
      <dgm:spPr/>
    </dgm:pt>
    <dgm:pt modelId="{39E55DBE-3E8B-482C-9555-B92DCFD406BE}" type="pres">
      <dgm:prSet presAssocID="{42066949-7B08-4E16-96FF-FE1245D414ED}" presName="vert1" presStyleCnt="0"/>
      <dgm:spPr/>
    </dgm:pt>
    <dgm:pt modelId="{493FC3F9-D577-410B-BB23-F3AF90B07FF5}" type="pres">
      <dgm:prSet presAssocID="{17053049-5D7C-4598-B3E3-56DCD56F0320}" presName="thickLine" presStyleLbl="alignNode1" presStyleIdx="3" presStyleCnt="4"/>
      <dgm:spPr/>
    </dgm:pt>
    <dgm:pt modelId="{B8040839-050F-4E3E-9A14-9F2A6A4F755B}" type="pres">
      <dgm:prSet presAssocID="{17053049-5D7C-4598-B3E3-56DCD56F0320}" presName="horz1" presStyleCnt="0"/>
      <dgm:spPr/>
    </dgm:pt>
    <dgm:pt modelId="{02D0BDB0-6957-44F8-AA96-1E54943A8C9A}" type="pres">
      <dgm:prSet presAssocID="{17053049-5D7C-4598-B3E3-56DCD56F0320}" presName="tx1" presStyleLbl="revTx" presStyleIdx="3" presStyleCnt="4"/>
      <dgm:spPr/>
    </dgm:pt>
    <dgm:pt modelId="{3B93A090-6C6F-41BA-9635-77AA73B2929A}" type="pres">
      <dgm:prSet presAssocID="{17053049-5D7C-4598-B3E3-56DCD56F0320}" presName="vert1" presStyleCnt="0"/>
      <dgm:spPr/>
    </dgm:pt>
  </dgm:ptLst>
  <dgm:cxnLst>
    <dgm:cxn modelId="{37998418-D9FA-4E70-B22C-E12AA4968CDE}" type="presOf" srcId="{42066949-7B08-4E16-96FF-FE1245D414ED}" destId="{3751D32F-9359-4F8B-A949-0CEBE9759428}" srcOrd="0" destOrd="0" presId="urn:microsoft.com/office/officeart/2008/layout/LinedList"/>
    <dgm:cxn modelId="{E7B3B919-663F-421E-A332-DCC40EDE8C76}" srcId="{3C8D379E-D55E-40B1-81CD-BBA866743298}" destId="{D1C9230E-840C-48D7-B728-8CA893729D20}" srcOrd="0" destOrd="0" parTransId="{D87AB8C6-6DA6-490E-852B-50C3DA2DCF09}" sibTransId="{E027F911-3B03-482E-9FBC-16321C640ABF}"/>
    <dgm:cxn modelId="{0A56E628-E64F-4208-83B7-696C92D0694B}" type="presOf" srcId="{D1C9230E-840C-48D7-B728-8CA893729D20}" destId="{C85021E7-3F88-45ED-95EA-B8BB680DA1E2}" srcOrd="0" destOrd="0" presId="urn:microsoft.com/office/officeart/2008/layout/LinedList"/>
    <dgm:cxn modelId="{1D5C8541-F554-4C15-947F-36E5F8A14587}" type="presOf" srcId="{3C8D379E-D55E-40B1-81CD-BBA866743298}" destId="{8ECAE528-481B-4417-821F-58A6E9D88AF5}" srcOrd="0" destOrd="0" presId="urn:microsoft.com/office/officeart/2008/layout/LinedList"/>
    <dgm:cxn modelId="{46DFD674-925B-47AB-8FD7-A766331EB7E0}" type="presOf" srcId="{999FB27D-DE5D-4FBE-829D-9700DB7B0E5F}" destId="{8A6C2099-F6C6-449B-B903-608E8C4A8CE3}" srcOrd="0" destOrd="0" presId="urn:microsoft.com/office/officeart/2008/layout/LinedList"/>
    <dgm:cxn modelId="{DE2F1E75-014F-401A-A458-6F2977339F3D}" srcId="{3C8D379E-D55E-40B1-81CD-BBA866743298}" destId="{17053049-5D7C-4598-B3E3-56DCD56F0320}" srcOrd="3" destOrd="0" parTransId="{3480E3F3-5E66-49E2-9646-D614ABEC22B8}" sibTransId="{4756D1BC-8A5D-49C3-9E2C-B1A3B94FD3C9}"/>
    <dgm:cxn modelId="{A13D8A97-67BE-460E-8E33-498DB9FAE7E8}" srcId="{3C8D379E-D55E-40B1-81CD-BBA866743298}" destId="{999FB27D-DE5D-4FBE-829D-9700DB7B0E5F}" srcOrd="1" destOrd="0" parTransId="{50CDA493-A476-472A-850D-16AC76D8AFE4}" sibTransId="{AF8DEC22-0970-43F7-91F6-2F969740C391}"/>
    <dgm:cxn modelId="{094D2ABC-5C5C-4978-A958-B1C0267D890C}" srcId="{3C8D379E-D55E-40B1-81CD-BBA866743298}" destId="{42066949-7B08-4E16-96FF-FE1245D414ED}" srcOrd="2" destOrd="0" parTransId="{18F53138-96CE-4374-BB7F-05CEF1646E68}" sibTransId="{5F0E4933-0794-40A0-89D2-BBFBB740E6DA}"/>
    <dgm:cxn modelId="{34914FDF-B3C3-40FE-BA73-7B1806E6F2B7}" type="presOf" srcId="{17053049-5D7C-4598-B3E3-56DCD56F0320}" destId="{02D0BDB0-6957-44F8-AA96-1E54943A8C9A}" srcOrd="0" destOrd="0" presId="urn:microsoft.com/office/officeart/2008/layout/LinedList"/>
    <dgm:cxn modelId="{0DD893AA-5407-46D3-8F18-BA33A6F9E493}" type="presParOf" srcId="{8ECAE528-481B-4417-821F-58A6E9D88AF5}" destId="{9CF21F69-B51C-43E9-BC78-104BC5B118E0}" srcOrd="0" destOrd="0" presId="urn:microsoft.com/office/officeart/2008/layout/LinedList"/>
    <dgm:cxn modelId="{BAC6AB48-8387-47BD-8002-F73E74DE5FFC}" type="presParOf" srcId="{8ECAE528-481B-4417-821F-58A6E9D88AF5}" destId="{946C39A2-44E6-42AA-964C-2FDE626CE678}" srcOrd="1" destOrd="0" presId="urn:microsoft.com/office/officeart/2008/layout/LinedList"/>
    <dgm:cxn modelId="{06D71027-F15E-4D5F-BBE8-8B32ED16E1A6}" type="presParOf" srcId="{946C39A2-44E6-42AA-964C-2FDE626CE678}" destId="{C85021E7-3F88-45ED-95EA-B8BB680DA1E2}" srcOrd="0" destOrd="0" presId="urn:microsoft.com/office/officeart/2008/layout/LinedList"/>
    <dgm:cxn modelId="{CE4808C5-D3D5-4517-8458-4DDC6836A0DA}" type="presParOf" srcId="{946C39A2-44E6-42AA-964C-2FDE626CE678}" destId="{1651AF5A-0EFB-4908-A967-3D304724299D}" srcOrd="1" destOrd="0" presId="urn:microsoft.com/office/officeart/2008/layout/LinedList"/>
    <dgm:cxn modelId="{AD536C90-E004-4E61-92C8-CD84D7223BB5}" type="presParOf" srcId="{8ECAE528-481B-4417-821F-58A6E9D88AF5}" destId="{E1FBC76A-9DC8-4D7C-932B-A848170DE96C}" srcOrd="2" destOrd="0" presId="urn:microsoft.com/office/officeart/2008/layout/LinedList"/>
    <dgm:cxn modelId="{CB77709B-14A1-4D12-9D94-F206C256E92A}" type="presParOf" srcId="{8ECAE528-481B-4417-821F-58A6E9D88AF5}" destId="{3CBC28DE-0A95-413E-8168-CFE633E05162}" srcOrd="3" destOrd="0" presId="urn:microsoft.com/office/officeart/2008/layout/LinedList"/>
    <dgm:cxn modelId="{CE46BD52-975E-47A5-9A70-A3C98CB6F512}" type="presParOf" srcId="{3CBC28DE-0A95-413E-8168-CFE633E05162}" destId="{8A6C2099-F6C6-449B-B903-608E8C4A8CE3}" srcOrd="0" destOrd="0" presId="urn:microsoft.com/office/officeart/2008/layout/LinedList"/>
    <dgm:cxn modelId="{7C76D98B-19DD-4675-AB34-904866A20E09}" type="presParOf" srcId="{3CBC28DE-0A95-413E-8168-CFE633E05162}" destId="{2C7BCD9D-B6CD-4126-BF5B-883C69A3E62F}" srcOrd="1" destOrd="0" presId="urn:microsoft.com/office/officeart/2008/layout/LinedList"/>
    <dgm:cxn modelId="{9F7499C7-B838-4A0F-9BE6-87F5C991F307}" type="presParOf" srcId="{8ECAE528-481B-4417-821F-58A6E9D88AF5}" destId="{4B0156F8-7D5C-41DC-AE1C-9E3930253384}" srcOrd="4" destOrd="0" presId="urn:microsoft.com/office/officeart/2008/layout/LinedList"/>
    <dgm:cxn modelId="{E260421C-C965-41A3-9D9F-7D156D605297}" type="presParOf" srcId="{8ECAE528-481B-4417-821F-58A6E9D88AF5}" destId="{CC9BE43F-61B3-4856-94D3-0ACC09B3E51E}" srcOrd="5" destOrd="0" presId="urn:microsoft.com/office/officeart/2008/layout/LinedList"/>
    <dgm:cxn modelId="{90A959B0-94E6-4A03-82F2-BC360D9478F1}" type="presParOf" srcId="{CC9BE43F-61B3-4856-94D3-0ACC09B3E51E}" destId="{3751D32F-9359-4F8B-A949-0CEBE9759428}" srcOrd="0" destOrd="0" presId="urn:microsoft.com/office/officeart/2008/layout/LinedList"/>
    <dgm:cxn modelId="{32FF5325-47CE-44D6-BDFA-7CDF60CA1689}" type="presParOf" srcId="{CC9BE43F-61B3-4856-94D3-0ACC09B3E51E}" destId="{39E55DBE-3E8B-482C-9555-B92DCFD406BE}" srcOrd="1" destOrd="0" presId="urn:microsoft.com/office/officeart/2008/layout/LinedList"/>
    <dgm:cxn modelId="{1A0D0D3B-341E-4D59-9CAA-7675821FE96E}" type="presParOf" srcId="{8ECAE528-481B-4417-821F-58A6E9D88AF5}" destId="{493FC3F9-D577-410B-BB23-F3AF90B07FF5}" srcOrd="6" destOrd="0" presId="urn:microsoft.com/office/officeart/2008/layout/LinedList"/>
    <dgm:cxn modelId="{6E82A7AA-C70A-47BC-BDE4-994E29F02A06}" type="presParOf" srcId="{8ECAE528-481B-4417-821F-58A6E9D88AF5}" destId="{B8040839-050F-4E3E-9A14-9F2A6A4F755B}" srcOrd="7" destOrd="0" presId="urn:microsoft.com/office/officeart/2008/layout/LinedList"/>
    <dgm:cxn modelId="{CA9DEC15-4A45-4DE7-BB14-35B43149C084}" type="presParOf" srcId="{B8040839-050F-4E3E-9A14-9F2A6A4F755B}" destId="{02D0BDB0-6957-44F8-AA96-1E54943A8C9A}" srcOrd="0" destOrd="0" presId="urn:microsoft.com/office/officeart/2008/layout/LinedList"/>
    <dgm:cxn modelId="{58B61E25-43F1-4F72-8F56-E6C7ABB2DCE6}" type="presParOf" srcId="{B8040839-050F-4E3E-9A14-9F2A6A4F755B}" destId="{3B93A090-6C6F-41BA-9635-77AA73B2929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19667B-8EBC-4DAB-964B-044AD511DD3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444CEB6-C613-49AB-81AF-05F9B7A30C0F}">
      <dgm:prSet/>
      <dgm:spPr/>
      <dgm:t>
        <a:bodyPr/>
        <a:lstStyle/>
        <a:p>
          <a:r>
            <a:rPr lang="en-US"/>
            <a:t>This app focuses and benefits all age ranges from a minimum age of 7 to 90 being the maximum because of obvious reasons. </a:t>
          </a:r>
        </a:p>
      </dgm:t>
    </dgm:pt>
    <dgm:pt modelId="{96C4AC94-B760-4FA9-BBFE-93DEEECDEDB4}" type="parTrans" cxnId="{E279C299-B601-4B92-85BA-1ADED7BB21CB}">
      <dgm:prSet/>
      <dgm:spPr/>
      <dgm:t>
        <a:bodyPr/>
        <a:lstStyle/>
        <a:p>
          <a:endParaRPr lang="en-US"/>
        </a:p>
      </dgm:t>
    </dgm:pt>
    <dgm:pt modelId="{5C4C5CBE-747B-44D3-BDA1-547E4E326C52}" type="sibTrans" cxnId="{E279C299-B601-4B92-85BA-1ADED7BB21CB}">
      <dgm:prSet/>
      <dgm:spPr/>
      <dgm:t>
        <a:bodyPr/>
        <a:lstStyle/>
        <a:p>
          <a:endParaRPr lang="en-US"/>
        </a:p>
      </dgm:t>
    </dgm:pt>
    <dgm:pt modelId="{7CEF91A3-EA63-4A9A-B4DB-AF3CA0DF3E0B}">
      <dgm:prSet/>
      <dgm:spPr/>
      <dgm:t>
        <a:bodyPr/>
        <a:lstStyle/>
        <a:p>
          <a:r>
            <a:rPr lang="en-US"/>
            <a:t>The app helps MNCs and government agencies to keep a track of what's happening around them . (How exactly ?...Hmm we'll come to that)</a:t>
          </a:r>
        </a:p>
      </dgm:t>
    </dgm:pt>
    <dgm:pt modelId="{3FAB6235-71A8-4273-A0E7-47FE33BAA11C}" type="parTrans" cxnId="{E7A2BFCA-09B6-4950-A6D3-1BD0159D83DD}">
      <dgm:prSet/>
      <dgm:spPr/>
      <dgm:t>
        <a:bodyPr/>
        <a:lstStyle/>
        <a:p>
          <a:endParaRPr lang="en-US"/>
        </a:p>
      </dgm:t>
    </dgm:pt>
    <dgm:pt modelId="{1B471E91-74D5-43FA-822E-E5EF4F277E0F}" type="sibTrans" cxnId="{E7A2BFCA-09B6-4950-A6D3-1BD0159D83DD}">
      <dgm:prSet/>
      <dgm:spPr/>
      <dgm:t>
        <a:bodyPr/>
        <a:lstStyle/>
        <a:p>
          <a:endParaRPr lang="en-US"/>
        </a:p>
      </dgm:t>
    </dgm:pt>
    <dgm:pt modelId="{733EF30F-4993-40FB-90B2-CB4CD8092D1D}">
      <dgm:prSet/>
      <dgm:spPr/>
      <dgm:t>
        <a:bodyPr/>
        <a:lstStyle/>
        <a:p>
          <a:r>
            <a:rPr lang="en-US"/>
            <a:t>The app has interactive AR filters for kids to keep them entertained at all places when the elders are busy. This would also possibly increase their interest in the AR domain. </a:t>
          </a:r>
        </a:p>
      </dgm:t>
    </dgm:pt>
    <dgm:pt modelId="{277EA55D-368A-4164-9D61-14468720D060}" type="parTrans" cxnId="{D2F31F89-9130-4390-AAEE-28C90C972417}">
      <dgm:prSet/>
      <dgm:spPr/>
      <dgm:t>
        <a:bodyPr/>
        <a:lstStyle/>
        <a:p>
          <a:endParaRPr lang="en-US"/>
        </a:p>
      </dgm:t>
    </dgm:pt>
    <dgm:pt modelId="{D2CDFC50-0871-4F94-9661-32138B96AD6F}" type="sibTrans" cxnId="{D2F31F89-9130-4390-AAEE-28C90C972417}">
      <dgm:prSet/>
      <dgm:spPr/>
      <dgm:t>
        <a:bodyPr/>
        <a:lstStyle/>
        <a:p>
          <a:endParaRPr lang="en-US"/>
        </a:p>
      </dgm:t>
    </dgm:pt>
    <dgm:pt modelId="{C6529D14-5BAC-4069-A88C-9C8202ED2CAA}">
      <dgm:prSet/>
      <dgm:spPr/>
      <dgm:t>
        <a:bodyPr/>
        <a:lstStyle/>
        <a:p>
          <a:r>
            <a:rPr lang="en-US"/>
            <a:t>With a never before connectivity , with this app you can connect with various people and share your live location or use smart navigation to that person if you both don't know how to describe the place .</a:t>
          </a:r>
        </a:p>
      </dgm:t>
    </dgm:pt>
    <dgm:pt modelId="{19F211F4-9473-4604-BEB0-D7478DA47740}" type="parTrans" cxnId="{D286F022-31A7-47C8-A115-C9E1D29482E7}">
      <dgm:prSet/>
      <dgm:spPr/>
      <dgm:t>
        <a:bodyPr/>
        <a:lstStyle/>
        <a:p>
          <a:endParaRPr lang="en-US"/>
        </a:p>
      </dgm:t>
    </dgm:pt>
    <dgm:pt modelId="{0236A251-1F13-4F18-A2B3-B1308E05AB16}" type="sibTrans" cxnId="{D286F022-31A7-47C8-A115-C9E1D29482E7}">
      <dgm:prSet/>
      <dgm:spPr/>
      <dgm:t>
        <a:bodyPr/>
        <a:lstStyle/>
        <a:p>
          <a:endParaRPr lang="en-US"/>
        </a:p>
      </dgm:t>
    </dgm:pt>
    <dgm:pt modelId="{85ECA81A-043E-421D-9CE9-BBCC17C9B155}" type="pres">
      <dgm:prSet presAssocID="{F419667B-8EBC-4DAB-964B-044AD511DD3D}" presName="linear" presStyleCnt="0">
        <dgm:presLayoutVars>
          <dgm:animLvl val="lvl"/>
          <dgm:resizeHandles val="exact"/>
        </dgm:presLayoutVars>
      </dgm:prSet>
      <dgm:spPr/>
    </dgm:pt>
    <dgm:pt modelId="{A7A2EC3E-A2CB-45C6-9B5B-24D61DB1FCEB}" type="pres">
      <dgm:prSet presAssocID="{9444CEB6-C613-49AB-81AF-05F9B7A30C0F}" presName="parentText" presStyleLbl="node1" presStyleIdx="0" presStyleCnt="4">
        <dgm:presLayoutVars>
          <dgm:chMax val="0"/>
          <dgm:bulletEnabled val="1"/>
        </dgm:presLayoutVars>
      </dgm:prSet>
      <dgm:spPr/>
    </dgm:pt>
    <dgm:pt modelId="{5F366372-1C51-4AD2-BFC6-EDB61E8CEF66}" type="pres">
      <dgm:prSet presAssocID="{5C4C5CBE-747B-44D3-BDA1-547E4E326C52}" presName="spacer" presStyleCnt="0"/>
      <dgm:spPr/>
    </dgm:pt>
    <dgm:pt modelId="{926E9340-38FE-4A41-BF96-FBABF2F55C4C}" type="pres">
      <dgm:prSet presAssocID="{7CEF91A3-EA63-4A9A-B4DB-AF3CA0DF3E0B}" presName="parentText" presStyleLbl="node1" presStyleIdx="1" presStyleCnt="4">
        <dgm:presLayoutVars>
          <dgm:chMax val="0"/>
          <dgm:bulletEnabled val="1"/>
        </dgm:presLayoutVars>
      </dgm:prSet>
      <dgm:spPr/>
    </dgm:pt>
    <dgm:pt modelId="{702F534C-48E5-4BB7-907E-ADFF13820B3A}" type="pres">
      <dgm:prSet presAssocID="{1B471E91-74D5-43FA-822E-E5EF4F277E0F}" presName="spacer" presStyleCnt="0"/>
      <dgm:spPr/>
    </dgm:pt>
    <dgm:pt modelId="{76A12EB4-2557-4C41-8B56-73F52AB95266}" type="pres">
      <dgm:prSet presAssocID="{733EF30F-4993-40FB-90B2-CB4CD8092D1D}" presName="parentText" presStyleLbl="node1" presStyleIdx="2" presStyleCnt="4">
        <dgm:presLayoutVars>
          <dgm:chMax val="0"/>
          <dgm:bulletEnabled val="1"/>
        </dgm:presLayoutVars>
      </dgm:prSet>
      <dgm:spPr/>
    </dgm:pt>
    <dgm:pt modelId="{F4DF31EE-E9C6-403B-832E-5958E244F7BC}" type="pres">
      <dgm:prSet presAssocID="{D2CDFC50-0871-4F94-9661-32138B96AD6F}" presName="spacer" presStyleCnt="0"/>
      <dgm:spPr/>
    </dgm:pt>
    <dgm:pt modelId="{A6CF9B5E-13E3-44B7-8888-A999EC0A5317}" type="pres">
      <dgm:prSet presAssocID="{C6529D14-5BAC-4069-A88C-9C8202ED2CAA}" presName="parentText" presStyleLbl="node1" presStyleIdx="3" presStyleCnt="4">
        <dgm:presLayoutVars>
          <dgm:chMax val="0"/>
          <dgm:bulletEnabled val="1"/>
        </dgm:presLayoutVars>
      </dgm:prSet>
      <dgm:spPr/>
    </dgm:pt>
  </dgm:ptLst>
  <dgm:cxnLst>
    <dgm:cxn modelId="{D286F022-31A7-47C8-A115-C9E1D29482E7}" srcId="{F419667B-8EBC-4DAB-964B-044AD511DD3D}" destId="{C6529D14-5BAC-4069-A88C-9C8202ED2CAA}" srcOrd="3" destOrd="0" parTransId="{19F211F4-9473-4604-BEB0-D7478DA47740}" sibTransId="{0236A251-1F13-4F18-A2B3-B1308E05AB16}"/>
    <dgm:cxn modelId="{9A2B633C-081A-46BB-BB2F-D5610FC448A5}" type="presOf" srcId="{F419667B-8EBC-4DAB-964B-044AD511DD3D}" destId="{85ECA81A-043E-421D-9CE9-BBCC17C9B155}" srcOrd="0" destOrd="0" presId="urn:microsoft.com/office/officeart/2005/8/layout/vList2"/>
    <dgm:cxn modelId="{7BD14241-FA37-4457-887C-128AE959BCFF}" type="presOf" srcId="{733EF30F-4993-40FB-90B2-CB4CD8092D1D}" destId="{76A12EB4-2557-4C41-8B56-73F52AB95266}" srcOrd="0" destOrd="0" presId="urn:microsoft.com/office/officeart/2005/8/layout/vList2"/>
    <dgm:cxn modelId="{8E107F45-E2A1-4E38-B314-AFEA558FC8B7}" type="presOf" srcId="{7CEF91A3-EA63-4A9A-B4DB-AF3CA0DF3E0B}" destId="{926E9340-38FE-4A41-BF96-FBABF2F55C4C}" srcOrd="0" destOrd="0" presId="urn:microsoft.com/office/officeart/2005/8/layout/vList2"/>
    <dgm:cxn modelId="{D2F31F89-9130-4390-AAEE-28C90C972417}" srcId="{F419667B-8EBC-4DAB-964B-044AD511DD3D}" destId="{733EF30F-4993-40FB-90B2-CB4CD8092D1D}" srcOrd="2" destOrd="0" parTransId="{277EA55D-368A-4164-9D61-14468720D060}" sibTransId="{D2CDFC50-0871-4F94-9661-32138B96AD6F}"/>
    <dgm:cxn modelId="{E279C299-B601-4B92-85BA-1ADED7BB21CB}" srcId="{F419667B-8EBC-4DAB-964B-044AD511DD3D}" destId="{9444CEB6-C613-49AB-81AF-05F9B7A30C0F}" srcOrd="0" destOrd="0" parTransId="{96C4AC94-B760-4FA9-BBFE-93DEEECDEDB4}" sibTransId="{5C4C5CBE-747B-44D3-BDA1-547E4E326C52}"/>
    <dgm:cxn modelId="{E7A2BFCA-09B6-4950-A6D3-1BD0159D83DD}" srcId="{F419667B-8EBC-4DAB-964B-044AD511DD3D}" destId="{7CEF91A3-EA63-4A9A-B4DB-AF3CA0DF3E0B}" srcOrd="1" destOrd="0" parTransId="{3FAB6235-71A8-4273-A0E7-47FE33BAA11C}" sibTransId="{1B471E91-74D5-43FA-822E-E5EF4F277E0F}"/>
    <dgm:cxn modelId="{72C580F0-9B6D-4BB6-AC0F-F31B41A5D303}" type="presOf" srcId="{9444CEB6-C613-49AB-81AF-05F9B7A30C0F}" destId="{A7A2EC3E-A2CB-45C6-9B5B-24D61DB1FCEB}" srcOrd="0" destOrd="0" presId="urn:microsoft.com/office/officeart/2005/8/layout/vList2"/>
    <dgm:cxn modelId="{00C2B3F6-A466-47CC-9017-22976B720329}" type="presOf" srcId="{C6529D14-5BAC-4069-A88C-9C8202ED2CAA}" destId="{A6CF9B5E-13E3-44B7-8888-A999EC0A5317}" srcOrd="0" destOrd="0" presId="urn:microsoft.com/office/officeart/2005/8/layout/vList2"/>
    <dgm:cxn modelId="{E38CA5BE-4226-4CCB-8C23-67A4A5891387}" type="presParOf" srcId="{85ECA81A-043E-421D-9CE9-BBCC17C9B155}" destId="{A7A2EC3E-A2CB-45C6-9B5B-24D61DB1FCEB}" srcOrd="0" destOrd="0" presId="urn:microsoft.com/office/officeart/2005/8/layout/vList2"/>
    <dgm:cxn modelId="{D8704FC0-87E9-4481-B6B4-91C05759358E}" type="presParOf" srcId="{85ECA81A-043E-421D-9CE9-BBCC17C9B155}" destId="{5F366372-1C51-4AD2-BFC6-EDB61E8CEF66}" srcOrd="1" destOrd="0" presId="urn:microsoft.com/office/officeart/2005/8/layout/vList2"/>
    <dgm:cxn modelId="{40469338-3D77-4903-BACE-3C78FED82D42}" type="presParOf" srcId="{85ECA81A-043E-421D-9CE9-BBCC17C9B155}" destId="{926E9340-38FE-4A41-BF96-FBABF2F55C4C}" srcOrd="2" destOrd="0" presId="urn:microsoft.com/office/officeart/2005/8/layout/vList2"/>
    <dgm:cxn modelId="{644D1D56-0C10-496F-9D6B-B1CD90A854BC}" type="presParOf" srcId="{85ECA81A-043E-421D-9CE9-BBCC17C9B155}" destId="{702F534C-48E5-4BB7-907E-ADFF13820B3A}" srcOrd="3" destOrd="0" presId="urn:microsoft.com/office/officeart/2005/8/layout/vList2"/>
    <dgm:cxn modelId="{DDBA6EC8-9876-42A8-B39C-589A1E7656FE}" type="presParOf" srcId="{85ECA81A-043E-421D-9CE9-BBCC17C9B155}" destId="{76A12EB4-2557-4C41-8B56-73F52AB95266}" srcOrd="4" destOrd="0" presId="urn:microsoft.com/office/officeart/2005/8/layout/vList2"/>
    <dgm:cxn modelId="{B798F6ED-01B9-4B53-A770-855A7913ECCF}" type="presParOf" srcId="{85ECA81A-043E-421D-9CE9-BBCC17C9B155}" destId="{F4DF31EE-E9C6-403B-832E-5958E244F7BC}" srcOrd="5" destOrd="0" presId="urn:microsoft.com/office/officeart/2005/8/layout/vList2"/>
    <dgm:cxn modelId="{FE22B0AB-7A2B-42C7-90F8-CA80F52977DA}" type="presParOf" srcId="{85ECA81A-043E-421D-9CE9-BBCC17C9B155}" destId="{A6CF9B5E-13E3-44B7-8888-A999EC0A531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7A0EB39-8FA6-4CBF-AAB2-3AA0937902FB}"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54D6018F-C5AA-4B68-AFB9-002AA7FC9D65}">
      <dgm:prSet/>
      <dgm:spPr/>
      <dgm:t>
        <a:bodyPr/>
        <a:lstStyle/>
        <a:p>
          <a:pPr>
            <a:lnSpc>
              <a:spcPct val="100000"/>
            </a:lnSpc>
            <a:defRPr cap="all"/>
          </a:pPr>
          <a:r>
            <a:rPr lang="en-US"/>
            <a:t>ARMapper is a smart mapper filled with multiple features such as AR navigation, Voice recognition , Smart suggestions, Live feed (Limited time) , filters (Entertainment) and chats.</a:t>
          </a:r>
        </a:p>
      </dgm:t>
    </dgm:pt>
    <dgm:pt modelId="{34C4FA59-2BE7-4B60-9158-FA2C433A2EF1}" type="parTrans" cxnId="{4EB0236E-7F19-487A-8FF5-DC2794CE7AAF}">
      <dgm:prSet/>
      <dgm:spPr/>
      <dgm:t>
        <a:bodyPr/>
        <a:lstStyle/>
        <a:p>
          <a:endParaRPr lang="en-US"/>
        </a:p>
      </dgm:t>
    </dgm:pt>
    <dgm:pt modelId="{DD4A6AF9-1DA4-4757-8F21-7EEA8FD489F6}" type="sibTrans" cxnId="{4EB0236E-7F19-487A-8FF5-DC2794CE7AAF}">
      <dgm:prSet/>
      <dgm:spPr/>
      <dgm:t>
        <a:bodyPr/>
        <a:lstStyle/>
        <a:p>
          <a:endParaRPr lang="en-US"/>
        </a:p>
      </dgm:t>
    </dgm:pt>
    <dgm:pt modelId="{3B5CCB2D-48EF-44DB-B1A1-A96728A97EA5}">
      <dgm:prSet/>
      <dgm:spPr/>
      <dgm:t>
        <a:bodyPr/>
        <a:lstStyle/>
        <a:p>
          <a:pPr>
            <a:lnSpc>
              <a:spcPct val="100000"/>
            </a:lnSpc>
            <a:defRPr cap="all"/>
          </a:pPr>
          <a:r>
            <a:rPr lang="en-US"/>
            <a:t>This app is beneficial in all the domains you could think of.</a:t>
          </a:r>
        </a:p>
      </dgm:t>
    </dgm:pt>
    <dgm:pt modelId="{B0D760BF-8E8D-4FAF-AF07-01F06D4A1288}" type="parTrans" cxnId="{19937C25-8562-466D-9F77-1E8E7B9E902E}">
      <dgm:prSet/>
      <dgm:spPr/>
      <dgm:t>
        <a:bodyPr/>
        <a:lstStyle/>
        <a:p>
          <a:endParaRPr lang="en-US"/>
        </a:p>
      </dgm:t>
    </dgm:pt>
    <dgm:pt modelId="{7EAA42B2-11BA-41BC-8C49-17ABDD9902ED}" type="sibTrans" cxnId="{19937C25-8562-466D-9F77-1E8E7B9E902E}">
      <dgm:prSet/>
      <dgm:spPr/>
      <dgm:t>
        <a:bodyPr/>
        <a:lstStyle/>
        <a:p>
          <a:endParaRPr lang="en-US"/>
        </a:p>
      </dgm:t>
    </dgm:pt>
    <dgm:pt modelId="{DA9060D5-AA21-4F67-9836-1A18C5221DD9}">
      <dgm:prSet/>
      <dgm:spPr/>
      <dgm:t>
        <a:bodyPr/>
        <a:lstStyle/>
        <a:p>
          <a:pPr>
            <a:lnSpc>
              <a:spcPct val="100000"/>
            </a:lnSpc>
            <a:defRPr cap="all"/>
          </a:pPr>
          <a:r>
            <a:rPr lang="en-US"/>
            <a:t>Would be of great use if any bio - hazard scenario takes place.</a:t>
          </a:r>
        </a:p>
      </dgm:t>
    </dgm:pt>
    <dgm:pt modelId="{1C230467-DAD6-4C3B-A21B-26CDF0F3A67C}" type="parTrans" cxnId="{CEC54A65-623F-4CB3-9BDB-F27F5AA03268}">
      <dgm:prSet/>
      <dgm:spPr/>
      <dgm:t>
        <a:bodyPr/>
        <a:lstStyle/>
        <a:p>
          <a:endParaRPr lang="en-US"/>
        </a:p>
      </dgm:t>
    </dgm:pt>
    <dgm:pt modelId="{E0361702-6ECA-4FFF-A083-93C0CD5945FD}" type="sibTrans" cxnId="{CEC54A65-623F-4CB3-9BDB-F27F5AA03268}">
      <dgm:prSet/>
      <dgm:spPr/>
      <dgm:t>
        <a:bodyPr/>
        <a:lstStyle/>
        <a:p>
          <a:endParaRPr lang="en-US"/>
        </a:p>
      </dgm:t>
    </dgm:pt>
    <dgm:pt modelId="{F8F54DBE-BE47-446D-84CE-485AFA7CE431}" type="pres">
      <dgm:prSet presAssocID="{27A0EB39-8FA6-4CBF-AAB2-3AA0937902FB}" presName="root" presStyleCnt="0">
        <dgm:presLayoutVars>
          <dgm:dir/>
          <dgm:resizeHandles val="exact"/>
        </dgm:presLayoutVars>
      </dgm:prSet>
      <dgm:spPr/>
    </dgm:pt>
    <dgm:pt modelId="{D6B3D265-5DCF-4D80-93AC-148775B3D59F}" type="pres">
      <dgm:prSet presAssocID="{54D6018F-C5AA-4B68-AFB9-002AA7FC9D65}" presName="compNode" presStyleCnt="0"/>
      <dgm:spPr/>
    </dgm:pt>
    <dgm:pt modelId="{D38C6230-2171-4EB0-991F-F1584D42EC18}" type="pres">
      <dgm:prSet presAssocID="{54D6018F-C5AA-4B68-AFB9-002AA7FC9D65}" presName="iconBgRect" presStyleLbl="bgShp" presStyleIdx="0" presStyleCnt="3"/>
      <dgm:spPr/>
    </dgm:pt>
    <dgm:pt modelId="{EA1A70F9-CF74-4DD2-B3BB-999AA63D9471}" type="pres">
      <dgm:prSet presAssocID="{54D6018F-C5AA-4B68-AFB9-002AA7FC9D6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rker"/>
        </a:ext>
      </dgm:extLst>
    </dgm:pt>
    <dgm:pt modelId="{DEF61E99-BDC5-4076-B6C3-0714A8C5E3AC}" type="pres">
      <dgm:prSet presAssocID="{54D6018F-C5AA-4B68-AFB9-002AA7FC9D65}" presName="spaceRect" presStyleCnt="0"/>
      <dgm:spPr/>
    </dgm:pt>
    <dgm:pt modelId="{D288C3DF-FCCE-4809-970D-680C2E3562CE}" type="pres">
      <dgm:prSet presAssocID="{54D6018F-C5AA-4B68-AFB9-002AA7FC9D65}" presName="textRect" presStyleLbl="revTx" presStyleIdx="0" presStyleCnt="3">
        <dgm:presLayoutVars>
          <dgm:chMax val="1"/>
          <dgm:chPref val="1"/>
        </dgm:presLayoutVars>
      </dgm:prSet>
      <dgm:spPr/>
    </dgm:pt>
    <dgm:pt modelId="{9889B68F-B67D-4443-A223-AE1FCFDF8398}" type="pres">
      <dgm:prSet presAssocID="{DD4A6AF9-1DA4-4757-8F21-7EEA8FD489F6}" presName="sibTrans" presStyleCnt="0"/>
      <dgm:spPr/>
    </dgm:pt>
    <dgm:pt modelId="{C3B817EC-A991-4671-86A8-2034F4F64891}" type="pres">
      <dgm:prSet presAssocID="{3B5CCB2D-48EF-44DB-B1A1-A96728A97EA5}" presName="compNode" presStyleCnt="0"/>
      <dgm:spPr/>
    </dgm:pt>
    <dgm:pt modelId="{E78DCD52-304C-4ECB-A68B-947A635887A1}" type="pres">
      <dgm:prSet presAssocID="{3B5CCB2D-48EF-44DB-B1A1-A96728A97EA5}" presName="iconBgRect" presStyleLbl="bgShp" presStyleIdx="1" presStyleCnt="3"/>
      <dgm:spPr/>
    </dgm:pt>
    <dgm:pt modelId="{595EA1AE-E3F9-49BA-AB51-1924F9739031}" type="pres">
      <dgm:prSet presAssocID="{3B5CCB2D-48EF-44DB-B1A1-A96728A97EA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 Bulb and Gear"/>
        </a:ext>
      </dgm:extLst>
    </dgm:pt>
    <dgm:pt modelId="{A2A83E2A-0630-4093-BBFC-E1DFF196D4B9}" type="pres">
      <dgm:prSet presAssocID="{3B5CCB2D-48EF-44DB-B1A1-A96728A97EA5}" presName="spaceRect" presStyleCnt="0"/>
      <dgm:spPr/>
    </dgm:pt>
    <dgm:pt modelId="{097D55C2-7AB4-40FB-B4A4-DC0957281933}" type="pres">
      <dgm:prSet presAssocID="{3B5CCB2D-48EF-44DB-B1A1-A96728A97EA5}" presName="textRect" presStyleLbl="revTx" presStyleIdx="1" presStyleCnt="3">
        <dgm:presLayoutVars>
          <dgm:chMax val="1"/>
          <dgm:chPref val="1"/>
        </dgm:presLayoutVars>
      </dgm:prSet>
      <dgm:spPr/>
    </dgm:pt>
    <dgm:pt modelId="{CAE1260C-4B10-4E3A-81D2-959D5A9269D2}" type="pres">
      <dgm:prSet presAssocID="{7EAA42B2-11BA-41BC-8C49-17ABDD9902ED}" presName="sibTrans" presStyleCnt="0"/>
      <dgm:spPr/>
    </dgm:pt>
    <dgm:pt modelId="{0CCCF09D-4A76-4B34-B3DD-6E76418BC0EF}" type="pres">
      <dgm:prSet presAssocID="{DA9060D5-AA21-4F67-9836-1A18C5221DD9}" presName="compNode" presStyleCnt="0"/>
      <dgm:spPr/>
    </dgm:pt>
    <dgm:pt modelId="{DD67B826-92E7-42B7-9644-0119C130A6AB}" type="pres">
      <dgm:prSet presAssocID="{DA9060D5-AA21-4F67-9836-1A18C5221DD9}" presName="iconBgRect" presStyleLbl="bgShp" presStyleIdx="2" presStyleCnt="3"/>
      <dgm:spPr/>
    </dgm:pt>
    <dgm:pt modelId="{5FEE9F99-A9BC-441B-8D6F-1E29F76B080A}" type="pres">
      <dgm:prSet presAssocID="{DA9060D5-AA21-4F67-9836-1A18C5221DD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Irritant"/>
        </a:ext>
      </dgm:extLst>
    </dgm:pt>
    <dgm:pt modelId="{765FCC12-0808-44A2-96F1-1A8800205BE0}" type="pres">
      <dgm:prSet presAssocID="{DA9060D5-AA21-4F67-9836-1A18C5221DD9}" presName="spaceRect" presStyleCnt="0"/>
      <dgm:spPr/>
    </dgm:pt>
    <dgm:pt modelId="{7CDF3644-06B2-460C-A930-7F9D67B75498}" type="pres">
      <dgm:prSet presAssocID="{DA9060D5-AA21-4F67-9836-1A18C5221DD9}" presName="textRect" presStyleLbl="revTx" presStyleIdx="2" presStyleCnt="3">
        <dgm:presLayoutVars>
          <dgm:chMax val="1"/>
          <dgm:chPref val="1"/>
        </dgm:presLayoutVars>
      </dgm:prSet>
      <dgm:spPr/>
    </dgm:pt>
  </dgm:ptLst>
  <dgm:cxnLst>
    <dgm:cxn modelId="{19937C25-8562-466D-9F77-1E8E7B9E902E}" srcId="{27A0EB39-8FA6-4CBF-AAB2-3AA0937902FB}" destId="{3B5CCB2D-48EF-44DB-B1A1-A96728A97EA5}" srcOrd="1" destOrd="0" parTransId="{B0D760BF-8E8D-4FAF-AF07-01F06D4A1288}" sibTransId="{7EAA42B2-11BA-41BC-8C49-17ABDD9902ED}"/>
    <dgm:cxn modelId="{CEC54A65-623F-4CB3-9BDB-F27F5AA03268}" srcId="{27A0EB39-8FA6-4CBF-AAB2-3AA0937902FB}" destId="{DA9060D5-AA21-4F67-9836-1A18C5221DD9}" srcOrd="2" destOrd="0" parTransId="{1C230467-DAD6-4C3B-A21B-26CDF0F3A67C}" sibTransId="{E0361702-6ECA-4FFF-A083-93C0CD5945FD}"/>
    <dgm:cxn modelId="{4EB0236E-7F19-487A-8FF5-DC2794CE7AAF}" srcId="{27A0EB39-8FA6-4CBF-AAB2-3AA0937902FB}" destId="{54D6018F-C5AA-4B68-AFB9-002AA7FC9D65}" srcOrd="0" destOrd="0" parTransId="{34C4FA59-2BE7-4B60-9158-FA2C433A2EF1}" sibTransId="{DD4A6AF9-1DA4-4757-8F21-7EEA8FD489F6}"/>
    <dgm:cxn modelId="{4D7BF0AE-EFBC-461E-97AD-9BDE0B47685A}" type="presOf" srcId="{27A0EB39-8FA6-4CBF-AAB2-3AA0937902FB}" destId="{F8F54DBE-BE47-446D-84CE-485AFA7CE431}" srcOrd="0" destOrd="0" presId="urn:microsoft.com/office/officeart/2018/5/layout/IconCircleLabelList"/>
    <dgm:cxn modelId="{A87035D5-1D09-46AC-941C-7F1C2C4EE9A6}" type="presOf" srcId="{3B5CCB2D-48EF-44DB-B1A1-A96728A97EA5}" destId="{097D55C2-7AB4-40FB-B4A4-DC0957281933}" srcOrd="0" destOrd="0" presId="urn:microsoft.com/office/officeart/2018/5/layout/IconCircleLabelList"/>
    <dgm:cxn modelId="{95A33AD5-7471-4DDF-9D3F-6F5717E828C7}" type="presOf" srcId="{54D6018F-C5AA-4B68-AFB9-002AA7FC9D65}" destId="{D288C3DF-FCCE-4809-970D-680C2E3562CE}" srcOrd="0" destOrd="0" presId="urn:microsoft.com/office/officeart/2018/5/layout/IconCircleLabelList"/>
    <dgm:cxn modelId="{6AED7FF3-CBC1-4381-92A7-85EAD23379C9}" type="presOf" srcId="{DA9060D5-AA21-4F67-9836-1A18C5221DD9}" destId="{7CDF3644-06B2-460C-A930-7F9D67B75498}" srcOrd="0" destOrd="0" presId="urn:microsoft.com/office/officeart/2018/5/layout/IconCircleLabelList"/>
    <dgm:cxn modelId="{10617E33-55D2-4FC8-9592-FA6463A1A512}" type="presParOf" srcId="{F8F54DBE-BE47-446D-84CE-485AFA7CE431}" destId="{D6B3D265-5DCF-4D80-93AC-148775B3D59F}" srcOrd="0" destOrd="0" presId="urn:microsoft.com/office/officeart/2018/5/layout/IconCircleLabelList"/>
    <dgm:cxn modelId="{3C3F6F7D-CC15-4C7F-AED9-F6C25B78AA26}" type="presParOf" srcId="{D6B3D265-5DCF-4D80-93AC-148775B3D59F}" destId="{D38C6230-2171-4EB0-991F-F1584D42EC18}" srcOrd="0" destOrd="0" presId="urn:microsoft.com/office/officeart/2018/5/layout/IconCircleLabelList"/>
    <dgm:cxn modelId="{69A01FCC-C3E9-4172-9F34-E663A839A6E7}" type="presParOf" srcId="{D6B3D265-5DCF-4D80-93AC-148775B3D59F}" destId="{EA1A70F9-CF74-4DD2-B3BB-999AA63D9471}" srcOrd="1" destOrd="0" presId="urn:microsoft.com/office/officeart/2018/5/layout/IconCircleLabelList"/>
    <dgm:cxn modelId="{C2653194-2354-4E4F-B23D-68A8A6A2AEFE}" type="presParOf" srcId="{D6B3D265-5DCF-4D80-93AC-148775B3D59F}" destId="{DEF61E99-BDC5-4076-B6C3-0714A8C5E3AC}" srcOrd="2" destOrd="0" presId="urn:microsoft.com/office/officeart/2018/5/layout/IconCircleLabelList"/>
    <dgm:cxn modelId="{44865D27-0E9C-43B6-B8AE-39B47985191C}" type="presParOf" srcId="{D6B3D265-5DCF-4D80-93AC-148775B3D59F}" destId="{D288C3DF-FCCE-4809-970D-680C2E3562CE}" srcOrd="3" destOrd="0" presId="urn:microsoft.com/office/officeart/2018/5/layout/IconCircleLabelList"/>
    <dgm:cxn modelId="{5D88EA56-4D32-49A2-8442-B17EF3FC450A}" type="presParOf" srcId="{F8F54DBE-BE47-446D-84CE-485AFA7CE431}" destId="{9889B68F-B67D-4443-A223-AE1FCFDF8398}" srcOrd="1" destOrd="0" presId="urn:microsoft.com/office/officeart/2018/5/layout/IconCircleLabelList"/>
    <dgm:cxn modelId="{C2AC868A-F2E4-498D-BAFE-D2AB8CC5FBC3}" type="presParOf" srcId="{F8F54DBE-BE47-446D-84CE-485AFA7CE431}" destId="{C3B817EC-A991-4671-86A8-2034F4F64891}" srcOrd="2" destOrd="0" presId="urn:microsoft.com/office/officeart/2018/5/layout/IconCircleLabelList"/>
    <dgm:cxn modelId="{55DFEDBD-ADBE-420B-9386-3EA9EC2B5CC2}" type="presParOf" srcId="{C3B817EC-A991-4671-86A8-2034F4F64891}" destId="{E78DCD52-304C-4ECB-A68B-947A635887A1}" srcOrd="0" destOrd="0" presId="urn:microsoft.com/office/officeart/2018/5/layout/IconCircleLabelList"/>
    <dgm:cxn modelId="{11192936-99D7-420C-9865-4393345992EC}" type="presParOf" srcId="{C3B817EC-A991-4671-86A8-2034F4F64891}" destId="{595EA1AE-E3F9-49BA-AB51-1924F9739031}" srcOrd="1" destOrd="0" presId="urn:microsoft.com/office/officeart/2018/5/layout/IconCircleLabelList"/>
    <dgm:cxn modelId="{2FF27047-8FF4-4A71-8306-6B5637722CF5}" type="presParOf" srcId="{C3B817EC-A991-4671-86A8-2034F4F64891}" destId="{A2A83E2A-0630-4093-BBFC-E1DFF196D4B9}" srcOrd="2" destOrd="0" presId="urn:microsoft.com/office/officeart/2018/5/layout/IconCircleLabelList"/>
    <dgm:cxn modelId="{8E1E9EF3-CBEB-4435-AF8E-D854FEB8A9F1}" type="presParOf" srcId="{C3B817EC-A991-4671-86A8-2034F4F64891}" destId="{097D55C2-7AB4-40FB-B4A4-DC0957281933}" srcOrd="3" destOrd="0" presId="urn:microsoft.com/office/officeart/2018/5/layout/IconCircleLabelList"/>
    <dgm:cxn modelId="{476261C1-73A8-4370-A416-C5F0576A3C20}" type="presParOf" srcId="{F8F54DBE-BE47-446D-84CE-485AFA7CE431}" destId="{CAE1260C-4B10-4E3A-81D2-959D5A9269D2}" srcOrd="3" destOrd="0" presId="urn:microsoft.com/office/officeart/2018/5/layout/IconCircleLabelList"/>
    <dgm:cxn modelId="{35171F23-4747-434B-BFC8-7184D27F170E}" type="presParOf" srcId="{F8F54DBE-BE47-446D-84CE-485AFA7CE431}" destId="{0CCCF09D-4A76-4B34-B3DD-6E76418BC0EF}" srcOrd="4" destOrd="0" presId="urn:microsoft.com/office/officeart/2018/5/layout/IconCircleLabelList"/>
    <dgm:cxn modelId="{01EE5E17-70B3-4AC1-A5BD-711036A460E2}" type="presParOf" srcId="{0CCCF09D-4A76-4B34-B3DD-6E76418BC0EF}" destId="{DD67B826-92E7-42B7-9644-0119C130A6AB}" srcOrd="0" destOrd="0" presId="urn:microsoft.com/office/officeart/2018/5/layout/IconCircleLabelList"/>
    <dgm:cxn modelId="{EC741E24-5054-4DDA-80B1-4447C97669C7}" type="presParOf" srcId="{0CCCF09D-4A76-4B34-B3DD-6E76418BC0EF}" destId="{5FEE9F99-A9BC-441B-8D6F-1E29F76B080A}" srcOrd="1" destOrd="0" presId="urn:microsoft.com/office/officeart/2018/5/layout/IconCircleLabelList"/>
    <dgm:cxn modelId="{AF00B989-E30F-4B77-94BE-D9FB112E34AA}" type="presParOf" srcId="{0CCCF09D-4A76-4B34-B3DD-6E76418BC0EF}" destId="{765FCC12-0808-44A2-96F1-1A8800205BE0}" srcOrd="2" destOrd="0" presId="urn:microsoft.com/office/officeart/2018/5/layout/IconCircleLabelList"/>
    <dgm:cxn modelId="{42E92AAD-6C22-4CB9-8247-B267CAC8DC26}" type="presParOf" srcId="{0CCCF09D-4A76-4B34-B3DD-6E76418BC0EF}" destId="{7CDF3644-06B2-460C-A930-7F9D67B75498}"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F21F69-B51C-43E9-BC78-104BC5B118E0}">
      <dsp:nvSpPr>
        <dsp:cNvPr id="0" name=""/>
        <dsp:cNvSpPr/>
      </dsp:nvSpPr>
      <dsp:spPr>
        <a:xfrm>
          <a:off x="0" y="0"/>
          <a:ext cx="576256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5021E7-3F88-45ED-95EA-B8BB680DA1E2}">
      <dsp:nvSpPr>
        <dsp:cNvPr id="0" name=""/>
        <dsp:cNvSpPr/>
      </dsp:nvSpPr>
      <dsp:spPr>
        <a:xfrm>
          <a:off x="0" y="0"/>
          <a:ext cx="5762564" cy="1349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dirty="0"/>
            <a:t>What if we plan to go to a new place and we don't know how the situation is of that place before ? Could we devise a way to view such places to be prepared just in case the weather is not good ?</a:t>
          </a:r>
          <a:endParaRPr lang="en-US" sz="1700" kern="1200" dirty="0"/>
        </a:p>
      </dsp:txBody>
      <dsp:txXfrm>
        <a:off x="0" y="0"/>
        <a:ext cx="5762564" cy="1349129"/>
      </dsp:txXfrm>
    </dsp:sp>
    <dsp:sp modelId="{E1FBC76A-9DC8-4D7C-932B-A848170DE96C}">
      <dsp:nvSpPr>
        <dsp:cNvPr id="0" name=""/>
        <dsp:cNvSpPr/>
      </dsp:nvSpPr>
      <dsp:spPr>
        <a:xfrm>
          <a:off x="0" y="1349129"/>
          <a:ext cx="576256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6C2099-F6C6-449B-B903-608E8C4A8CE3}">
      <dsp:nvSpPr>
        <dsp:cNvPr id="0" name=""/>
        <dsp:cNvSpPr/>
      </dsp:nvSpPr>
      <dsp:spPr>
        <a:xfrm>
          <a:off x="0" y="1349129"/>
          <a:ext cx="5762564" cy="1349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a:t>Many a times students tend to travel large distances to attend exams : Be it college entrance or hackathon events , How do they get to know about the best hotels to stay at and good restaurants to stop by ? </a:t>
          </a:r>
          <a:endParaRPr lang="en-US" sz="1700" kern="1200"/>
        </a:p>
      </dsp:txBody>
      <dsp:txXfrm>
        <a:off x="0" y="1349129"/>
        <a:ext cx="5762564" cy="1349129"/>
      </dsp:txXfrm>
    </dsp:sp>
    <dsp:sp modelId="{4B0156F8-7D5C-41DC-AE1C-9E3930253384}">
      <dsp:nvSpPr>
        <dsp:cNvPr id="0" name=""/>
        <dsp:cNvSpPr/>
      </dsp:nvSpPr>
      <dsp:spPr>
        <a:xfrm>
          <a:off x="0" y="2698259"/>
          <a:ext cx="576256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51D32F-9359-4F8B-A949-0CEBE9759428}">
      <dsp:nvSpPr>
        <dsp:cNvPr id="0" name=""/>
        <dsp:cNvSpPr/>
      </dsp:nvSpPr>
      <dsp:spPr>
        <a:xfrm>
          <a:off x="0" y="2698259"/>
          <a:ext cx="5762564" cy="1349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dirty="0"/>
            <a:t>How can we create a simple mapping app which is user friendly and also has tons of great features ?</a:t>
          </a:r>
          <a:endParaRPr lang="en-US" sz="1700" kern="1200" dirty="0"/>
        </a:p>
      </dsp:txBody>
      <dsp:txXfrm>
        <a:off x="0" y="2698259"/>
        <a:ext cx="5762564" cy="1349129"/>
      </dsp:txXfrm>
    </dsp:sp>
    <dsp:sp modelId="{493FC3F9-D577-410B-BB23-F3AF90B07FF5}">
      <dsp:nvSpPr>
        <dsp:cNvPr id="0" name=""/>
        <dsp:cNvSpPr/>
      </dsp:nvSpPr>
      <dsp:spPr>
        <a:xfrm>
          <a:off x="0" y="4047389"/>
          <a:ext cx="576256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D0BDB0-6957-44F8-AA96-1E54943A8C9A}">
      <dsp:nvSpPr>
        <dsp:cNvPr id="0" name=""/>
        <dsp:cNvSpPr/>
      </dsp:nvSpPr>
      <dsp:spPr>
        <a:xfrm>
          <a:off x="0" y="4047389"/>
          <a:ext cx="5762564" cy="1349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a:t>We Have A Solution ! ---&gt; ARMapper </a:t>
          </a:r>
          <a:endParaRPr lang="en-US" sz="1700" kern="1200"/>
        </a:p>
      </dsp:txBody>
      <dsp:txXfrm>
        <a:off x="0" y="4047389"/>
        <a:ext cx="5762564" cy="13491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A2EC3E-A2CB-45C6-9B5B-24D61DB1FCEB}">
      <dsp:nvSpPr>
        <dsp:cNvPr id="0" name=""/>
        <dsp:cNvSpPr/>
      </dsp:nvSpPr>
      <dsp:spPr>
        <a:xfrm>
          <a:off x="0" y="374549"/>
          <a:ext cx="4993769" cy="112729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This app focuses and benefits all age ranges from a minimum age of 7 to 90 being the maximum because of obvious reasons. </a:t>
          </a:r>
        </a:p>
      </dsp:txBody>
      <dsp:txXfrm>
        <a:off x="55030" y="429579"/>
        <a:ext cx="4883709" cy="1017235"/>
      </dsp:txXfrm>
    </dsp:sp>
    <dsp:sp modelId="{926E9340-38FE-4A41-BF96-FBABF2F55C4C}">
      <dsp:nvSpPr>
        <dsp:cNvPr id="0" name=""/>
        <dsp:cNvSpPr/>
      </dsp:nvSpPr>
      <dsp:spPr>
        <a:xfrm>
          <a:off x="0" y="1547924"/>
          <a:ext cx="4993769" cy="1127295"/>
        </a:xfrm>
        <a:prstGeom prst="roundRect">
          <a:avLst/>
        </a:prstGeom>
        <a:solidFill>
          <a:schemeClr val="accent2">
            <a:hueOff val="-1978932"/>
            <a:satOff val="0"/>
            <a:lumOff val="-80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 app helps MNCs and government agencies to keep a track of what's happening around them . (How exactly ?...Hmm we'll come to that)</a:t>
          </a:r>
        </a:p>
      </dsp:txBody>
      <dsp:txXfrm>
        <a:off x="55030" y="1602954"/>
        <a:ext cx="4883709" cy="1017235"/>
      </dsp:txXfrm>
    </dsp:sp>
    <dsp:sp modelId="{76A12EB4-2557-4C41-8B56-73F52AB95266}">
      <dsp:nvSpPr>
        <dsp:cNvPr id="0" name=""/>
        <dsp:cNvSpPr/>
      </dsp:nvSpPr>
      <dsp:spPr>
        <a:xfrm>
          <a:off x="0" y="2721299"/>
          <a:ext cx="4993769" cy="1127295"/>
        </a:xfrm>
        <a:prstGeom prst="roundRect">
          <a:avLst/>
        </a:prstGeom>
        <a:solidFill>
          <a:schemeClr val="accent2">
            <a:hueOff val="-3957863"/>
            <a:satOff val="0"/>
            <a:lumOff val="-1607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 app has interactive AR filters for kids to keep them entertained at all places when the elders are busy. This would also possibly increase their interest in the AR domain. </a:t>
          </a:r>
        </a:p>
      </dsp:txBody>
      <dsp:txXfrm>
        <a:off x="55030" y="2776329"/>
        <a:ext cx="4883709" cy="1017235"/>
      </dsp:txXfrm>
    </dsp:sp>
    <dsp:sp modelId="{A6CF9B5E-13E3-44B7-8888-A999EC0A5317}">
      <dsp:nvSpPr>
        <dsp:cNvPr id="0" name=""/>
        <dsp:cNvSpPr/>
      </dsp:nvSpPr>
      <dsp:spPr>
        <a:xfrm>
          <a:off x="0" y="3894674"/>
          <a:ext cx="4993769" cy="1127295"/>
        </a:xfrm>
        <a:prstGeom prst="roundRect">
          <a:avLst/>
        </a:prstGeom>
        <a:solidFill>
          <a:schemeClr val="accent2">
            <a:hueOff val="-5936795"/>
            <a:satOff val="0"/>
            <a:lumOff val="-241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With a never before connectivity , with this app you can connect with various people and share your live location or use smart navigation to that person if you both don't know how to describe the place .</a:t>
          </a:r>
        </a:p>
      </dsp:txBody>
      <dsp:txXfrm>
        <a:off x="55030" y="3949704"/>
        <a:ext cx="4883709" cy="10172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8C6230-2171-4EB0-991F-F1584D42EC18}">
      <dsp:nvSpPr>
        <dsp:cNvPr id="0" name=""/>
        <dsp:cNvSpPr/>
      </dsp:nvSpPr>
      <dsp:spPr>
        <a:xfrm>
          <a:off x="679050" y="453043"/>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1A70F9-CF74-4DD2-B3BB-999AA63D9471}">
      <dsp:nvSpPr>
        <dsp:cNvPr id="0" name=""/>
        <dsp:cNvSpPr/>
      </dsp:nvSpPr>
      <dsp:spPr>
        <a:xfrm>
          <a:off x="1081237" y="855230"/>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88C3DF-FCCE-4809-970D-680C2E3562CE}">
      <dsp:nvSpPr>
        <dsp:cNvPr id="0" name=""/>
        <dsp:cNvSpPr/>
      </dsp:nvSpPr>
      <dsp:spPr>
        <a:xfrm>
          <a:off x="75768" y="2928043"/>
          <a:ext cx="30937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ARMapper is a smart mapper filled with multiple features such as AR navigation, Voice recognition , Smart suggestions, Live feed (Limited time) , filters (Entertainment) and chats.</a:t>
          </a:r>
        </a:p>
      </dsp:txBody>
      <dsp:txXfrm>
        <a:off x="75768" y="2928043"/>
        <a:ext cx="3093750" cy="855000"/>
      </dsp:txXfrm>
    </dsp:sp>
    <dsp:sp modelId="{E78DCD52-304C-4ECB-A68B-947A635887A1}">
      <dsp:nvSpPr>
        <dsp:cNvPr id="0" name=""/>
        <dsp:cNvSpPr/>
      </dsp:nvSpPr>
      <dsp:spPr>
        <a:xfrm>
          <a:off x="4314206" y="453043"/>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5EA1AE-E3F9-49BA-AB51-1924F9739031}">
      <dsp:nvSpPr>
        <dsp:cNvPr id="0" name=""/>
        <dsp:cNvSpPr/>
      </dsp:nvSpPr>
      <dsp:spPr>
        <a:xfrm>
          <a:off x="4716393" y="855230"/>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7D55C2-7AB4-40FB-B4A4-DC0957281933}">
      <dsp:nvSpPr>
        <dsp:cNvPr id="0" name=""/>
        <dsp:cNvSpPr/>
      </dsp:nvSpPr>
      <dsp:spPr>
        <a:xfrm>
          <a:off x="3710925" y="2928043"/>
          <a:ext cx="30937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This app is beneficial in all the domains you could think of.</a:t>
          </a:r>
        </a:p>
      </dsp:txBody>
      <dsp:txXfrm>
        <a:off x="3710925" y="2928043"/>
        <a:ext cx="3093750" cy="855000"/>
      </dsp:txXfrm>
    </dsp:sp>
    <dsp:sp modelId="{DD67B826-92E7-42B7-9644-0119C130A6AB}">
      <dsp:nvSpPr>
        <dsp:cNvPr id="0" name=""/>
        <dsp:cNvSpPr/>
      </dsp:nvSpPr>
      <dsp:spPr>
        <a:xfrm>
          <a:off x="7949362" y="453043"/>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EE9F99-A9BC-441B-8D6F-1E29F76B080A}">
      <dsp:nvSpPr>
        <dsp:cNvPr id="0" name=""/>
        <dsp:cNvSpPr/>
      </dsp:nvSpPr>
      <dsp:spPr>
        <a:xfrm>
          <a:off x="8351550" y="855230"/>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DF3644-06B2-460C-A930-7F9D67B75498}">
      <dsp:nvSpPr>
        <dsp:cNvPr id="0" name=""/>
        <dsp:cNvSpPr/>
      </dsp:nvSpPr>
      <dsp:spPr>
        <a:xfrm>
          <a:off x="7346081" y="2928043"/>
          <a:ext cx="30937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Would be of great use if any bio - hazard scenario takes place.</a:t>
          </a:r>
        </a:p>
      </dsp:txBody>
      <dsp:txXfrm>
        <a:off x="7346081" y="2928043"/>
        <a:ext cx="3093750" cy="8550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8T08:32:23.902"/>
    </inkml:context>
    <inkml:brush xml:id="br0">
      <inkml:brushProperty name="width" value="0.1" units="cm"/>
      <inkml:brushProperty name="height" value="0.1" units="cm"/>
      <inkml:brushProperty name="color" value="#E71224"/>
    </inkml:brush>
  </inkml:definitions>
  <inkml:trace contextRef="#ctx0" brushRef="#br0">31538 11636 575 0 0,'0'0'-575'0'0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8A1-6DA8-4496-BCE8-03ED561CC4E5}"/>
              </a:ext>
            </a:extLst>
          </p:cNvPr>
          <p:cNvSpPr>
            <a:spLocks noGrp="1"/>
          </p:cNvSpPr>
          <p:nvPr>
            <p:ph type="ctrTitle"/>
          </p:nvPr>
        </p:nvSpPr>
        <p:spPr>
          <a:xfrm>
            <a:off x="838200" y="365760"/>
            <a:ext cx="10515600" cy="2890202"/>
          </a:xfrm>
        </p:spPr>
        <p:txBody>
          <a:bodyPr anchor="b">
            <a:normAutofit/>
          </a:bodyPr>
          <a:lstStyle>
            <a:lvl1pPr algn="l">
              <a:defRPr sz="6600"/>
            </a:lvl1pPr>
          </a:lstStyle>
          <a:p>
            <a:r>
              <a:rPr lang="en-US"/>
              <a:t>Click to edit Master title style</a:t>
            </a:r>
          </a:p>
        </p:txBody>
      </p:sp>
      <p:sp>
        <p:nvSpPr>
          <p:cNvPr id="3" name="Subtitle 2">
            <a:extLst>
              <a:ext uri="{FF2B5EF4-FFF2-40B4-BE49-F238E27FC236}">
                <a16:creationId xmlns:a16="http://schemas.microsoft.com/office/drawing/2014/main" id="{3EB24CCC-3D44-4BB5-AA35-A21607EF69A4}"/>
              </a:ext>
            </a:extLst>
          </p:cNvPr>
          <p:cNvSpPr>
            <a:spLocks noGrp="1"/>
          </p:cNvSpPr>
          <p:nvPr>
            <p:ph type="subTitle" idx="1"/>
          </p:nvPr>
        </p:nvSpPr>
        <p:spPr>
          <a:xfrm>
            <a:off x="838200" y="3506150"/>
            <a:ext cx="10515600" cy="248348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1F80F6-1855-44E9-BA95-5E00A06E786D}"/>
              </a:ext>
            </a:extLst>
          </p:cNvPr>
          <p:cNvSpPr>
            <a:spLocks noGrp="1"/>
          </p:cNvSpPr>
          <p:nvPr>
            <p:ph type="dt" sz="half" idx="10"/>
          </p:nvPr>
        </p:nvSpPr>
        <p:spPr/>
        <p:txBody>
          <a:bodyPr/>
          <a:lstStyle/>
          <a:p>
            <a:fld id="{FD2766A6-3C10-4AB8-86A1-BB1F0CDA7EFE}" type="datetimeFigureOut">
              <a:rPr lang="en-US" smtClean="0"/>
              <a:t>7/18/2021</a:t>
            </a:fld>
            <a:endParaRPr lang="en-US"/>
          </a:p>
        </p:txBody>
      </p:sp>
      <p:sp>
        <p:nvSpPr>
          <p:cNvPr id="5" name="Footer Placeholder 4">
            <a:extLst>
              <a:ext uri="{FF2B5EF4-FFF2-40B4-BE49-F238E27FC236}">
                <a16:creationId xmlns:a16="http://schemas.microsoft.com/office/drawing/2014/main" id="{873D7FFD-570A-4968-B943-AF87BB679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CE6A8-0665-4714-B241-6AFBA8C6F8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657384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26EC-DC54-4882-9D58-F201EA25C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804E7C-4CBA-49AF-B24C-1A1FF51C2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3C727-C0C7-4BBA-9CF5-6C1FAC76B10C}"/>
              </a:ext>
            </a:extLst>
          </p:cNvPr>
          <p:cNvSpPr>
            <a:spLocks noGrp="1"/>
          </p:cNvSpPr>
          <p:nvPr>
            <p:ph type="dt" sz="half" idx="10"/>
          </p:nvPr>
        </p:nvSpPr>
        <p:spPr/>
        <p:txBody>
          <a:bodyPr/>
          <a:lstStyle/>
          <a:p>
            <a:fld id="{FD2766A6-3C10-4AB8-86A1-BB1F0CDA7EFE}" type="datetimeFigureOut">
              <a:rPr lang="en-US" smtClean="0"/>
              <a:t>7/18/2021</a:t>
            </a:fld>
            <a:endParaRPr lang="en-US"/>
          </a:p>
        </p:txBody>
      </p:sp>
      <p:sp>
        <p:nvSpPr>
          <p:cNvPr id="5" name="Footer Placeholder 4">
            <a:extLst>
              <a:ext uri="{FF2B5EF4-FFF2-40B4-BE49-F238E27FC236}">
                <a16:creationId xmlns:a16="http://schemas.microsoft.com/office/drawing/2014/main" id="{34603986-C5B4-4956-AC6F-4F36186B8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5F941-E847-4C51-97D6-21066B26EB26}"/>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966562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338D2-D9EE-4B67-97C1-08ABD574530B}"/>
              </a:ext>
            </a:extLst>
          </p:cNvPr>
          <p:cNvSpPr>
            <a:spLocks noGrp="1"/>
          </p:cNvSpPr>
          <p:nvPr>
            <p:ph type="title" orient="vert"/>
          </p:nvPr>
        </p:nvSpPr>
        <p:spPr>
          <a:xfrm>
            <a:off x="7353848" y="365125"/>
            <a:ext cx="3999952"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4B1422-6C1E-4422-80E8-34B0092FBF05}"/>
              </a:ext>
            </a:extLst>
          </p:cNvPr>
          <p:cNvSpPr>
            <a:spLocks noGrp="1"/>
          </p:cNvSpPr>
          <p:nvPr>
            <p:ph type="body" orient="vert" idx="1"/>
          </p:nvPr>
        </p:nvSpPr>
        <p:spPr>
          <a:xfrm>
            <a:off x="838200" y="365125"/>
            <a:ext cx="626546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C8B53C-3084-4BC0-A80E-DB41C04C6258}"/>
              </a:ext>
            </a:extLst>
          </p:cNvPr>
          <p:cNvSpPr>
            <a:spLocks noGrp="1"/>
          </p:cNvSpPr>
          <p:nvPr>
            <p:ph type="dt" sz="half" idx="10"/>
          </p:nvPr>
        </p:nvSpPr>
        <p:spPr/>
        <p:txBody>
          <a:bodyPr/>
          <a:lstStyle/>
          <a:p>
            <a:fld id="{FD2766A6-3C10-4AB8-86A1-BB1F0CDA7EFE}" type="datetimeFigureOut">
              <a:rPr lang="en-US" smtClean="0"/>
              <a:t>7/18/2021</a:t>
            </a:fld>
            <a:endParaRPr lang="en-US"/>
          </a:p>
        </p:txBody>
      </p:sp>
      <p:sp>
        <p:nvSpPr>
          <p:cNvPr id="5" name="Footer Placeholder 4">
            <a:extLst>
              <a:ext uri="{FF2B5EF4-FFF2-40B4-BE49-F238E27FC236}">
                <a16:creationId xmlns:a16="http://schemas.microsoft.com/office/drawing/2014/main" id="{8276BFDE-DC70-4A6E-90B8-337FC4725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3578F-39AE-4F6F-9614-32EF672E616D}"/>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006413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A8A8-ECDA-4018-ABB4-CC22892BE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0AE7C-51AF-4F0E-B5A3-8C7E1026C2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F28C09-A717-49AB-B60E-433BC469258F}"/>
              </a:ext>
            </a:extLst>
          </p:cNvPr>
          <p:cNvSpPr>
            <a:spLocks noGrp="1"/>
          </p:cNvSpPr>
          <p:nvPr>
            <p:ph type="dt" sz="half" idx="10"/>
          </p:nvPr>
        </p:nvSpPr>
        <p:spPr/>
        <p:txBody>
          <a:bodyPr/>
          <a:lstStyle/>
          <a:p>
            <a:fld id="{FD2766A6-3C10-4AB8-86A1-BB1F0CDA7EFE}" type="datetimeFigureOut">
              <a:rPr lang="en-US" smtClean="0"/>
              <a:t>7/18/2021</a:t>
            </a:fld>
            <a:endParaRPr lang="en-US"/>
          </a:p>
        </p:txBody>
      </p:sp>
      <p:sp>
        <p:nvSpPr>
          <p:cNvPr id="5" name="Footer Placeholder 4">
            <a:extLst>
              <a:ext uri="{FF2B5EF4-FFF2-40B4-BE49-F238E27FC236}">
                <a16:creationId xmlns:a16="http://schemas.microsoft.com/office/drawing/2014/main" id="{1D11A47A-6E5A-4754-8B43-9CE556160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CA1EB-7AC7-4F86-90C0-AA980D88722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857694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5957-C46F-4F17-BC8C-6507E676E916}"/>
              </a:ext>
            </a:extLst>
          </p:cNvPr>
          <p:cNvSpPr>
            <a:spLocks noGrp="1"/>
          </p:cNvSpPr>
          <p:nvPr>
            <p:ph type="title"/>
          </p:nvPr>
        </p:nvSpPr>
        <p:spPr>
          <a:xfrm>
            <a:off x="831850" y="365760"/>
            <a:ext cx="10515600" cy="382786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D9661B-6633-4C8B-8B9C-E514DF851D3E}"/>
              </a:ext>
            </a:extLst>
          </p:cNvPr>
          <p:cNvSpPr>
            <a:spLocks noGrp="1"/>
          </p:cNvSpPr>
          <p:nvPr>
            <p:ph type="body" idx="1"/>
          </p:nvPr>
        </p:nvSpPr>
        <p:spPr>
          <a:xfrm>
            <a:off x="831850" y="4443817"/>
            <a:ext cx="10515600" cy="1645834"/>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6274BF-C1CD-4709-B0A0-E9407DBEA73C}"/>
              </a:ext>
            </a:extLst>
          </p:cNvPr>
          <p:cNvSpPr>
            <a:spLocks noGrp="1"/>
          </p:cNvSpPr>
          <p:nvPr>
            <p:ph type="dt" sz="half" idx="10"/>
          </p:nvPr>
        </p:nvSpPr>
        <p:spPr/>
        <p:txBody>
          <a:bodyPr/>
          <a:lstStyle/>
          <a:p>
            <a:fld id="{FD2766A6-3C10-4AB8-86A1-BB1F0CDA7EFE}" type="datetimeFigureOut">
              <a:rPr lang="en-US" smtClean="0"/>
              <a:t>7/18/2021</a:t>
            </a:fld>
            <a:endParaRPr lang="en-US"/>
          </a:p>
        </p:txBody>
      </p:sp>
      <p:sp>
        <p:nvSpPr>
          <p:cNvPr id="5" name="Footer Placeholder 4">
            <a:extLst>
              <a:ext uri="{FF2B5EF4-FFF2-40B4-BE49-F238E27FC236}">
                <a16:creationId xmlns:a16="http://schemas.microsoft.com/office/drawing/2014/main" id="{CC9ADB94-0A5B-4B56-B0B1-1FF5580A4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A668A-35AE-4CDF-AC4C-2BEEA9EE80F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231015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F1FD-0E96-4963-9F09-92861572B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9E5F0-B650-4AFF-B90E-23B378684D66}"/>
              </a:ext>
            </a:extLst>
          </p:cNvPr>
          <p:cNvSpPr>
            <a:spLocks noGrp="1"/>
          </p:cNvSpPr>
          <p:nvPr>
            <p:ph sz="half" idx="1"/>
          </p:nvPr>
        </p:nvSpPr>
        <p:spPr>
          <a:xfrm>
            <a:off x="838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D1747B-302D-476E-8F4F-E4B114C6624E}"/>
              </a:ext>
            </a:extLst>
          </p:cNvPr>
          <p:cNvSpPr>
            <a:spLocks noGrp="1"/>
          </p:cNvSpPr>
          <p:nvPr>
            <p:ph sz="half" idx="2"/>
          </p:nvPr>
        </p:nvSpPr>
        <p:spPr>
          <a:xfrm>
            <a:off x="6172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40577D-22F7-4958-BB3D-6C9265EA1964}"/>
              </a:ext>
            </a:extLst>
          </p:cNvPr>
          <p:cNvSpPr>
            <a:spLocks noGrp="1"/>
          </p:cNvSpPr>
          <p:nvPr>
            <p:ph type="dt" sz="half" idx="10"/>
          </p:nvPr>
        </p:nvSpPr>
        <p:spPr/>
        <p:txBody>
          <a:bodyPr/>
          <a:lstStyle/>
          <a:p>
            <a:fld id="{FD2766A6-3C10-4AB8-86A1-BB1F0CDA7EFE}" type="datetimeFigureOut">
              <a:rPr lang="en-US" smtClean="0"/>
              <a:t>7/18/2021</a:t>
            </a:fld>
            <a:endParaRPr lang="en-US"/>
          </a:p>
        </p:txBody>
      </p:sp>
      <p:sp>
        <p:nvSpPr>
          <p:cNvPr id="6" name="Footer Placeholder 5">
            <a:extLst>
              <a:ext uri="{FF2B5EF4-FFF2-40B4-BE49-F238E27FC236}">
                <a16:creationId xmlns:a16="http://schemas.microsoft.com/office/drawing/2014/main" id="{71EC5B46-A8FB-4683-9618-3F6E07383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887BD-93E9-4181-9D7F-940C3E1730FF}"/>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931652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3D79-FA27-4567-9032-AF722733E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77C1BF-703F-4992-BB0C-EB1E579C7410}"/>
              </a:ext>
            </a:extLst>
          </p:cNvPr>
          <p:cNvSpPr>
            <a:spLocks noGrp="1"/>
          </p:cNvSpPr>
          <p:nvPr>
            <p:ph type="body" idx="1"/>
          </p:nvPr>
        </p:nvSpPr>
        <p:spPr>
          <a:xfrm>
            <a:off x="839788" y="1951823"/>
            <a:ext cx="5157787"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B2FCE1-6DC0-43B5-8016-89FD4AF5ABD2}"/>
              </a:ext>
            </a:extLst>
          </p:cNvPr>
          <p:cNvSpPr>
            <a:spLocks noGrp="1"/>
          </p:cNvSpPr>
          <p:nvPr>
            <p:ph sz="half" idx="2"/>
          </p:nvPr>
        </p:nvSpPr>
        <p:spPr>
          <a:xfrm>
            <a:off x="839788" y="2954741"/>
            <a:ext cx="5157787"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2FED7A-67D0-43CC-889A-25F8849647F1}"/>
              </a:ext>
            </a:extLst>
          </p:cNvPr>
          <p:cNvSpPr>
            <a:spLocks noGrp="1"/>
          </p:cNvSpPr>
          <p:nvPr>
            <p:ph type="body" sz="quarter" idx="3"/>
          </p:nvPr>
        </p:nvSpPr>
        <p:spPr>
          <a:xfrm>
            <a:off x="6172200" y="1951823"/>
            <a:ext cx="5183188"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31C176-48F2-44EC-B3A2-A144403D57FB}"/>
              </a:ext>
            </a:extLst>
          </p:cNvPr>
          <p:cNvSpPr>
            <a:spLocks noGrp="1"/>
          </p:cNvSpPr>
          <p:nvPr>
            <p:ph sz="quarter" idx="4"/>
          </p:nvPr>
        </p:nvSpPr>
        <p:spPr>
          <a:xfrm>
            <a:off x="6172200" y="2954741"/>
            <a:ext cx="5183188"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187B8-AC48-4FE7-8658-8A31E37311F6}"/>
              </a:ext>
            </a:extLst>
          </p:cNvPr>
          <p:cNvSpPr>
            <a:spLocks noGrp="1"/>
          </p:cNvSpPr>
          <p:nvPr>
            <p:ph type="dt" sz="half" idx="10"/>
          </p:nvPr>
        </p:nvSpPr>
        <p:spPr/>
        <p:txBody>
          <a:bodyPr/>
          <a:lstStyle/>
          <a:p>
            <a:fld id="{FD2766A6-3C10-4AB8-86A1-BB1F0CDA7EFE}" type="datetimeFigureOut">
              <a:rPr lang="en-US" smtClean="0"/>
              <a:t>7/18/2021</a:t>
            </a:fld>
            <a:endParaRPr lang="en-US"/>
          </a:p>
        </p:txBody>
      </p:sp>
      <p:sp>
        <p:nvSpPr>
          <p:cNvPr id="8" name="Footer Placeholder 7">
            <a:extLst>
              <a:ext uri="{FF2B5EF4-FFF2-40B4-BE49-F238E27FC236}">
                <a16:creationId xmlns:a16="http://schemas.microsoft.com/office/drawing/2014/main" id="{7CCAB465-E22E-45DC-89C9-406121BCE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9D1CF-F964-4405-8677-5F9E2A02878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123165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3453-DD0F-41C0-8F4A-5DC343F5EB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4E6313-506F-4456-B3D9-D9655538F9FB}"/>
              </a:ext>
            </a:extLst>
          </p:cNvPr>
          <p:cNvSpPr>
            <a:spLocks noGrp="1"/>
          </p:cNvSpPr>
          <p:nvPr>
            <p:ph type="dt" sz="half" idx="10"/>
          </p:nvPr>
        </p:nvSpPr>
        <p:spPr/>
        <p:txBody>
          <a:bodyPr/>
          <a:lstStyle/>
          <a:p>
            <a:fld id="{FD2766A6-3C10-4AB8-86A1-BB1F0CDA7EFE}" type="datetimeFigureOut">
              <a:rPr lang="en-US" smtClean="0"/>
              <a:t>7/18/2021</a:t>
            </a:fld>
            <a:endParaRPr lang="en-US"/>
          </a:p>
        </p:txBody>
      </p:sp>
      <p:sp>
        <p:nvSpPr>
          <p:cNvPr id="4" name="Footer Placeholder 3">
            <a:extLst>
              <a:ext uri="{FF2B5EF4-FFF2-40B4-BE49-F238E27FC236}">
                <a16:creationId xmlns:a16="http://schemas.microsoft.com/office/drawing/2014/main" id="{E8F26068-7707-41EC-93EF-A24CAF8FFD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9C8A3C-8C01-4039-B47B-57D8497587A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68860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92633-8C77-419D-B24D-2B3D44DBA556}"/>
              </a:ext>
            </a:extLst>
          </p:cNvPr>
          <p:cNvSpPr>
            <a:spLocks noGrp="1"/>
          </p:cNvSpPr>
          <p:nvPr>
            <p:ph type="dt" sz="half" idx="10"/>
          </p:nvPr>
        </p:nvSpPr>
        <p:spPr/>
        <p:txBody>
          <a:bodyPr/>
          <a:lstStyle/>
          <a:p>
            <a:fld id="{FD2766A6-3C10-4AB8-86A1-BB1F0CDA7EFE}" type="datetimeFigureOut">
              <a:rPr lang="en-US" smtClean="0"/>
              <a:t>7/18/2021</a:t>
            </a:fld>
            <a:endParaRPr lang="en-US"/>
          </a:p>
        </p:txBody>
      </p:sp>
      <p:sp>
        <p:nvSpPr>
          <p:cNvPr id="3" name="Footer Placeholder 2">
            <a:extLst>
              <a:ext uri="{FF2B5EF4-FFF2-40B4-BE49-F238E27FC236}">
                <a16:creationId xmlns:a16="http://schemas.microsoft.com/office/drawing/2014/main" id="{FD149D59-0A88-4A14-A740-4CCD9B5264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A3DEF9-802F-444E-92D2-397862EEAB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778097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3C20-3881-4F15-94F7-9D7B9F9E357A}"/>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a:t>Click to edit Master title style</a:t>
            </a:r>
          </a:p>
        </p:txBody>
      </p:sp>
      <p:sp>
        <p:nvSpPr>
          <p:cNvPr id="3" name="Content Placeholder 2">
            <a:extLst>
              <a:ext uri="{FF2B5EF4-FFF2-40B4-BE49-F238E27FC236}">
                <a16:creationId xmlns:a16="http://schemas.microsoft.com/office/drawing/2014/main" id="{B268F40F-6C2A-48EC-8F16-DA179A1DA375}"/>
              </a:ext>
            </a:extLst>
          </p:cNvPr>
          <p:cNvSpPr>
            <a:spLocks noGrp="1"/>
          </p:cNvSpPr>
          <p:nvPr>
            <p:ph idx="1"/>
          </p:nvPr>
        </p:nvSpPr>
        <p:spPr>
          <a:xfrm>
            <a:off x="5554638" y="457201"/>
            <a:ext cx="5800749" cy="54038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736B7E-D33D-48C7-97AC-5C0D9874FE53}"/>
              </a:ext>
            </a:extLst>
          </p:cNvPr>
          <p:cNvSpPr>
            <a:spLocks noGrp="1"/>
          </p:cNvSpPr>
          <p:nvPr>
            <p:ph type="body" sz="half" idx="2"/>
          </p:nvPr>
        </p:nvSpPr>
        <p:spPr>
          <a:xfrm>
            <a:off x="839788" y="3657600"/>
            <a:ext cx="4343400" cy="2211387"/>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5" name="Date Placeholder 4">
            <a:extLst>
              <a:ext uri="{FF2B5EF4-FFF2-40B4-BE49-F238E27FC236}">
                <a16:creationId xmlns:a16="http://schemas.microsoft.com/office/drawing/2014/main" id="{E9149BC5-FF58-463A-B4FA-F0F912F1234F}"/>
              </a:ext>
            </a:extLst>
          </p:cNvPr>
          <p:cNvSpPr>
            <a:spLocks noGrp="1"/>
          </p:cNvSpPr>
          <p:nvPr>
            <p:ph type="dt" sz="half" idx="10"/>
          </p:nvPr>
        </p:nvSpPr>
        <p:spPr/>
        <p:txBody>
          <a:bodyPr/>
          <a:lstStyle/>
          <a:p>
            <a:fld id="{FD2766A6-3C10-4AB8-86A1-BB1F0CDA7EFE}" type="datetimeFigureOut">
              <a:rPr lang="en-US" smtClean="0"/>
              <a:t>7/18/2021</a:t>
            </a:fld>
            <a:endParaRPr lang="en-US"/>
          </a:p>
        </p:txBody>
      </p:sp>
      <p:sp>
        <p:nvSpPr>
          <p:cNvPr id="6" name="Footer Placeholder 5">
            <a:extLst>
              <a:ext uri="{FF2B5EF4-FFF2-40B4-BE49-F238E27FC236}">
                <a16:creationId xmlns:a16="http://schemas.microsoft.com/office/drawing/2014/main" id="{947072D7-4A2A-407F-A084-6AE8DD001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4C41C-C368-475C-BDC1-DC5B29C7800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29781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67B0-865B-44ED-9DFE-36C73B0C8B43}"/>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a:t>Click to edit Master title style</a:t>
            </a:r>
          </a:p>
        </p:txBody>
      </p:sp>
      <p:sp>
        <p:nvSpPr>
          <p:cNvPr id="3" name="Picture Placeholder 2">
            <a:extLst>
              <a:ext uri="{FF2B5EF4-FFF2-40B4-BE49-F238E27FC236}">
                <a16:creationId xmlns:a16="http://schemas.microsoft.com/office/drawing/2014/main" id="{B73C5CF7-138A-437C-9E0A-FF4179970319}"/>
              </a:ext>
            </a:extLst>
          </p:cNvPr>
          <p:cNvSpPr>
            <a:spLocks noGrp="1"/>
          </p:cNvSpPr>
          <p:nvPr>
            <p:ph type="pic" idx="1"/>
          </p:nvPr>
        </p:nvSpPr>
        <p:spPr>
          <a:xfrm>
            <a:off x="5561462" y="457201"/>
            <a:ext cx="5793925"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117822-7770-4117-96A2-8D2FF0A01044}"/>
              </a:ext>
            </a:extLst>
          </p:cNvPr>
          <p:cNvSpPr>
            <a:spLocks noGrp="1"/>
          </p:cNvSpPr>
          <p:nvPr>
            <p:ph type="body" sz="half" idx="2"/>
          </p:nvPr>
        </p:nvSpPr>
        <p:spPr>
          <a:xfrm>
            <a:off x="839788" y="3664424"/>
            <a:ext cx="4343400" cy="2204564"/>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5" name="Date Placeholder 4">
            <a:extLst>
              <a:ext uri="{FF2B5EF4-FFF2-40B4-BE49-F238E27FC236}">
                <a16:creationId xmlns:a16="http://schemas.microsoft.com/office/drawing/2014/main" id="{11295030-39C7-4814-A766-1A3E094EBA15}"/>
              </a:ext>
            </a:extLst>
          </p:cNvPr>
          <p:cNvSpPr>
            <a:spLocks noGrp="1"/>
          </p:cNvSpPr>
          <p:nvPr>
            <p:ph type="dt" sz="half" idx="10"/>
          </p:nvPr>
        </p:nvSpPr>
        <p:spPr/>
        <p:txBody>
          <a:bodyPr/>
          <a:lstStyle/>
          <a:p>
            <a:fld id="{FD2766A6-3C10-4AB8-86A1-BB1F0CDA7EFE}" type="datetimeFigureOut">
              <a:rPr lang="en-US" smtClean="0"/>
              <a:t>7/18/2021</a:t>
            </a:fld>
            <a:endParaRPr lang="en-US"/>
          </a:p>
        </p:txBody>
      </p:sp>
      <p:sp>
        <p:nvSpPr>
          <p:cNvPr id="6" name="Footer Placeholder 5">
            <a:extLst>
              <a:ext uri="{FF2B5EF4-FFF2-40B4-BE49-F238E27FC236}">
                <a16:creationId xmlns:a16="http://schemas.microsoft.com/office/drawing/2014/main" id="{B91F02CD-DC87-47B6-96C4-F6470B1D8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FF531-02C2-4C1D-A692-7040378066C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327206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818BD-D734-48A1-8CC0-609D11E5560E}"/>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AF9D215A-D2A1-4903-A905-F8B06EF41B4F}"/>
              </a:ext>
            </a:extLst>
          </p:cNvPr>
          <p:cNvSpPr>
            <a:spLocks noGrp="1"/>
          </p:cNvSpPr>
          <p:nvPr>
            <p:ph type="body" idx="1"/>
          </p:nvPr>
        </p:nvSpPr>
        <p:spPr>
          <a:xfrm>
            <a:off x="838200" y="1940875"/>
            <a:ext cx="10515600" cy="42360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42B88A-7A1D-4AA1-8536-28DC13D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2766A6-3C10-4AB8-86A1-BB1F0CDA7EFE}" type="datetimeFigureOut">
              <a:rPr lang="en-US" smtClean="0"/>
              <a:pPr/>
              <a:t>7/18/2021</a:t>
            </a:fld>
            <a:endParaRPr lang="en-US"/>
          </a:p>
        </p:txBody>
      </p:sp>
      <p:sp>
        <p:nvSpPr>
          <p:cNvPr id="5" name="Footer Placeholder 4">
            <a:extLst>
              <a:ext uri="{FF2B5EF4-FFF2-40B4-BE49-F238E27FC236}">
                <a16:creationId xmlns:a16="http://schemas.microsoft.com/office/drawing/2014/main" id="{B37FE925-0C4B-4BAE-9799-3A9D46D92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ADAD54-E5C5-4D48-8592-BB22F0A85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1563256811"/>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2" r:id="rId6"/>
    <p:sldLayoutId id="2147483788" r:id="rId7"/>
    <p:sldLayoutId id="2147483789" r:id="rId8"/>
    <p:sldLayoutId id="2147483790" r:id="rId9"/>
    <p:sldLayoutId id="2147483791" r:id="rId10"/>
    <p:sldLayoutId id="2147483793" r:id="rId11"/>
  </p:sldLayoutIdLst>
  <p:txStyles>
    <p:title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p:titleStyle>
    <p:body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Layout" Target="../diagrams/layout2.xml"/><Relationship Id="rId7" Type="http://schemas.openxmlformats.org/officeDocument/2006/relationships/image" Target="../media/image2.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8.png"/><Relationship Id="rId5" Type="http://schemas.openxmlformats.org/officeDocument/2006/relationships/image" Target="../media/image13.jpeg"/><Relationship Id="rId10" Type="http://schemas.openxmlformats.org/officeDocument/2006/relationships/customXml" Target="../ink/ink1.xml"/><Relationship Id="rId4" Type="http://schemas.openxmlformats.org/officeDocument/2006/relationships/image" Target="../media/image12.png"/><Relationship Id="rId9" Type="http://schemas.openxmlformats.org/officeDocument/2006/relationships/image" Target="../media/image17.jpeg"/></Relationships>
</file>

<file path=ppt/slides/_rels/slide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DA9B06D8-F0B8-433D-814C-0A14E9E87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9B067AA-103A-4019-8EAA-6F48B2CB9920}"/>
              </a:ext>
            </a:extLst>
          </p:cNvPr>
          <p:cNvSpPr>
            <a:spLocks noGrp="1"/>
          </p:cNvSpPr>
          <p:nvPr>
            <p:ph type="subTitle" idx="1"/>
          </p:nvPr>
        </p:nvSpPr>
        <p:spPr>
          <a:xfrm>
            <a:off x="216569" y="2209176"/>
            <a:ext cx="4361255" cy="3963025"/>
          </a:xfrm>
        </p:spPr>
        <p:txBody>
          <a:bodyPr vert="horz" lIns="91440" tIns="45720" rIns="91440" bIns="45720" rtlCol="0" anchor="t">
            <a:normAutofit/>
          </a:bodyPr>
          <a:lstStyle/>
          <a:p>
            <a:r>
              <a:rPr lang="en-US"/>
              <a:t>An Idea by :</a:t>
            </a:r>
          </a:p>
          <a:p>
            <a:pPr marL="342900" indent="-342900">
              <a:buChar char="•"/>
            </a:pPr>
            <a:r>
              <a:rPr lang="en-US"/>
              <a:t>Vardhan Viswanath</a:t>
            </a:r>
          </a:p>
          <a:p>
            <a:pPr marL="342900" indent="-342900">
              <a:buChar char="•"/>
            </a:pPr>
            <a:r>
              <a:rPr lang="en-US"/>
              <a:t>Praneeth Kaligotla</a:t>
            </a:r>
          </a:p>
          <a:p>
            <a:pPr marL="342900" indent="-342900">
              <a:buChar char="•"/>
            </a:pPr>
            <a:r>
              <a:rPr lang="en-US"/>
              <a:t>Narun T</a:t>
            </a:r>
          </a:p>
          <a:p>
            <a:pPr marL="342900" indent="-342900">
              <a:buChar char="•"/>
            </a:pPr>
            <a:endParaRPr lang="en-US"/>
          </a:p>
          <a:p>
            <a:pPr marL="342900" indent="-342900">
              <a:buChar char="•"/>
            </a:pPr>
            <a:r>
              <a:rPr lang="en-US"/>
              <a:t>Theme – Web / App Development</a:t>
            </a:r>
          </a:p>
        </p:txBody>
      </p:sp>
      <p:pic>
        <p:nvPicPr>
          <p:cNvPr id="4" name="Picture 4">
            <a:extLst>
              <a:ext uri="{FF2B5EF4-FFF2-40B4-BE49-F238E27FC236}">
                <a16:creationId xmlns:a16="http://schemas.microsoft.com/office/drawing/2014/main" id="{4DDD9912-3527-4AA2-B206-4D75B069CA11}"/>
              </a:ext>
            </a:extLst>
          </p:cNvPr>
          <p:cNvPicPr>
            <a:picLocks noChangeAspect="1"/>
          </p:cNvPicPr>
          <p:nvPr/>
        </p:nvPicPr>
        <p:blipFill rotWithShape="1">
          <a:blip r:embed="rId2"/>
          <a:srcRect l="10238" r="10236" b="-1"/>
          <a:stretch/>
        </p:blipFill>
        <p:spPr>
          <a:xfrm>
            <a:off x="4839915" y="596644"/>
            <a:ext cx="6748854" cy="5664712"/>
          </a:xfrm>
          <a:prstGeom prst="rect">
            <a:avLst/>
          </a:prstGeom>
        </p:spPr>
      </p:pic>
      <p:sp>
        <p:nvSpPr>
          <p:cNvPr id="2" name="Title 1">
            <a:extLst>
              <a:ext uri="{FF2B5EF4-FFF2-40B4-BE49-F238E27FC236}">
                <a16:creationId xmlns:a16="http://schemas.microsoft.com/office/drawing/2014/main" id="{50FB713F-4A1B-4064-B837-E8EC24FD18C4}"/>
              </a:ext>
            </a:extLst>
          </p:cNvPr>
          <p:cNvSpPr>
            <a:spLocks noGrp="1"/>
          </p:cNvSpPr>
          <p:nvPr>
            <p:ph type="ctrTitle"/>
          </p:nvPr>
        </p:nvSpPr>
        <p:spPr>
          <a:xfrm>
            <a:off x="138831" y="-122481"/>
            <a:ext cx="7245794" cy="2504408"/>
          </a:xfrm>
        </p:spPr>
        <p:txBody>
          <a:bodyPr anchor="ctr">
            <a:normAutofit/>
          </a:bodyPr>
          <a:lstStyle/>
          <a:p>
            <a:r>
              <a:rPr lang="en-US">
                <a:latin typeface="Aharoni"/>
                <a:cs typeface="Angsana New"/>
              </a:rPr>
              <a:t>ARMapper - </a:t>
            </a:r>
            <a:r>
              <a:rPr lang="en-US" err="1">
                <a:latin typeface="Aharoni"/>
                <a:cs typeface="Angsana New"/>
              </a:rPr>
              <a:t>IgniteAR</a:t>
            </a:r>
          </a:p>
        </p:txBody>
      </p:sp>
    </p:spTree>
    <p:extLst>
      <p:ext uri="{BB962C8B-B14F-4D97-AF65-F5344CB8AC3E}">
        <p14:creationId xmlns:p14="http://schemas.microsoft.com/office/powerpoint/2010/main" val="735933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B6363-B86F-40A3-8902-DFA61F46B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F55305-9F86-4BBA-92DA-D66C7C5F14A0}"/>
              </a:ext>
            </a:extLst>
          </p:cNvPr>
          <p:cNvSpPr>
            <a:spLocks noGrp="1"/>
          </p:cNvSpPr>
          <p:nvPr>
            <p:ph type="title"/>
          </p:nvPr>
        </p:nvSpPr>
        <p:spPr>
          <a:xfrm>
            <a:off x="838200" y="780444"/>
            <a:ext cx="4030834" cy="5391756"/>
          </a:xfrm>
        </p:spPr>
        <p:txBody>
          <a:bodyPr anchor="t">
            <a:normAutofit/>
          </a:bodyPr>
          <a:lstStyle/>
          <a:p>
            <a:r>
              <a:rPr lang="en-US">
                <a:latin typeface="Aharoni"/>
                <a:cs typeface="Angsana New"/>
              </a:rPr>
              <a:t>Problem Statement</a:t>
            </a:r>
            <a:endParaRPr lang="en-US"/>
          </a:p>
        </p:txBody>
      </p:sp>
      <p:graphicFrame>
        <p:nvGraphicFramePr>
          <p:cNvPr id="5" name="Content Placeholder 2">
            <a:extLst>
              <a:ext uri="{FF2B5EF4-FFF2-40B4-BE49-F238E27FC236}">
                <a16:creationId xmlns:a16="http://schemas.microsoft.com/office/drawing/2014/main" id="{E4843292-4E04-429A-8493-5DD93EE5D3F2}"/>
              </a:ext>
            </a:extLst>
          </p:cNvPr>
          <p:cNvGraphicFramePr>
            <a:graphicFrameLocks noGrp="1"/>
          </p:cNvGraphicFramePr>
          <p:nvPr>
            <p:ph idx="1"/>
            <p:extLst>
              <p:ext uri="{D42A27DB-BD31-4B8C-83A1-F6EECF244321}">
                <p14:modId xmlns:p14="http://schemas.microsoft.com/office/powerpoint/2010/main" val="2001206606"/>
              </p:ext>
            </p:extLst>
          </p:nvPr>
        </p:nvGraphicFramePr>
        <p:xfrm>
          <a:off x="5591236" y="780444"/>
          <a:ext cx="5762564" cy="53965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1131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9B7B6363-B86F-40A3-8902-DFA61F46B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3C44F6-91B4-42A9-AEF2-B07651DC4179}"/>
              </a:ext>
            </a:extLst>
          </p:cNvPr>
          <p:cNvSpPr>
            <a:spLocks noGrp="1"/>
          </p:cNvSpPr>
          <p:nvPr>
            <p:ph type="title"/>
          </p:nvPr>
        </p:nvSpPr>
        <p:spPr>
          <a:xfrm>
            <a:off x="87406" y="7238"/>
            <a:ext cx="4993769" cy="5391756"/>
          </a:xfrm>
        </p:spPr>
        <p:txBody>
          <a:bodyPr anchor="t">
            <a:normAutofit/>
          </a:bodyPr>
          <a:lstStyle/>
          <a:p>
            <a:r>
              <a:rPr lang="en-US" dirty="0">
                <a:latin typeface="Aharoni"/>
                <a:cs typeface="Angsana New"/>
              </a:rPr>
              <a:t>Target Audience</a:t>
            </a:r>
            <a:endParaRPr lang="en-US" dirty="0"/>
          </a:p>
        </p:txBody>
      </p:sp>
      <p:graphicFrame>
        <p:nvGraphicFramePr>
          <p:cNvPr id="12" name="Content Placeholder 2">
            <a:extLst>
              <a:ext uri="{FF2B5EF4-FFF2-40B4-BE49-F238E27FC236}">
                <a16:creationId xmlns:a16="http://schemas.microsoft.com/office/drawing/2014/main" id="{1C0BBB4C-F131-4CFA-9E80-A7B4D1688BEC}"/>
              </a:ext>
            </a:extLst>
          </p:cNvPr>
          <p:cNvGraphicFramePr>
            <a:graphicFrameLocks noGrp="1"/>
          </p:cNvGraphicFramePr>
          <p:nvPr>
            <p:ph idx="1"/>
            <p:extLst>
              <p:ext uri="{D42A27DB-BD31-4B8C-83A1-F6EECF244321}">
                <p14:modId xmlns:p14="http://schemas.microsoft.com/office/powerpoint/2010/main" val="3858283449"/>
              </p:ext>
            </p:extLst>
          </p:nvPr>
        </p:nvGraphicFramePr>
        <p:xfrm>
          <a:off x="6360030" y="780444"/>
          <a:ext cx="4993769" cy="53965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5" name="Picture 55" descr="A picture containing text, person, hand&#10;&#10;Description automatically generated">
            <a:extLst>
              <a:ext uri="{FF2B5EF4-FFF2-40B4-BE49-F238E27FC236}">
                <a16:creationId xmlns:a16="http://schemas.microsoft.com/office/drawing/2014/main" id="{F4138658-2D20-4BA4-9063-C7935AEEFB2F}"/>
              </a:ext>
            </a:extLst>
          </p:cNvPr>
          <p:cNvPicPr>
            <a:picLocks noChangeAspect="1"/>
          </p:cNvPicPr>
          <p:nvPr/>
        </p:nvPicPr>
        <p:blipFill>
          <a:blip r:embed="rId7"/>
          <a:stretch>
            <a:fillRect/>
          </a:stretch>
        </p:blipFill>
        <p:spPr>
          <a:xfrm>
            <a:off x="174813" y="1824317"/>
            <a:ext cx="3695700" cy="1853453"/>
          </a:xfrm>
          <a:prstGeom prst="rect">
            <a:avLst/>
          </a:prstGeom>
        </p:spPr>
      </p:pic>
      <p:pic>
        <p:nvPicPr>
          <p:cNvPr id="56" name="Picture 56" descr="Diagram, engineering drawing&#10;&#10;Description automatically generated">
            <a:extLst>
              <a:ext uri="{FF2B5EF4-FFF2-40B4-BE49-F238E27FC236}">
                <a16:creationId xmlns:a16="http://schemas.microsoft.com/office/drawing/2014/main" id="{A2088C67-2883-474B-BCBD-60E0BF29B232}"/>
              </a:ext>
            </a:extLst>
          </p:cNvPr>
          <p:cNvPicPr>
            <a:picLocks noChangeAspect="1"/>
          </p:cNvPicPr>
          <p:nvPr/>
        </p:nvPicPr>
        <p:blipFill>
          <a:blip r:embed="rId8"/>
          <a:stretch>
            <a:fillRect/>
          </a:stretch>
        </p:blipFill>
        <p:spPr>
          <a:xfrm>
            <a:off x="169489" y="3846139"/>
            <a:ext cx="3683933" cy="2437839"/>
          </a:xfrm>
          <a:prstGeom prst="rect">
            <a:avLst/>
          </a:prstGeom>
        </p:spPr>
      </p:pic>
    </p:spTree>
    <p:extLst>
      <p:ext uri="{BB962C8B-B14F-4D97-AF65-F5344CB8AC3E}">
        <p14:creationId xmlns:p14="http://schemas.microsoft.com/office/powerpoint/2010/main" val="2301418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9F552-3C2E-4061-A96C-1E26F7D7CFD2}"/>
              </a:ext>
            </a:extLst>
          </p:cNvPr>
          <p:cNvSpPr>
            <a:spLocks noGrp="1"/>
          </p:cNvSpPr>
          <p:nvPr>
            <p:ph type="title"/>
          </p:nvPr>
        </p:nvSpPr>
        <p:spPr/>
        <p:txBody>
          <a:bodyPr/>
          <a:lstStyle/>
          <a:p>
            <a:r>
              <a:rPr lang="en-US">
                <a:latin typeface="Aharoni"/>
                <a:cs typeface="Angsana New"/>
              </a:rPr>
              <a:t>App Description and its role</a:t>
            </a:r>
            <a:endParaRPr lang="en-US"/>
          </a:p>
        </p:txBody>
      </p:sp>
      <p:graphicFrame>
        <p:nvGraphicFramePr>
          <p:cNvPr id="1032" name="Content Placeholder 2">
            <a:extLst>
              <a:ext uri="{FF2B5EF4-FFF2-40B4-BE49-F238E27FC236}">
                <a16:creationId xmlns:a16="http://schemas.microsoft.com/office/drawing/2014/main" id="{F365A723-EA32-4D11-85D5-3D2C549AB296}"/>
              </a:ext>
            </a:extLst>
          </p:cNvPr>
          <p:cNvGraphicFramePr>
            <a:graphicFrameLocks noGrp="1"/>
          </p:cNvGraphicFramePr>
          <p:nvPr>
            <p:ph idx="1"/>
            <p:extLst>
              <p:ext uri="{D42A27DB-BD31-4B8C-83A1-F6EECF244321}">
                <p14:modId xmlns:p14="http://schemas.microsoft.com/office/powerpoint/2010/main" val="3555095960"/>
              </p:ext>
            </p:extLst>
          </p:nvPr>
        </p:nvGraphicFramePr>
        <p:xfrm>
          <a:off x="838200" y="1940875"/>
          <a:ext cx="10515600" cy="42360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1334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4B14A-4A73-4F83-9A00-737D7AE3C32B}"/>
              </a:ext>
            </a:extLst>
          </p:cNvPr>
          <p:cNvSpPr>
            <a:spLocks noGrp="1"/>
          </p:cNvSpPr>
          <p:nvPr>
            <p:ph type="title"/>
          </p:nvPr>
        </p:nvSpPr>
        <p:spPr/>
        <p:txBody>
          <a:bodyPr/>
          <a:lstStyle/>
          <a:p>
            <a:r>
              <a:rPr lang="en-US">
                <a:latin typeface="Aharoni"/>
                <a:cs typeface="Angsana New"/>
              </a:rPr>
              <a:t>Resources to be used</a:t>
            </a:r>
            <a:endParaRPr lang="en-US"/>
          </a:p>
        </p:txBody>
      </p:sp>
      <p:pic>
        <p:nvPicPr>
          <p:cNvPr id="4" name="Picture 4" descr="Logo, company name&#10;&#10;Description automatically generated">
            <a:extLst>
              <a:ext uri="{FF2B5EF4-FFF2-40B4-BE49-F238E27FC236}">
                <a16:creationId xmlns:a16="http://schemas.microsoft.com/office/drawing/2014/main" id="{90289A5C-07AB-47C8-B92F-502DAEA6B1C9}"/>
              </a:ext>
            </a:extLst>
          </p:cNvPr>
          <p:cNvPicPr>
            <a:picLocks noGrp="1" noChangeAspect="1"/>
          </p:cNvPicPr>
          <p:nvPr>
            <p:ph idx="1"/>
          </p:nvPr>
        </p:nvPicPr>
        <p:blipFill>
          <a:blip r:embed="rId2"/>
          <a:stretch>
            <a:fillRect/>
          </a:stretch>
        </p:blipFill>
        <p:spPr>
          <a:xfrm>
            <a:off x="251012" y="1789166"/>
            <a:ext cx="3733800" cy="1962150"/>
          </a:xfrm>
        </p:spPr>
      </p:pic>
      <p:pic>
        <p:nvPicPr>
          <p:cNvPr id="5" name="Picture 5" descr="A picture containing shape&#10;&#10;Description automatically generated">
            <a:extLst>
              <a:ext uri="{FF2B5EF4-FFF2-40B4-BE49-F238E27FC236}">
                <a16:creationId xmlns:a16="http://schemas.microsoft.com/office/drawing/2014/main" id="{7045839A-CF11-4B16-8685-237B9C337DB5}"/>
              </a:ext>
            </a:extLst>
          </p:cNvPr>
          <p:cNvPicPr>
            <a:picLocks noChangeAspect="1"/>
          </p:cNvPicPr>
          <p:nvPr/>
        </p:nvPicPr>
        <p:blipFill>
          <a:blip r:embed="rId3"/>
          <a:stretch>
            <a:fillRect/>
          </a:stretch>
        </p:blipFill>
        <p:spPr>
          <a:xfrm>
            <a:off x="4842342" y="1784257"/>
            <a:ext cx="2619375" cy="1743075"/>
          </a:xfrm>
          <a:prstGeom prst="rect">
            <a:avLst/>
          </a:prstGeom>
        </p:spPr>
      </p:pic>
      <p:pic>
        <p:nvPicPr>
          <p:cNvPr id="7" name="Picture 7" descr="Logo, company name&#10;&#10;Description automatically generated">
            <a:extLst>
              <a:ext uri="{FF2B5EF4-FFF2-40B4-BE49-F238E27FC236}">
                <a16:creationId xmlns:a16="http://schemas.microsoft.com/office/drawing/2014/main" id="{077F36DA-8152-4ED0-9A90-84419CBCFD76}"/>
              </a:ext>
            </a:extLst>
          </p:cNvPr>
          <p:cNvPicPr>
            <a:picLocks noChangeAspect="1"/>
          </p:cNvPicPr>
          <p:nvPr/>
        </p:nvPicPr>
        <p:blipFill>
          <a:blip r:embed="rId4"/>
          <a:stretch>
            <a:fillRect/>
          </a:stretch>
        </p:blipFill>
        <p:spPr>
          <a:xfrm>
            <a:off x="7682753" y="1887698"/>
            <a:ext cx="2743200" cy="1536192"/>
          </a:xfrm>
          <a:prstGeom prst="rect">
            <a:avLst/>
          </a:prstGeom>
        </p:spPr>
      </p:pic>
      <p:pic>
        <p:nvPicPr>
          <p:cNvPr id="8" name="Picture 8" descr="Icon&#10;&#10;Description automatically generated">
            <a:extLst>
              <a:ext uri="{FF2B5EF4-FFF2-40B4-BE49-F238E27FC236}">
                <a16:creationId xmlns:a16="http://schemas.microsoft.com/office/drawing/2014/main" id="{87BB4BA5-BF4B-4DA1-BB16-6D170013B2DD}"/>
              </a:ext>
            </a:extLst>
          </p:cNvPr>
          <p:cNvPicPr>
            <a:picLocks noChangeAspect="1"/>
          </p:cNvPicPr>
          <p:nvPr/>
        </p:nvPicPr>
        <p:blipFill>
          <a:blip r:embed="rId5"/>
          <a:stretch>
            <a:fillRect/>
          </a:stretch>
        </p:blipFill>
        <p:spPr>
          <a:xfrm>
            <a:off x="129988" y="3969370"/>
            <a:ext cx="2743200" cy="2146554"/>
          </a:xfrm>
          <a:prstGeom prst="rect">
            <a:avLst/>
          </a:prstGeom>
        </p:spPr>
      </p:pic>
      <p:pic>
        <p:nvPicPr>
          <p:cNvPr id="9" name="Picture 9" descr="Icon&#10;&#10;Description automatically generated">
            <a:extLst>
              <a:ext uri="{FF2B5EF4-FFF2-40B4-BE49-F238E27FC236}">
                <a16:creationId xmlns:a16="http://schemas.microsoft.com/office/drawing/2014/main" id="{D44A0000-8F33-4D7F-BA24-32688841094A}"/>
              </a:ext>
            </a:extLst>
          </p:cNvPr>
          <p:cNvPicPr>
            <a:picLocks noChangeAspect="1"/>
          </p:cNvPicPr>
          <p:nvPr/>
        </p:nvPicPr>
        <p:blipFill>
          <a:blip r:embed="rId6"/>
          <a:stretch>
            <a:fillRect/>
          </a:stretch>
        </p:blipFill>
        <p:spPr>
          <a:xfrm>
            <a:off x="6095999" y="4090147"/>
            <a:ext cx="1905000" cy="1905000"/>
          </a:xfrm>
          <a:prstGeom prst="rect">
            <a:avLst/>
          </a:prstGeom>
        </p:spPr>
      </p:pic>
      <p:pic>
        <p:nvPicPr>
          <p:cNvPr id="10" name="Picture 10" descr="Logo&#10;&#10;Description automatically generated">
            <a:extLst>
              <a:ext uri="{FF2B5EF4-FFF2-40B4-BE49-F238E27FC236}">
                <a16:creationId xmlns:a16="http://schemas.microsoft.com/office/drawing/2014/main" id="{C3B2AEAB-C914-4277-8ED2-5AABCBD19E07}"/>
              </a:ext>
            </a:extLst>
          </p:cNvPr>
          <p:cNvPicPr>
            <a:picLocks noChangeAspect="1"/>
          </p:cNvPicPr>
          <p:nvPr/>
        </p:nvPicPr>
        <p:blipFill>
          <a:blip r:embed="rId7"/>
          <a:stretch>
            <a:fillRect/>
          </a:stretch>
        </p:blipFill>
        <p:spPr>
          <a:xfrm>
            <a:off x="8299076" y="4298577"/>
            <a:ext cx="1510553" cy="1488142"/>
          </a:xfrm>
          <a:prstGeom prst="rect">
            <a:avLst/>
          </a:prstGeom>
        </p:spPr>
      </p:pic>
      <p:pic>
        <p:nvPicPr>
          <p:cNvPr id="11" name="Picture 11" descr="Icon&#10;&#10;Description automatically generated">
            <a:extLst>
              <a:ext uri="{FF2B5EF4-FFF2-40B4-BE49-F238E27FC236}">
                <a16:creationId xmlns:a16="http://schemas.microsoft.com/office/drawing/2014/main" id="{61EF7A6B-B436-4F80-BB5D-DB75254B3EFD}"/>
              </a:ext>
            </a:extLst>
          </p:cNvPr>
          <p:cNvPicPr>
            <a:picLocks noChangeAspect="1"/>
          </p:cNvPicPr>
          <p:nvPr/>
        </p:nvPicPr>
        <p:blipFill>
          <a:blip r:embed="rId8"/>
          <a:stretch>
            <a:fillRect/>
          </a:stretch>
        </p:blipFill>
        <p:spPr>
          <a:xfrm>
            <a:off x="9923930" y="3973606"/>
            <a:ext cx="1913965" cy="1913965"/>
          </a:xfrm>
          <a:prstGeom prst="rect">
            <a:avLst/>
          </a:prstGeom>
        </p:spPr>
      </p:pic>
      <p:pic>
        <p:nvPicPr>
          <p:cNvPr id="12" name="Picture 12" descr="Logo&#10;&#10;Description automatically generated">
            <a:extLst>
              <a:ext uri="{FF2B5EF4-FFF2-40B4-BE49-F238E27FC236}">
                <a16:creationId xmlns:a16="http://schemas.microsoft.com/office/drawing/2014/main" id="{D2E10B57-0180-49C0-BCC7-3BF562E25EDB}"/>
              </a:ext>
            </a:extLst>
          </p:cNvPr>
          <p:cNvPicPr>
            <a:picLocks noChangeAspect="1"/>
          </p:cNvPicPr>
          <p:nvPr/>
        </p:nvPicPr>
        <p:blipFill>
          <a:blip r:embed="rId9"/>
          <a:stretch>
            <a:fillRect/>
          </a:stretch>
        </p:blipFill>
        <p:spPr>
          <a:xfrm>
            <a:off x="2603967" y="4038320"/>
            <a:ext cx="1997449" cy="1986243"/>
          </a:xfrm>
          <a:prstGeom prst="rect">
            <a:avLst/>
          </a:prstGeom>
        </p:spPr>
      </p:pic>
      <mc:AlternateContent xmlns:mc="http://schemas.openxmlformats.org/markup-compatibility/2006">
        <mc:Choice xmlns:p14="http://schemas.microsoft.com/office/powerpoint/2010/main" Requires="p14">
          <p:contentPart p14:bwMode="auto" r:id="rId10">
            <p14:nvContentPartPr>
              <p14:cNvPr id="3" name="Ink 2">
                <a:extLst>
                  <a:ext uri="{FF2B5EF4-FFF2-40B4-BE49-F238E27FC236}">
                    <a16:creationId xmlns:a16="http://schemas.microsoft.com/office/drawing/2014/main" id="{0048FE06-5588-4FF2-8B55-BC6F1BE8E6A4}"/>
                  </a:ext>
                </a:extLst>
              </p14:cNvPr>
              <p14:cNvContentPartPr/>
              <p14:nvPr/>
            </p14:nvContentPartPr>
            <p14:xfrm>
              <a:off x="13046743" y="5399170"/>
              <a:ext cx="9525" cy="9525"/>
            </p14:xfrm>
          </p:contentPart>
        </mc:Choice>
        <mc:Fallback>
          <p:pic>
            <p:nvPicPr>
              <p:cNvPr id="3" name="Ink 2">
                <a:extLst>
                  <a:ext uri="{FF2B5EF4-FFF2-40B4-BE49-F238E27FC236}">
                    <a16:creationId xmlns:a16="http://schemas.microsoft.com/office/drawing/2014/main" id="{0048FE06-5588-4FF2-8B55-BC6F1BE8E6A4}"/>
                  </a:ext>
                </a:extLst>
              </p:cNvPr>
              <p:cNvPicPr/>
              <p:nvPr/>
            </p:nvPicPr>
            <p:blipFill>
              <a:blip r:embed="rId11"/>
              <a:stretch>
                <a:fillRect/>
              </a:stretch>
            </p:blipFill>
            <p:spPr>
              <a:xfrm>
                <a:off x="12570493" y="4922920"/>
                <a:ext cx="952500" cy="952500"/>
              </a:xfrm>
              <a:prstGeom prst="rect">
                <a:avLst/>
              </a:prstGeom>
            </p:spPr>
          </p:pic>
        </mc:Fallback>
      </mc:AlternateContent>
    </p:spTree>
    <p:extLst>
      <p:ext uri="{BB962C8B-B14F-4D97-AF65-F5344CB8AC3E}">
        <p14:creationId xmlns:p14="http://schemas.microsoft.com/office/powerpoint/2010/main" val="1659700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3A0CE-8A97-4B4C-98E7-22B0E79A7618}"/>
              </a:ext>
            </a:extLst>
          </p:cNvPr>
          <p:cNvSpPr>
            <a:spLocks noGrp="1"/>
          </p:cNvSpPr>
          <p:nvPr>
            <p:ph type="title"/>
          </p:nvPr>
        </p:nvSpPr>
        <p:spPr/>
        <p:txBody>
          <a:bodyPr/>
          <a:lstStyle/>
          <a:p>
            <a:endParaRPr lang="en-US"/>
          </a:p>
        </p:txBody>
      </p:sp>
      <p:pic>
        <p:nvPicPr>
          <p:cNvPr id="4" name="Picture 4" descr="A picture containing text, monitor, screenshot, electronics&#10;&#10;Description automatically generated">
            <a:extLst>
              <a:ext uri="{FF2B5EF4-FFF2-40B4-BE49-F238E27FC236}">
                <a16:creationId xmlns:a16="http://schemas.microsoft.com/office/drawing/2014/main" id="{A42C6A6B-4669-4652-BAB0-7A115146CD1E}"/>
              </a:ext>
            </a:extLst>
          </p:cNvPr>
          <p:cNvPicPr>
            <a:picLocks noGrp="1" noChangeAspect="1"/>
          </p:cNvPicPr>
          <p:nvPr>
            <p:ph idx="1"/>
          </p:nvPr>
        </p:nvPicPr>
        <p:blipFill>
          <a:blip r:embed="rId2"/>
          <a:stretch>
            <a:fillRect/>
          </a:stretch>
        </p:blipFill>
        <p:spPr>
          <a:xfrm>
            <a:off x="345024" y="458628"/>
            <a:ext cx="3255648" cy="5645264"/>
          </a:xfrm>
        </p:spPr>
      </p:pic>
      <p:pic>
        <p:nvPicPr>
          <p:cNvPr id="5" name="Picture 5" descr="Map&#10;&#10;Description automatically generated">
            <a:extLst>
              <a:ext uri="{FF2B5EF4-FFF2-40B4-BE49-F238E27FC236}">
                <a16:creationId xmlns:a16="http://schemas.microsoft.com/office/drawing/2014/main" id="{51DDB492-ED9C-4616-BB27-918B0453E5F3}"/>
              </a:ext>
            </a:extLst>
          </p:cNvPr>
          <p:cNvPicPr>
            <a:picLocks noChangeAspect="1"/>
          </p:cNvPicPr>
          <p:nvPr/>
        </p:nvPicPr>
        <p:blipFill>
          <a:blip r:embed="rId3"/>
          <a:stretch>
            <a:fillRect/>
          </a:stretch>
        </p:blipFill>
        <p:spPr>
          <a:xfrm>
            <a:off x="3667736" y="463464"/>
            <a:ext cx="3478665" cy="5638799"/>
          </a:xfrm>
          <a:prstGeom prst="rect">
            <a:avLst/>
          </a:prstGeom>
        </p:spPr>
      </p:pic>
      <p:pic>
        <p:nvPicPr>
          <p:cNvPr id="6" name="Picture 6">
            <a:extLst>
              <a:ext uri="{FF2B5EF4-FFF2-40B4-BE49-F238E27FC236}">
                <a16:creationId xmlns:a16="http://schemas.microsoft.com/office/drawing/2014/main" id="{6A090D65-A3B3-4B79-82FE-28FE86123E90}"/>
              </a:ext>
            </a:extLst>
          </p:cNvPr>
          <p:cNvPicPr>
            <a:picLocks noChangeAspect="1"/>
          </p:cNvPicPr>
          <p:nvPr/>
        </p:nvPicPr>
        <p:blipFill>
          <a:blip r:embed="rId4"/>
          <a:stretch>
            <a:fillRect/>
          </a:stretch>
        </p:blipFill>
        <p:spPr>
          <a:xfrm>
            <a:off x="7262010" y="463463"/>
            <a:ext cx="3242061" cy="5638800"/>
          </a:xfrm>
          <a:prstGeom prst="rect">
            <a:avLst/>
          </a:prstGeom>
        </p:spPr>
      </p:pic>
    </p:spTree>
    <p:extLst>
      <p:ext uri="{BB962C8B-B14F-4D97-AF65-F5344CB8AC3E}">
        <p14:creationId xmlns:p14="http://schemas.microsoft.com/office/powerpoint/2010/main" val="3292212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 monitor, electronics, black&#10;&#10;Description automatically generated">
            <a:extLst>
              <a:ext uri="{FF2B5EF4-FFF2-40B4-BE49-F238E27FC236}">
                <a16:creationId xmlns:a16="http://schemas.microsoft.com/office/drawing/2014/main" id="{82FBED0E-142B-4217-BDE1-BAB934C32696}"/>
              </a:ext>
            </a:extLst>
          </p:cNvPr>
          <p:cNvPicPr>
            <a:picLocks noGrp="1" noChangeAspect="1"/>
          </p:cNvPicPr>
          <p:nvPr>
            <p:ph idx="1"/>
          </p:nvPr>
        </p:nvPicPr>
        <p:blipFill>
          <a:blip r:embed="rId2"/>
          <a:stretch>
            <a:fillRect/>
          </a:stretch>
        </p:blipFill>
        <p:spPr>
          <a:xfrm>
            <a:off x="5143259" y="364683"/>
            <a:ext cx="3325098" cy="5906223"/>
          </a:xfrm>
        </p:spPr>
      </p:pic>
      <p:pic>
        <p:nvPicPr>
          <p:cNvPr id="5" name="Picture 5" descr="A picture containing text, appliance, different, kitchen appliance&#10;&#10;Description automatically generated">
            <a:extLst>
              <a:ext uri="{FF2B5EF4-FFF2-40B4-BE49-F238E27FC236}">
                <a16:creationId xmlns:a16="http://schemas.microsoft.com/office/drawing/2014/main" id="{1CB91097-3F96-431F-B6E2-1CFB6F4A8149}"/>
              </a:ext>
            </a:extLst>
          </p:cNvPr>
          <p:cNvPicPr>
            <a:picLocks noChangeAspect="1"/>
          </p:cNvPicPr>
          <p:nvPr/>
        </p:nvPicPr>
        <p:blipFill>
          <a:blip r:embed="rId3"/>
          <a:stretch>
            <a:fillRect/>
          </a:stretch>
        </p:blipFill>
        <p:spPr>
          <a:xfrm>
            <a:off x="401648" y="369519"/>
            <a:ext cx="3539059" cy="5899757"/>
          </a:xfrm>
          <a:prstGeom prst="rect">
            <a:avLst/>
          </a:prstGeom>
        </p:spPr>
      </p:pic>
    </p:spTree>
    <p:extLst>
      <p:ext uri="{BB962C8B-B14F-4D97-AF65-F5344CB8AC3E}">
        <p14:creationId xmlns:p14="http://schemas.microsoft.com/office/powerpoint/2010/main" val="2541296899"/>
      </p:ext>
    </p:extLst>
  </p:cSld>
  <p:clrMapOvr>
    <a:masterClrMapping/>
  </p:clrMapOvr>
</p:sld>
</file>

<file path=ppt/theme/theme1.xml><?xml version="1.0" encoding="utf-8"?>
<a:theme xmlns:a="http://schemas.openxmlformats.org/drawingml/2006/main" name="FadeVTI">
  <a:themeElements>
    <a:clrScheme name="gradient">
      <a:dk1>
        <a:sysClr val="windowText" lastClr="000000"/>
      </a:dk1>
      <a:lt1>
        <a:sysClr val="window" lastClr="FFFFFF"/>
      </a:lt1>
      <a:dk2>
        <a:srgbClr val="203040"/>
      </a:dk2>
      <a:lt2>
        <a:srgbClr val="ECF0F0"/>
      </a:lt2>
      <a:accent1>
        <a:srgbClr val="00BAC8"/>
      </a:accent1>
      <a:accent2>
        <a:srgbClr val="794DFF"/>
      </a:accent2>
      <a:accent3>
        <a:srgbClr val="00D17D"/>
      </a:accent3>
      <a:accent4>
        <a:srgbClr val="E69500"/>
      </a:accent4>
      <a:accent5>
        <a:srgbClr val="FE5D21"/>
      </a:accent5>
      <a:accent6>
        <a:srgbClr val="DA2A69"/>
      </a:accent6>
      <a:hlink>
        <a:srgbClr val="3E8FF1"/>
      </a:hlink>
      <a:folHlink>
        <a:srgbClr val="939393"/>
      </a:folHlink>
    </a:clrScheme>
    <a:fontScheme name="Custom 49">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deVTI" id="{1194088A-B135-4437-9FD8-7466BBC13A13}" vid="{B787DE2F-1995-45D8-A8E2-6B5CC521AC5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63412CE6C9DB4FAE65F9FEF90AF30F" ma:contentTypeVersion="7" ma:contentTypeDescription="Create a new document." ma:contentTypeScope="" ma:versionID="75fd0a9e98b297bbaa2ed4851622b92e">
  <xsd:schema xmlns:xsd="http://www.w3.org/2001/XMLSchema" xmlns:xs="http://www.w3.org/2001/XMLSchema" xmlns:p="http://schemas.microsoft.com/office/2006/metadata/properties" xmlns:ns3="a63d3556-14c1-4f86-a0e8-4ad99b74c6aa" xmlns:ns4="6b25c4fa-f291-4632-8a36-1c74be72259a" targetNamespace="http://schemas.microsoft.com/office/2006/metadata/properties" ma:root="true" ma:fieldsID="2a3d5f7cb6929cfd2f1f6beefa7c460b" ns3:_="" ns4:_="">
    <xsd:import namespace="a63d3556-14c1-4f86-a0e8-4ad99b74c6aa"/>
    <xsd:import namespace="6b25c4fa-f291-4632-8a36-1c74be72259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3d3556-14c1-4f86-a0e8-4ad99b74c6a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b25c4fa-f291-4632-8a36-1c74be72259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1F3C0E0-09B0-4487-8271-FFA6E103A349}">
  <ds:schemaRefs>
    <ds:schemaRef ds:uri="6b25c4fa-f291-4632-8a36-1c74be72259a"/>
    <ds:schemaRef ds:uri="a63d3556-14c1-4f86-a0e8-4ad99b74c6a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9FC36A7-AEC4-4B09-9D10-FACFB4174024}">
  <ds:schemaRefs>
    <ds:schemaRef ds:uri="http://schemas.microsoft.com/sharepoint/v3/contenttype/forms"/>
  </ds:schemaRefs>
</ds:datastoreItem>
</file>

<file path=customXml/itemProps3.xml><?xml version="1.0" encoding="utf-8"?>
<ds:datastoreItem xmlns:ds="http://schemas.openxmlformats.org/officeDocument/2006/customXml" ds:itemID="{BBC16C6E-CC70-40B6-A197-64B3E03579CA}">
  <ds:schemaRefs>
    <ds:schemaRef ds:uri="6b25c4fa-f291-4632-8a36-1c74be72259a"/>
    <ds:schemaRef ds:uri="a63d3556-14c1-4f86-a0e8-4ad99b74c6a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107</TotalTime>
  <Words>327</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Aharoni</vt:lpstr>
      <vt:lpstr>Arial</vt:lpstr>
      <vt:lpstr>Avenir Next LT Pro</vt:lpstr>
      <vt:lpstr>FadeVTI</vt:lpstr>
      <vt:lpstr>ARMapper - IgniteAR</vt:lpstr>
      <vt:lpstr>Problem Statement</vt:lpstr>
      <vt:lpstr>Target Audience</vt:lpstr>
      <vt:lpstr>App Description and its role</vt:lpstr>
      <vt:lpstr>Resources to be used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Vardhan Viswanath</dc:creator>
  <cp:lastModifiedBy>Vardhan Viswanath - [CB.EN.U4CCE20068]</cp:lastModifiedBy>
  <cp:revision>2</cp:revision>
  <dcterms:created xsi:type="dcterms:W3CDTF">2021-07-17T12:43:55Z</dcterms:created>
  <dcterms:modified xsi:type="dcterms:W3CDTF">2021-07-18T10:14:29Z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0x0101007963412CE6C9DB4FAE65F9FEF90AF30F</vt:lpwstr>
  </property>
</Properties>
</file>