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p:regular r:id="rId30"/>
      <p:bold r:id="rId31"/>
      <p:italic r:id="rId32"/>
      <p:boldItalic r:id="rId33"/>
    </p:embeddedFont>
    <p:embeddedFont>
      <p:font typeface="Maven Pro SemiBold"/>
      <p:regular r:id="rId34"/>
      <p:bold r:id="rId35"/>
    </p:embeddedFont>
    <p:embeddedFont>
      <p:font typeface="Lato"/>
      <p:regular r:id="rId36"/>
      <p:bold r:id="rId37"/>
      <p:italic r:id="rId38"/>
      <p:boldItalic r:id="rId39"/>
    </p:embeddedFont>
    <p:embeddedFont>
      <p:font typeface="Press Start 2P"/>
      <p:regular r:id="rId40"/>
    </p:embeddedFont>
    <p:embeddedFont>
      <p:font typeface="Fira Sans Condensed Medium"/>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hrP31j7x1QPc7zukxigv1SmQLB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essStart2P-regular.fntdata"/><Relationship Id="rId20" Type="http://schemas.openxmlformats.org/officeDocument/2006/relationships/slide" Target="slides/slide16.xml"/><Relationship Id="rId42" Type="http://schemas.openxmlformats.org/officeDocument/2006/relationships/font" Target="fonts/FiraSansCondensedMedium-bold.fntdata"/><Relationship Id="rId41" Type="http://schemas.openxmlformats.org/officeDocument/2006/relationships/font" Target="fonts/FiraSansCondensedMedium-regular.fntdata"/><Relationship Id="rId22" Type="http://schemas.openxmlformats.org/officeDocument/2006/relationships/slide" Target="slides/slide18.xml"/><Relationship Id="rId44" Type="http://schemas.openxmlformats.org/officeDocument/2006/relationships/font" Target="fonts/FiraSansCondensedMedium-boldItalic.fntdata"/><Relationship Id="rId21" Type="http://schemas.openxmlformats.org/officeDocument/2006/relationships/slide" Target="slides/slide17.xml"/><Relationship Id="rId43" Type="http://schemas.openxmlformats.org/officeDocument/2006/relationships/font" Target="fonts/FiraSansCondensedMedium-italic.fntdata"/><Relationship Id="rId24" Type="http://schemas.openxmlformats.org/officeDocument/2006/relationships/slide" Target="slides/slide20.xml"/><Relationship Id="rId46" Type="http://schemas.openxmlformats.org/officeDocument/2006/relationships/font" Target="fonts/MavenPro-bold.fntdata"/><Relationship Id="rId23" Type="http://schemas.openxmlformats.org/officeDocument/2006/relationships/slide" Target="slides/slide19.xml"/><Relationship Id="rId45"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MavenProSemiBold-bold.fntdata"/><Relationship Id="rId12" Type="http://schemas.openxmlformats.org/officeDocument/2006/relationships/slide" Target="slides/slide8.xml"/><Relationship Id="rId34" Type="http://schemas.openxmlformats.org/officeDocument/2006/relationships/font" Target="fonts/MavenProSemiBold-regular.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7" name="Google Shape;9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7" name="Google Shape;10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Solution - The given problem can be solved using Backtracking. The idea is to iterate over each cell of a matrix, based on the information available from the neighboring cells, assign a mine to that cell or not.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6" name="Google Shape;10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Strategy used - Check if all the nodes visited and the array is zero_matrix, if yes then return the answer and terminate.</a:t>
            </a:r>
            <a:endParaRPr/>
          </a:p>
          <a:p>
            <a:pPr indent="0" lvl="0" marL="0" rtl="0" algn="l">
              <a:lnSpc>
                <a:spcPct val="100000"/>
              </a:lnSpc>
              <a:spcBef>
                <a:spcPts val="0"/>
              </a:spcBef>
              <a:spcAft>
                <a:spcPts val="0"/>
              </a:spcAft>
              <a:buClr>
                <a:schemeClr val="dk1"/>
              </a:buClr>
              <a:buSzPts val="1100"/>
              <a:buFont typeface="Arial"/>
              <a:buNone/>
            </a:pPr>
            <a:r>
              <a:rPr lang="en"/>
              <a:t>If all the nodes visited but array!= zero matrix then no answer</a:t>
            </a:r>
            <a:endParaRPr/>
          </a:p>
          <a:p>
            <a:pPr indent="0" lvl="0" marL="0" rtl="0" algn="l">
              <a:lnSpc>
                <a:spcPct val="100000"/>
              </a:lnSpc>
              <a:spcBef>
                <a:spcPts val="0"/>
              </a:spcBef>
              <a:spcAft>
                <a:spcPts val="0"/>
              </a:spcAft>
              <a:buClr>
                <a:schemeClr val="dk1"/>
              </a:buClr>
              <a:buSzPts val="1100"/>
              <a:buFont typeface="Arial"/>
              <a:buNone/>
            </a:pPr>
            <a:r>
              <a:rPr lang="en"/>
              <a:t>Mark the current node as mine and decrease surrounding node values in array by 1</a:t>
            </a:r>
            <a:endParaRPr/>
          </a:p>
          <a:p>
            <a:pPr indent="0" lvl="0" marL="0" rtl="0" algn="l">
              <a:lnSpc>
                <a:spcPct val="100000"/>
              </a:lnSpc>
              <a:spcBef>
                <a:spcPts val="0"/>
              </a:spcBef>
              <a:spcAft>
                <a:spcPts val="0"/>
              </a:spcAft>
              <a:buClr>
                <a:schemeClr val="dk1"/>
              </a:buClr>
              <a:buSzPts val="1100"/>
              <a:buFont typeface="Arial"/>
              <a:buNone/>
            </a:pPr>
            <a:r>
              <a:rPr lang="en"/>
              <a:t>Recursively call solver function for the new array state</a:t>
            </a:r>
            <a:endParaRPr/>
          </a:p>
          <a:p>
            <a:pPr indent="0" lvl="0" marL="0" rtl="0" algn="l">
              <a:lnSpc>
                <a:spcPct val="100000"/>
              </a:lnSpc>
              <a:spcBef>
                <a:spcPts val="0"/>
              </a:spcBef>
              <a:spcAft>
                <a:spcPts val="0"/>
              </a:spcAft>
              <a:buClr>
                <a:schemeClr val="dk1"/>
              </a:buClr>
              <a:buSzPts val="1100"/>
              <a:buFont typeface="Arial"/>
              <a:buNone/>
            </a:pPr>
            <a:r>
              <a:rPr lang="en"/>
              <a:t>Backtrack by retrieving the changes done in array by adding 1 to all the nodes changed</a:t>
            </a:r>
            <a:endParaRPr/>
          </a:p>
          <a:p>
            <a:pPr indent="0" lvl="0" marL="0" rtl="0" algn="l">
              <a:lnSpc>
                <a:spcPct val="100000"/>
              </a:lnSpc>
              <a:spcBef>
                <a:spcPts val="0"/>
              </a:spcBef>
              <a:spcAft>
                <a:spcPts val="0"/>
              </a:spcAft>
              <a:buClr>
                <a:schemeClr val="dk1"/>
              </a:buClr>
              <a:buSzPts val="1100"/>
              <a:buFont typeface="Arial"/>
              <a:buNone/>
            </a:pPr>
            <a:r>
              <a:rPr lang="en"/>
              <a:t>Recursively call the solver function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2" name="Google Shape;11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4" name="Google Shape;1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1" name="Google Shape;1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8" name="Google Shape;1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6" name="Google Shape;12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2" name="Google Shape;12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8" name="Google Shape;122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5" name="Google Shape;123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20bf87da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6" name="Google Shape;1266;g120bf87da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1" name="Google Shape;128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0" name="Google Shape;9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start with the motivation behind choosing the topic followed by introduction and our idea to solve the problem statement, then we describe the implementation of the idea and finally check the time and space complexity of our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7" name="Google Shape;9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start with a famous quote ..” The only game I played without understanding the logic “Minesweeper” clicking random tiles but still loosing by word architect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3" name="Google Shape;10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MOTIVATION behind our idea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soccer to Sudoku, Go to Connect Four, games have fascinated and challenged mathematicians and computer scientists for centuries. Oftentimes, a game may have a straightforward premise or a simple set of rules yet when scholars analyze it closer, a plethora of complex and intriguing problems emerge. It is this deceptive and sometimes unexpected depth that draws scholars to rigorously study games.Chess, on the other hand, has had a long legacy in computer science. For decades, programming a computer to successfully beat humans at chess was seen as the pinnacle of artificial intelligence. Now, there exist supercomputers which manage to beat the world champions of chess. Minesweeper is another example of a game with a simple set of rules yet challenging implications. In fact, Minesweeper is in a class of mathematically difficult problems known as co-NP-complete. Therefore, understanding the complexity of Minesweeper and designing algorithms to solve it may prove useful to other related problems.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6" name="Google Shape;10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Introduction and Our Idea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Minesweeper is a single-player puzzle video game. The objective of the game is to clear a rectangular board containing hidden "mines" or bombs without detonating any of them, with help from clues about the number of neighboring mines in each field. If a cell where a mine is present is clicked then we lose, else we are still in the game. Each turn, the player may probe or uncover a square revealing either a mine or an integer. This integer represents the number of mines adjacent to that particular square. As such, the number on a cell ranges from 0 to 8 since a cell cannot have more than eight neighbors.neighbors. The game ends when the player probes a cell containing</a:t>
            </a:r>
            <a:endParaRPr/>
          </a:p>
          <a:p>
            <a:pPr indent="0" lvl="0" marL="0" rtl="0" algn="l">
              <a:lnSpc>
                <a:spcPct val="100000"/>
              </a:lnSpc>
              <a:spcBef>
                <a:spcPts val="0"/>
              </a:spcBef>
              <a:spcAft>
                <a:spcPts val="0"/>
              </a:spcAft>
              <a:buClr>
                <a:schemeClr val="dk1"/>
              </a:buClr>
              <a:buSzPts val="1100"/>
              <a:buFont typeface="Arial"/>
              <a:buNone/>
            </a:pPr>
            <a:r>
              <a:rPr lang="en"/>
              <a:t>a mine. The goal of the game is to uncover every square that does not contain a</a:t>
            </a:r>
            <a:endParaRPr/>
          </a:p>
          <a:p>
            <a:pPr indent="0" lvl="0" marL="0" rtl="0" algn="l">
              <a:lnSpc>
                <a:spcPct val="100000"/>
              </a:lnSpc>
              <a:spcBef>
                <a:spcPts val="0"/>
              </a:spcBef>
              <a:spcAft>
                <a:spcPts val="0"/>
              </a:spcAft>
              <a:buClr>
                <a:schemeClr val="dk1"/>
              </a:buClr>
              <a:buSzPts val="1100"/>
              <a:buFont typeface="Arial"/>
              <a:buNone/>
            </a:pPr>
            <a:r>
              <a:rPr lang="en"/>
              <a:t>mine.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7" name="Google Shape;10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Problem - Given a 2D array arr[][] of dimensions N*M, representing a minesweeper matrix, where each cell contains an integer from the range [0, 9], representing the number of mines in itself and all the eight cells adjacent to it, the task is to solve the minesweeper and uncover all the mines in the matrix. Print ‘X’ for the cell containing a mine and ‘_’ for all the other empty cells. If it is not possible to solve the minesweeper, then print “-1”.</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24000">
              <a:schemeClr val="dk2"/>
            </a:gs>
            <a:gs pos="56000">
              <a:schemeClr val="dk2"/>
            </a:gs>
            <a:gs pos="100000">
              <a:srgbClr val="141C21"/>
            </a:gs>
          </a:gsLst>
          <a:lin ang="5400012" scaled="0"/>
        </a:gradFill>
      </p:bgPr>
    </p:bg>
    <p:spTree>
      <p:nvGrpSpPr>
        <p:cNvPr id="8" name="Shape 8"/>
        <p:cNvGrpSpPr/>
        <p:nvPr/>
      </p:nvGrpSpPr>
      <p:grpSpPr>
        <a:xfrm>
          <a:off x="0" y="0"/>
          <a:ext cx="0" cy="0"/>
          <a:chOff x="0" y="0"/>
          <a:chExt cx="0" cy="0"/>
        </a:xfrm>
      </p:grpSpPr>
      <p:sp>
        <p:nvSpPr>
          <p:cNvPr id="9" name="Google Shape;9;p27"/>
          <p:cNvSpPr/>
          <p:nvPr/>
        </p:nvSpPr>
        <p:spPr>
          <a:xfrm>
            <a:off x="2358902"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7"/>
          <p:cNvSpPr/>
          <p:nvPr/>
        </p:nvSpPr>
        <p:spPr>
          <a:xfrm>
            <a:off x="2948617" y="4842290"/>
            <a:ext cx="295369" cy="301119"/>
          </a:xfrm>
          <a:custGeom>
            <a:rect b="b" l="l" r="r" t="t"/>
            <a:pathLst>
              <a:path extrusionOk="0" h="10548" w="9515">
                <a:moveTo>
                  <a:pt x="1" y="0"/>
                </a:moveTo>
                <a:lnTo>
                  <a:pt x="1"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7"/>
          <p:cNvSpPr/>
          <p:nvPr/>
        </p:nvSpPr>
        <p:spPr>
          <a:xfrm>
            <a:off x="5897255" y="4842290"/>
            <a:ext cx="295338" cy="301119"/>
          </a:xfrm>
          <a:custGeom>
            <a:rect b="b" l="l" r="r" t="t"/>
            <a:pathLst>
              <a:path extrusionOk="0" h="10548" w="9514">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p:nvPr/>
        </p:nvSpPr>
        <p:spPr>
          <a:xfrm>
            <a:off x="825701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a:off x="1179440" y="423924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1769155" y="423924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2948617" y="423924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7"/>
          <p:cNvSpPr/>
          <p:nvPr/>
        </p:nvSpPr>
        <p:spPr>
          <a:xfrm>
            <a:off x="3538332" y="423924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p:nvPr/>
        </p:nvSpPr>
        <p:spPr>
          <a:xfrm>
            <a:off x="5307509"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5897255" y="4239249"/>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6486970" y="423924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7"/>
          <p:cNvSpPr/>
          <p:nvPr/>
        </p:nvSpPr>
        <p:spPr>
          <a:xfrm>
            <a:off x="707668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7"/>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8257017" y="3637275"/>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p:nvPr/>
        </p:nvSpPr>
        <p:spPr>
          <a:xfrm>
            <a:off x="7666240" y="3635868"/>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7"/>
          <p:cNvSpPr/>
          <p:nvPr/>
        </p:nvSpPr>
        <p:spPr>
          <a:xfrm>
            <a:off x="9" y="3034023"/>
            <a:ext cx="295338" cy="302004"/>
          </a:xfrm>
          <a:custGeom>
            <a:rect b="b" l="l" r="r" t="t"/>
            <a:pathLst>
              <a:path extrusionOk="0" h="10579" w="9514">
                <a:moveTo>
                  <a:pt x="0" y="1"/>
                </a:moveTo>
                <a:lnTo>
                  <a:pt x="0" y="10578"/>
                </a:lnTo>
                <a:lnTo>
                  <a:pt x="9514" y="1057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7"/>
          <p:cNvSpPr/>
          <p:nvPr/>
        </p:nvSpPr>
        <p:spPr>
          <a:xfrm>
            <a:off x="9" y="2431866"/>
            <a:ext cx="295338" cy="301119"/>
          </a:xfrm>
          <a:custGeom>
            <a:rect b="b" l="l" r="r" t="t"/>
            <a:pathLst>
              <a:path extrusionOk="0" h="10548" w="9514">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7"/>
          <p:cNvSpPr/>
          <p:nvPr/>
        </p:nvSpPr>
        <p:spPr>
          <a:xfrm>
            <a:off x="884677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a:off x="8846774" y="3034680"/>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7"/>
          <p:cNvSpPr/>
          <p:nvPr/>
        </p:nvSpPr>
        <p:spPr>
          <a:xfrm>
            <a:off x="-51" y="1784888"/>
            <a:ext cx="295369" cy="302004"/>
          </a:xfrm>
          <a:custGeom>
            <a:rect b="b" l="l" r="r" t="t"/>
            <a:pathLst>
              <a:path extrusionOk="0" h="10579" w="9515">
                <a:moveTo>
                  <a:pt x="1" y="1"/>
                </a:moveTo>
                <a:lnTo>
                  <a:pt x="1" y="10579"/>
                </a:lnTo>
                <a:lnTo>
                  <a:pt x="9515" y="10579"/>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7"/>
          <p:cNvSpPr/>
          <p:nvPr/>
        </p:nvSpPr>
        <p:spPr>
          <a:xfrm>
            <a:off x="590611" y="3034023"/>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7"/>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7"/>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p:nvPr/>
        </p:nvSpPr>
        <p:spPr>
          <a:xfrm>
            <a:off x="1179931" y="4842263"/>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7"/>
          <p:cNvSpPr/>
          <p:nvPr/>
        </p:nvSpPr>
        <p:spPr>
          <a:xfrm>
            <a:off x="176892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p:nvPr/>
        </p:nvSpPr>
        <p:spPr>
          <a:xfrm>
            <a:off x="3538345" y="4840565"/>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7"/>
          <p:cNvSpPr/>
          <p:nvPr/>
        </p:nvSpPr>
        <p:spPr>
          <a:xfrm>
            <a:off x="412853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p:nvPr/>
        </p:nvSpPr>
        <p:spPr>
          <a:xfrm>
            <a:off x="4717807" y="4840565"/>
            <a:ext cx="295369" cy="301148"/>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7"/>
          <p:cNvSpPr/>
          <p:nvPr/>
        </p:nvSpPr>
        <p:spPr>
          <a:xfrm>
            <a:off x="530800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7"/>
          <p:cNvSpPr/>
          <p:nvPr/>
        </p:nvSpPr>
        <p:spPr>
          <a:xfrm>
            <a:off x="6486964" y="4840565"/>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7"/>
          <p:cNvSpPr/>
          <p:nvPr/>
        </p:nvSpPr>
        <p:spPr>
          <a:xfrm>
            <a:off x="707668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7"/>
          <p:cNvSpPr/>
          <p:nvPr/>
        </p:nvSpPr>
        <p:spPr>
          <a:xfrm>
            <a:off x="412805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7"/>
          <p:cNvSpPr/>
          <p:nvPr/>
        </p:nvSpPr>
        <p:spPr>
          <a:xfrm>
            <a:off x="7667320" y="4238203"/>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7"/>
          <p:cNvSpPr/>
          <p:nvPr/>
        </p:nvSpPr>
        <p:spPr>
          <a:xfrm>
            <a:off x="7666398" y="4840524"/>
            <a:ext cx="294438" cy="301119"/>
          </a:xfrm>
          <a:custGeom>
            <a:rect b="b" l="l" r="r" t="t"/>
            <a:pathLst>
              <a:path extrusionOk="0" h="10548" w="9485">
                <a:moveTo>
                  <a:pt x="1" y="0"/>
                </a:moveTo>
                <a:lnTo>
                  <a:pt x="1" y="10548"/>
                </a:lnTo>
                <a:lnTo>
                  <a:pt x="9484" y="10548"/>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7"/>
          <p:cNvSpPr/>
          <p:nvPr/>
        </p:nvSpPr>
        <p:spPr>
          <a:xfrm>
            <a:off x="825704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7"/>
          <p:cNvSpPr/>
          <p:nvPr/>
        </p:nvSpPr>
        <p:spPr>
          <a:xfrm>
            <a:off x="884858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p:nvPr/>
        </p:nvSpPr>
        <p:spPr>
          <a:xfrm>
            <a:off x="8847780" y="3637291"/>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7"/>
          <p:cNvSpPr/>
          <p:nvPr/>
        </p:nvSpPr>
        <p:spPr>
          <a:xfrm>
            <a:off x="8846852" y="2432085"/>
            <a:ext cx="295369" cy="301119"/>
          </a:xfrm>
          <a:custGeom>
            <a:rect b="b" l="l" r="r" t="t"/>
            <a:pathLst>
              <a:path extrusionOk="0" h="10548" w="9515">
                <a:moveTo>
                  <a:pt x="1" y="0"/>
                </a:moveTo>
                <a:lnTo>
                  <a:pt x="1" y="10547"/>
                </a:lnTo>
                <a:lnTo>
                  <a:pt x="9515" y="10547"/>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7"/>
          <p:cNvSpPr/>
          <p:nvPr/>
        </p:nvSpPr>
        <p:spPr>
          <a:xfrm>
            <a:off x="8846837" y="1829248"/>
            <a:ext cx="294407" cy="302004"/>
          </a:xfrm>
          <a:custGeom>
            <a:rect b="b" l="l" r="r" t="t"/>
            <a:pathLst>
              <a:path extrusionOk="0" h="10579" w="9484">
                <a:moveTo>
                  <a:pt x="0" y="1"/>
                </a:moveTo>
                <a:lnTo>
                  <a:pt x="0" y="10579"/>
                </a:lnTo>
                <a:lnTo>
                  <a:pt x="9484" y="10579"/>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7"/>
          <p:cNvSpPr/>
          <p:nvPr/>
        </p:nvSpPr>
        <p:spPr>
          <a:xfrm>
            <a:off x="7074526" y="3637928"/>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7"/>
          <p:cNvSpPr/>
          <p:nvPr/>
        </p:nvSpPr>
        <p:spPr>
          <a:xfrm>
            <a:off x="1768933" y="3638751"/>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7"/>
          <p:cNvSpPr/>
          <p:nvPr/>
        </p:nvSpPr>
        <p:spPr>
          <a:xfrm>
            <a:off x="8258967" y="303510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txBox="1"/>
          <p:nvPr>
            <p:ph type="ctrTitle"/>
          </p:nvPr>
        </p:nvSpPr>
        <p:spPr>
          <a:xfrm>
            <a:off x="1841100" y="2279225"/>
            <a:ext cx="5461800" cy="9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3500">
                <a:solidFill>
                  <a:srgbClr val="FFFFFF"/>
                </a:solidFill>
              </a:defRPr>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55" name="Google Shape;55;p27"/>
          <p:cNvSpPr txBox="1"/>
          <p:nvPr>
            <p:ph idx="1" type="subTitle"/>
          </p:nvPr>
        </p:nvSpPr>
        <p:spPr>
          <a:xfrm>
            <a:off x="2358950" y="3281500"/>
            <a:ext cx="4283100" cy="52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 name="Google Shape;56;p27"/>
          <p:cNvSpPr txBox="1"/>
          <p:nvPr>
            <p:ph idx="2" type="ctrTitle"/>
          </p:nvPr>
        </p:nvSpPr>
        <p:spPr>
          <a:xfrm>
            <a:off x="713100" y="1323175"/>
            <a:ext cx="7717800" cy="73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4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03">
  <p:cSld name="ONE_COLUMN_TEXT_3_1">
    <p:spTree>
      <p:nvGrpSpPr>
        <p:cNvPr id="362" name="Shape 362"/>
        <p:cNvGrpSpPr/>
        <p:nvPr/>
      </p:nvGrpSpPr>
      <p:grpSpPr>
        <a:xfrm>
          <a:off x="0" y="0"/>
          <a:ext cx="0" cy="0"/>
          <a:chOff x="0" y="0"/>
          <a:chExt cx="0" cy="0"/>
        </a:xfrm>
      </p:grpSpPr>
      <p:sp>
        <p:nvSpPr>
          <p:cNvPr id="363" name="Google Shape;363;p36"/>
          <p:cNvSpPr txBox="1"/>
          <p:nvPr>
            <p:ph type="title"/>
          </p:nvPr>
        </p:nvSpPr>
        <p:spPr>
          <a:xfrm>
            <a:off x="3661425" y="1814600"/>
            <a:ext cx="4837800" cy="1279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2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364" name="Google Shape;364;p36"/>
          <p:cNvSpPr txBox="1"/>
          <p:nvPr>
            <p:ph idx="1" type="subTitle"/>
          </p:nvPr>
        </p:nvSpPr>
        <p:spPr>
          <a:xfrm>
            <a:off x="3744175" y="3094250"/>
            <a:ext cx="47550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700"/>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365" name="Google Shape;365;p36"/>
          <p:cNvSpPr/>
          <p:nvPr/>
        </p:nvSpPr>
        <p:spPr>
          <a:xfrm>
            <a:off x="25238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6"/>
          <p:cNvSpPr/>
          <p:nvPr/>
        </p:nvSpPr>
        <p:spPr>
          <a:xfrm>
            <a:off x="31135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6"/>
          <p:cNvSpPr/>
          <p:nvPr/>
        </p:nvSpPr>
        <p:spPr>
          <a:xfrm>
            <a:off x="37032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6"/>
          <p:cNvSpPr/>
          <p:nvPr/>
        </p:nvSpPr>
        <p:spPr>
          <a:xfrm>
            <a:off x="2523842" y="36363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6"/>
          <p:cNvSpPr/>
          <p:nvPr/>
        </p:nvSpPr>
        <p:spPr>
          <a:xfrm>
            <a:off x="31144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6"/>
          <p:cNvSpPr/>
          <p:nvPr/>
        </p:nvSpPr>
        <p:spPr>
          <a:xfrm>
            <a:off x="31144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6"/>
          <p:cNvSpPr/>
          <p:nvPr/>
        </p:nvSpPr>
        <p:spPr>
          <a:xfrm>
            <a:off x="25243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6"/>
          <p:cNvSpPr/>
          <p:nvPr/>
        </p:nvSpPr>
        <p:spPr>
          <a:xfrm>
            <a:off x="31145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6"/>
          <p:cNvSpPr/>
          <p:nvPr/>
        </p:nvSpPr>
        <p:spPr>
          <a:xfrm>
            <a:off x="37043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6"/>
          <p:cNvSpPr/>
          <p:nvPr/>
        </p:nvSpPr>
        <p:spPr>
          <a:xfrm rot="10800000">
            <a:off x="31164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6"/>
          <p:cNvSpPr/>
          <p:nvPr/>
        </p:nvSpPr>
        <p:spPr>
          <a:xfrm rot="10800000">
            <a:off x="31140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6"/>
          <p:cNvSpPr/>
          <p:nvPr/>
        </p:nvSpPr>
        <p:spPr>
          <a:xfrm rot="10800000">
            <a:off x="37056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6"/>
          <p:cNvSpPr/>
          <p:nvPr/>
        </p:nvSpPr>
        <p:spPr>
          <a:xfrm rot="10800000">
            <a:off x="31163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6"/>
          <p:cNvSpPr/>
          <p:nvPr/>
        </p:nvSpPr>
        <p:spPr>
          <a:xfrm rot="10800000">
            <a:off x="37055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6"/>
          <p:cNvSpPr/>
          <p:nvPr/>
        </p:nvSpPr>
        <p:spPr>
          <a:xfrm rot="10800000">
            <a:off x="31162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6"/>
          <p:cNvSpPr/>
          <p:nvPr/>
        </p:nvSpPr>
        <p:spPr>
          <a:xfrm rot="10800000">
            <a:off x="2525934" y="603910"/>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6"/>
          <p:cNvSpPr/>
          <p:nvPr/>
        </p:nvSpPr>
        <p:spPr>
          <a:xfrm rot="10800000">
            <a:off x="37055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6"/>
          <p:cNvSpPr/>
          <p:nvPr/>
        </p:nvSpPr>
        <p:spPr>
          <a:xfrm rot="10800000">
            <a:off x="31162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6"/>
          <p:cNvSpPr/>
          <p:nvPr/>
        </p:nvSpPr>
        <p:spPr>
          <a:xfrm rot="10800000">
            <a:off x="25265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24000">
              <a:schemeClr val="dk2"/>
            </a:gs>
            <a:gs pos="56000">
              <a:schemeClr val="dk2"/>
            </a:gs>
            <a:gs pos="100000">
              <a:srgbClr val="141C21"/>
            </a:gs>
          </a:gsLst>
          <a:lin ang="5400012" scaled="0"/>
        </a:gradFill>
      </p:bgPr>
    </p:bg>
    <p:spTree>
      <p:nvGrpSpPr>
        <p:cNvPr id="384" name="Shape 384"/>
        <p:cNvGrpSpPr/>
        <p:nvPr/>
      </p:nvGrpSpPr>
      <p:grpSpPr>
        <a:xfrm>
          <a:off x="0" y="0"/>
          <a:ext cx="0" cy="0"/>
          <a:chOff x="0" y="0"/>
          <a:chExt cx="0" cy="0"/>
        </a:xfrm>
      </p:grpSpPr>
      <p:sp>
        <p:nvSpPr>
          <p:cNvPr id="385" name="Google Shape;385;p37"/>
          <p:cNvSpPr/>
          <p:nvPr/>
        </p:nvSpPr>
        <p:spPr>
          <a:xfrm>
            <a:off x="38345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7"/>
          <p:cNvSpPr/>
          <p:nvPr/>
        </p:nvSpPr>
        <p:spPr>
          <a:xfrm>
            <a:off x="44242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7"/>
          <p:cNvSpPr/>
          <p:nvPr/>
        </p:nvSpPr>
        <p:spPr>
          <a:xfrm>
            <a:off x="50139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7"/>
          <p:cNvSpPr/>
          <p:nvPr/>
        </p:nvSpPr>
        <p:spPr>
          <a:xfrm>
            <a:off x="3834542" y="36363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7"/>
          <p:cNvSpPr/>
          <p:nvPr/>
        </p:nvSpPr>
        <p:spPr>
          <a:xfrm>
            <a:off x="44251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7"/>
          <p:cNvSpPr/>
          <p:nvPr/>
        </p:nvSpPr>
        <p:spPr>
          <a:xfrm>
            <a:off x="44251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7"/>
          <p:cNvSpPr/>
          <p:nvPr/>
        </p:nvSpPr>
        <p:spPr>
          <a:xfrm>
            <a:off x="38350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7"/>
          <p:cNvSpPr/>
          <p:nvPr/>
        </p:nvSpPr>
        <p:spPr>
          <a:xfrm>
            <a:off x="44252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7"/>
          <p:cNvSpPr/>
          <p:nvPr/>
        </p:nvSpPr>
        <p:spPr>
          <a:xfrm>
            <a:off x="50150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7"/>
          <p:cNvSpPr/>
          <p:nvPr/>
        </p:nvSpPr>
        <p:spPr>
          <a:xfrm rot="10800000">
            <a:off x="44271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7"/>
          <p:cNvSpPr/>
          <p:nvPr/>
        </p:nvSpPr>
        <p:spPr>
          <a:xfrm rot="10800000">
            <a:off x="44247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7"/>
          <p:cNvSpPr/>
          <p:nvPr/>
        </p:nvSpPr>
        <p:spPr>
          <a:xfrm rot="10800000">
            <a:off x="50163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7"/>
          <p:cNvSpPr/>
          <p:nvPr/>
        </p:nvSpPr>
        <p:spPr>
          <a:xfrm rot="10800000">
            <a:off x="44270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7"/>
          <p:cNvSpPr/>
          <p:nvPr/>
        </p:nvSpPr>
        <p:spPr>
          <a:xfrm rot="10800000">
            <a:off x="50162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7"/>
          <p:cNvSpPr/>
          <p:nvPr/>
        </p:nvSpPr>
        <p:spPr>
          <a:xfrm rot="10800000">
            <a:off x="44269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7"/>
          <p:cNvSpPr/>
          <p:nvPr/>
        </p:nvSpPr>
        <p:spPr>
          <a:xfrm rot="10800000">
            <a:off x="3836634" y="603910"/>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7"/>
          <p:cNvSpPr/>
          <p:nvPr/>
        </p:nvSpPr>
        <p:spPr>
          <a:xfrm rot="10800000">
            <a:off x="50162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7"/>
          <p:cNvSpPr/>
          <p:nvPr/>
        </p:nvSpPr>
        <p:spPr>
          <a:xfrm rot="10800000">
            <a:off x="44269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7"/>
          <p:cNvSpPr/>
          <p:nvPr/>
        </p:nvSpPr>
        <p:spPr>
          <a:xfrm rot="10800000">
            <a:off x="38372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7"/>
          <p:cNvSpPr txBox="1"/>
          <p:nvPr>
            <p:ph type="title"/>
          </p:nvPr>
        </p:nvSpPr>
        <p:spPr>
          <a:xfrm>
            <a:off x="716219" y="1785775"/>
            <a:ext cx="3095400" cy="83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900">
                <a:solidFill>
                  <a:schemeClr val="dk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05" name="Google Shape;405;p37"/>
          <p:cNvSpPr txBox="1"/>
          <p:nvPr>
            <p:ph idx="2" type="title"/>
          </p:nvPr>
        </p:nvSpPr>
        <p:spPr>
          <a:xfrm>
            <a:off x="5341081" y="1785775"/>
            <a:ext cx="3086700" cy="83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900">
                <a:solidFill>
                  <a:schemeClr val="dk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06" name="Google Shape;406;p37"/>
          <p:cNvSpPr txBox="1"/>
          <p:nvPr>
            <p:ph idx="1" type="subTitle"/>
          </p:nvPr>
        </p:nvSpPr>
        <p:spPr>
          <a:xfrm>
            <a:off x="5413531" y="2668925"/>
            <a:ext cx="2941800" cy="68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b="0" sz="14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407" name="Google Shape;407;p37"/>
          <p:cNvSpPr txBox="1"/>
          <p:nvPr>
            <p:ph idx="3" type="subTitle"/>
          </p:nvPr>
        </p:nvSpPr>
        <p:spPr>
          <a:xfrm>
            <a:off x="793019" y="2668925"/>
            <a:ext cx="2941800" cy="68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b="0" sz="14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2">
    <p:spTree>
      <p:nvGrpSpPr>
        <p:cNvPr id="408" name="Shape 408"/>
        <p:cNvGrpSpPr/>
        <p:nvPr/>
      </p:nvGrpSpPr>
      <p:grpSpPr>
        <a:xfrm>
          <a:off x="0" y="0"/>
          <a:ext cx="0" cy="0"/>
          <a:chOff x="0" y="0"/>
          <a:chExt cx="0" cy="0"/>
        </a:xfrm>
      </p:grpSpPr>
      <p:sp>
        <p:nvSpPr>
          <p:cNvPr id="409" name="Google Shape;409;p38"/>
          <p:cNvSpPr txBox="1"/>
          <p:nvPr>
            <p:ph type="title"/>
          </p:nvPr>
        </p:nvSpPr>
        <p:spPr>
          <a:xfrm>
            <a:off x="889950" y="1407400"/>
            <a:ext cx="4484700" cy="80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2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0" name="Google Shape;410;p38"/>
          <p:cNvSpPr txBox="1"/>
          <p:nvPr>
            <p:ph idx="1" type="subTitle"/>
          </p:nvPr>
        </p:nvSpPr>
        <p:spPr>
          <a:xfrm>
            <a:off x="889950" y="2270875"/>
            <a:ext cx="4045200" cy="2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1" name="Google Shape;411;p38"/>
          <p:cNvSpPr txBox="1"/>
          <p:nvPr>
            <p:ph idx="2" type="body"/>
          </p:nvPr>
        </p:nvSpPr>
        <p:spPr>
          <a:xfrm>
            <a:off x="889950" y="2867650"/>
            <a:ext cx="4360200" cy="1054200"/>
          </a:xfrm>
          <a:prstGeom prst="rect">
            <a:avLst/>
          </a:prstGeom>
          <a:noFill/>
          <a:ln>
            <a:noFill/>
          </a:ln>
        </p:spPr>
        <p:txBody>
          <a:bodyPr anchorCtr="0" anchor="ctr" bIns="91425" lIns="91425" spcFirstLastPara="1" rIns="91425" wrap="square" tIns="91425">
            <a:noAutofit/>
          </a:bodyPr>
          <a:lstStyle>
            <a:lvl1pPr indent="-330200" lvl="0" marL="457200" algn="l">
              <a:lnSpc>
                <a:spcPct val="115000"/>
              </a:lnSpc>
              <a:spcBef>
                <a:spcPts val="0"/>
              </a:spcBef>
              <a:spcAft>
                <a:spcPts val="0"/>
              </a:spcAft>
              <a:buSzPts val="1600"/>
              <a:buChar char="●"/>
              <a:defRPr sz="1400"/>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
        <p:nvSpPr>
          <p:cNvPr id="412" name="Google Shape;412;p38"/>
          <p:cNvSpPr/>
          <p:nvPr/>
        </p:nvSpPr>
        <p:spPr>
          <a:xfrm flipH="1" rot="10800000">
            <a:off x="5897255" y="1912"/>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8"/>
          <p:cNvSpPr/>
          <p:nvPr/>
        </p:nvSpPr>
        <p:spPr>
          <a:xfrm flipH="1" rot="10800000">
            <a:off x="8257017"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8"/>
          <p:cNvSpPr/>
          <p:nvPr/>
        </p:nvSpPr>
        <p:spPr>
          <a:xfrm flipH="1" rot="10800000">
            <a:off x="4717834" y="324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8"/>
          <p:cNvSpPr/>
          <p:nvPr/>
        </p:nvSpPr>
        <p:spPr>
          <a:xfrm flipH="1" rot="10800000">
            <a:off x="5897255"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8"/>
          <p:cNvSpPr/>
          <p:nvPr/>
        </p:nvSpPr>
        <p:spPr>
          <a:xfrm flipH="1" rot="10800000">
            <a:off x="7076686"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8"/>
          <p:cNvSpPr/>
          <p:nvPr/>
        </p:nvSpPr>
        <p:spPr>
          <a:xfrm flipH="1" rot="10800000">
            <a:off x="8257017" y="1206927"/>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8"/>
          <p:cNvSpPr/>
          <p:nvPr/>
        </p:nvSpPr>
        <p:spPr>
          <a:xfrm flipH="1" rot="10800000">
            <a:off x="7666240" y="120833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8"/>
          <p:cNvSpPr/>
          <p:nvPr/>
        </p:nvSpPr>
        <p:spPr>
          <a:xfrm flipH="1" rot="10800000">
            <a:off x="8846774"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8"/>
          <p:cNvSpPr/>
          <p:nvPr/>
        </p:nvSpPr>
        <p:spPr>
          <a:xfrm flipH="1" rot="10800000">
            <a:off x="8846774" y="1809522"/>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8"/>
          <p:cNvSpPr/>
          <p:nvPr/>
        </p:nvSpPr>
        <p:spPr>
          <a:xfrm flipH="1" rot="10800000">
            <a:off x="5308000" y="3622"/>
            <a:ext cx="294438" cy="301148"/>
          </a:xfrm>
          <a:custGeom>
            <a:rect b="b" l="l" r="r" t="t"/>
            <a:pathLst>
              <a:path extrusionOk="0" h="10549" w="9485">
                <a:moveTo>
                  <a:pt x="1" y="1"/>
                </a:moveTo>
                <a:lnTo>
                  <a:pt x="1"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8"/>
          <p:cNvSpPr/>
          <p:nvPr/>
        </p:nvSpPr>
        <p:spPr>
          <a:xfrm flipH="1" rot="10800000">
            <a:off x="6486964"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8"/>
          <p:cNvSpPr/>
          <p:nvPr/>
        </p:nvSpPr>
        <p:spPr>
          <a:xfrm flipH="1" rot="10800000">
            <a:off x="7076686"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8"/>
          <p:cNvSpPr/>
          <p:nvPr/>
        </p:nvSpPr>
        <p:spPr>
          <a:xfrm flipH="1" rot="10800000">
            <a:off x="7667320" y="605999"/>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8"/>
          <p:cNvSpPr/>
          <p:nvPr/>
        </p:nvSpPr>
        <p:spPr>
          <a:xfrm flipH="1" rot="10800000">
            <a:off x="7666398"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8"/>
          <p:cNvSpPr/>
          <p:nvPr/>
        </p:nvSpPr>
        <p:spPr>
          <a:xfrm flipH="1" rot="10800000">
            <a:off x="8257049"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8"/>
          <p:cNvSpPr/>
          <p:nvPr/>
        </p:nvSpPr>
        <p:spPr>
          <a:xfrm flipH="1" rot="10800000">
            <a:off x="8848580"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8"/>
          <p:cNvSpPr/>
          <p:nvPr/>
        </p:nvSpPr>
        <p:spPr>
          <a:xfrm flipH="1" rot="10800000">
            <a:off x="8847780" y="120691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8"/>
          <p:cNvSpPr/>
          <p:nvPr/>
        </p:nvSpPr>
        <p:spPr>
          <a:xfrm flipH="1" rot="10800000">
            <a:off x="5897247" y="1207148"/>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8"/>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8"/>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8"/>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8"/>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8"/>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8"/>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8"/>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8"/>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8"/>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8"/>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8"/>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8"/>
          <p:cNvSpPr/>
          <p:nvPr/>
        </p:nvSpPr>
        <p:spPr>
          <a:xfrm>
            <a:off x="4717884" y="4843761"/>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ONE_COLUMN_TEXT_1_1_1_1">
    <p:spTree>
      <p:nvGrpSpPr>
        <p:cNvPr id="442" name="Shape 442"/>
        <p:cNvGrpSpPr/>
        <p:nvPr/>
      </p:nvGrpSpPr>
      <p:grpSpPr>
        <a:xfrm>
          <a:off x="0" y="0"/>
          <a:ext cx="0" cy="0"/>
          <a:chOff x="0" y="0"/>
          <a:chExt cx="0" cy="0"/>
        </a:xfrm>
      </p:grpSpPr>
      <p:sp>
        <p:nvSpPr>
          <p:cNvPr id="443" name="Google Shape;443;p39"/>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9"/>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9"/>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9"/>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9"/>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9"/>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9"/>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9"/>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9"/>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9"/>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9"/>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9"/>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9"/>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9"/>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9"/>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9"/>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rot="10800000">
            <a:off x="592018"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9"/>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3_1">
    <p:spTree>
      <p:nvGrpSpPr>
        <p:cNvPr id="461" name="Shape 461"/>
        <p:cNvGrpSpPr/>
        <p:nvPr/>
      </p:nvGrpSpPr>
      <p:grpSpPr>
        <a:xfrm>
          <a:off x="0" y="0"/>
          <a:ext cx="0" cy="0"/>
          <a:chOff x="0" y="0"/>
          <a:chExt cx="0" cy="0"/>
        </a:xfrm>
      </p:grpSpPr>
      <p:sp>
        <p:nvSpPr>
          <p:cNvPr id="462" name="Google Shape;462;p40"/>
          <p:cNvSpPr/>
          <p:nvPr/>
        </p:nvSpPr>
        <p:spPr>
          <a:xfrm flipH="1" rot="10800000">
            <a:off x="8257067" y="17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0"/>
          <p:cNvSpPr/>
          <p:nvPr/>
        </p:nvSpPr>
        <p:spPr>
          <a:xfrm flipH="1" rot="10800000">
            <a:off x="59" y="604097"/>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0"/>
          <p:cNvSpPr/>
          <p:nvPr/>
        </p:nvSpPr>
        <p:spPr>
          <a:xfrm flipH="1" rot="10800000">
            <a:off x="589775" y="604097"/>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0"/>
          <p:cNvSpPr/>
          <p:nvPr/>
        </p:nvSpPr>
        <p:spPr>
          <a:xfrm flipH="1" rot="10800000">
            <a:off x="8846824" y="604296"/>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0"/>
          <p:cNvSpPr/>
          <p:nvPr/>
        </p:nvSpPr>
        <p:spPr>
          <a:xfrm flipH="1" rot="10800000">
            <a:off x="0" y="106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0"/>
          <p:cNvSpPr/>
          <p:nvPr/>
        </p:nvSpPr>
        <p:spPr>
          <a:xfrm flipH="1" rot="10800000">
            <a:off x="590219" y="1922"/>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0"/>
          <p:cNvSpPr/>
          <p:nvPr/>
        </p:nvSpPr>
        <p:spPr>
          <a:xfrm flipH="1" rot="10800000">
            <a:off x="1179981" y="1938"/>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0"/>
          <p:cNvSpPr/>
          <p:nvPr/>
        </p:nvSpPr>
        <p:spPr>
          <a:xfrm flipH="1" rot="10800000">
            <a:off x="1768979"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0"/>
          <p:cNvSpPr/>
          <p:nvPr/>
        </p:nvSpPr>
        <p:spPr>
          <a:xfrm flipH="1" rot="10800000">
            <a:off x="7076736"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0"/>
          <p:cNvSpPr/>
          <p:nvPr/>
        </p:nvSpPr>
        <p:spPr>
          <a:xfrm flipH="1" rot="10800000">
            <a:off x="7666448" y="3678"/>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0"/>
          <p:cNvSpPr/>
          <p:nvPr/>
        </p:nvSpPr>
        <p:spPr>
          <a:xfrm flipH="1" rot="10800000">
            <a:off x="8257099" y="603886"/>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0"/>
          <p:cNvSpPr/>
          <p:nvPr/>
        </p:nvSpPr>
        <p:spPr>
          <a:xfrm flipH="1" rot="10800000">
            <a:off x="8848630" y="2124"/>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0"/>
          <p:cNvSpPr txBox="1"/>
          <p:nvPr>
            <p:ph idx="1" type="subTitle"/>
          </p:nvPr>
        </p:nvSpPr>
        <p:spPr>
          <a:xfrm>
            <a:off x="6187303" y="3331100"/>
            <a:ext cx="1899000" cy="804600"/>
          </a:xfrm>
          <a:prstGeom prst="rect">
            <a:avLst/>
          </a:prstGeom>
          <a:noFill/>
          <a:ln>
            <a:noFill/>
          </a:ln>
        </p:spPr>
        <p:txBody>
          <a:bodyPr anchorCtr="0" anchor="ctr" bIns="91425" lIns="91425" spcFirstLastPara="1" rIns="91425" wrap="square" tIns="15270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75" name="Google Shape;475;p40"/>
          <p:cNvSpPr txBox="1"/>
          <p:nvPr>
            <p:ph idx="2" type="subTitle"/>
          </p:nvPr>
        </p:nvSpPr>
        <p:spPr>
          <a:xfrm>
            <a:off x="3622500" y="3331100"/>
            <a:ext cx="1899000" cy="804600"/>
          </a:xfrm>
          <a:prstGeom prst="rect">
            <a:avLst/>
          </a:prstGeom>
          <a:noFill/>
          <a:ln>
            <a:noFill/>
          </a:ln>
        </p:spPr>
        <p:txBody>
          <a:bodyPr anchorCtr="0" anchor="ctr" bIns="91425" lIns="91425" spcFirstLastPara="1" rIns="91425" wrap="square" tIns="15270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76" name="Google Shape;476;p40"/>
          <p:cNvSpPr txBox="1"/>
          <p:nvPr>
            <p:ph idx="3" type="subTitle"/>
          </p:nvPr>
        </p:nvSpPr>
        <p:spPr>
          <a:xfrm>
            <a:off x="1057697" y="3331100"/>
            <a:ext cx="1899000" cy="804600"/>
          </a:xfrm>
          <a:prstGeom prst="rect">
            <a:avLst/>
          </a:prstGeom>
          <a:noFill/>
          <a:ln>
            <a:noFill/>
          </a:ln>
        </p:spPr>
        <p:txBody>
          <a:bodyPr anchorCtr="0" anchor="ctr" bIns="91425" lIns="91425" spcFirstLastPara="1" rIns="91425" wrap="square" tIns="15270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77" name="Google Shape;477;p40"/>
          <p:cNvSpPr txBox="1"/>
          <p:nvPr>
            <p:ph idx="4" type="subTitle"/>
          </p:nvPr>
        </p:nvSpPr>
        <p:spPr>
          <a:xfrm>
            <a:off x="1057697" y="2949800"/>
            <a:ext cx="1899000" cy="38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478" name="Google Shape;478;p40"/>
          <p:cNvSpPr txBox="1"/>
          <p:nvPr>
            <p:ph idx="5" type="subTitle"/>
          </p:nvPr>
        </p:nvSpPr>
        <p:spPr>
          <a:xfrm>
            <a:off x="3622500" y="2949850"/>
            <a:ext cx="1899000" cy="38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479" name="Google Shape;479;p40"/>
          <p:cNvSpPr txBox="1"/>
          <p:nvPr>
            <p:ph idx="6" type="subTitle"/>
          </p:nvPr>
        </p:nvSpPr>
        <p:spPr>
          <a:xfrm>
            <a:off x="6187303" y="2949850"/>
            <a:ext cx="1899000" cy="38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480" name="Google Shape;480;p40"/>
          <p:cNvSpPr/>
          <p:nvPr/>
        </p:nvSpPr>
        <p:spPr>
          <a:xfrm flipH="1" rot="10800000">
            <a:off x="8847312" y="1206486"/>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0"/>
          <p:cNvSpPr/>
          <p:nvPr/>
        </p:nvSpPr>
        <p:spPr>
          <a:xfrm flipH="1" rot="10800000">
            <a:off x="589737" y="1207097"/>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0"/>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ONE_COLUMN_TEXT_1_1_1_1_1_1">
    <p:spTree>
      <p:nvGrpSpPr>
        <p:cNvPr id="483" name="Shape 483"/>
        <p:cNvGrpSpPr/>
        <p:nvPr/>
      </p:nvGrpSpPr>
      <p:grpSpPr>
        <a:xfrm>
          <a:off x="0" y="0"/>
          <a:ext cx="0" cy="0"/>
          <a:chOff x="0" y="0"/>
          <a:chExt cx="0" cy="0"/>
        </a:xfrm>
      </p:grpSpPr>
      <p:sp>
        <p:nvSpPr>
          <p:cNvPr id="484" name="Google Shape;484;p41"/>
          <p:cNvSpPr/>
          <p:nvPr/>
        </p:nvSpPr>
        <p:spPr>
          <a:xfrm flipH="1" rot="5400000">
            <a:off x="3815" y="2417251"/>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1"/>
          <p:cNvSpPr/>
          <p:nvPr/>
        </p:nvSpPr>
        <p:spPr>
          <a:xfrm flipH="1" rot="5400000">
            <a:off x="3815" y="1812214"/>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1"/>
          <p:cNvSpPr/>
          <p:nvPr/>
        </p:nvSpPr>
        <p:spPr>
          <a:xfrm flipH="1" rot="5400000">
            <a:off x="622100" y="4837006"/>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1"/>
          <p:cNvSpPr/>
          <p:nvPr/>
        </p:nvSpPr>
        <p:spPr>
          <a:xfrm flipH="1" rot="5400000">
            <a:off x="622084" y="4231953"/>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1"/>
          <p:cNvSpPr/>
          <p:nvPr/>
        </p:nvSpPr>
        <p:spPr>
          <a:xfrm flipH="1" rot="5400000">
            <a:off x="622084" y="3626917"/>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1"/>
          <p:cNvSpPr/>
          <p:nvPr/>
        </p:nvSpPr>
        <p:spPr>
          <a:xfrm flipH="1" rot="5400000">
            <a:off x="622084" y="3021880"/>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1"/>
          <p:cNvSpPr/>
          <p:nvPr/>
        </p:nvSpPr>
        <p:spPr>
          <a:xfrm flipH="1" rot="5400000">
            <a:off x="1240369" y="4837445"/>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1"/>
          <p:cNvSpPr/>
          <p:nvPr/>
        </p:nvSpPr>
        <p:spPr>
          <a:xfrm flipH="1" rot="5400000">
            <a:off x="1858623" y="4836991"/>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1"/>
          <p:cNvSpPr/>
          <p:nvPr/>
        </p:nvSpPr>
        <p:spPr>
          <a:xfrm flipH="1" rot="5400000">
            <a:off x="2476878" y="4837445"/>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1"/>
          <p:cNvSpPr/>
          <p:nvPr/>
        </p:nvSpPr>
        <p:spPr>
          <a:xfrm flipH="1" rot="5400000">
            <a:off x="1859101" y="4231523"/>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1"/>
          <p:cNvSpPr/>
          <p:nvPr/>
        </p:nvSpPr>
        <p:spPr>
          <a:xfrm flipH="1" rot="5400000">
            <a:off x="1240845" y="4231935"/>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1"/>
          <p:cNvSpPr/>
          <p:nvPr/>
        </p:nvSpPr>
        <p:spPr>
          <a:xfrm flipH="1" rot="5400000">
            <a:off x="3384" y="4837051"/>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1"/>
          <p:cNvSpPr/>
          <p:nvPr/>
        </p:nvSpPr>
        <p:spPr>
          <a:xfrm flipH="1" rot="5400000">
            <a:off x="4333" y="4232416"/>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1"/>
          <p:cNvSpPr/>
          <p:nvPr/>
        </p:nvSpPr>
        <p:spPr>
          <a:xfrm flipH="1" rot="5400000">
            <a:off x="4335" y="3627346"/>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1"/>
          <p:cNvSpPr/>
          <p:nvPr/>
        </p:nvSpPr>
        <p:spPr>
          <a:xfrm flipH="1" rot="5400000">
            <a:off x="5578" y="3022537"/>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1"/>
          <p:cNvSpPr/>
          <p:nvPr/>
        </p:nvSpPr>
        <p:spPr>
          <a:xfrm flipH="1" rot="5400000">
            <a:off x="5570" y="1207150"/>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1"/>
          <p:cNvSpPr/>
          <p:nvPr/>
        </p:nvSpPr>
        <p:spPr>
          <a:xfrm rot="-5400000">
            <a:off x="8837494" y="302190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1"/>
          <p:cNvSpPr/>
          <p:nvPr/>
        </p:nvSpPr>
        <p:spPr>
          <a:xfrm rot="-5400000">
            <a:off x="8837494" y="120676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1"/>
          <p:cNvSpPr/>
          <p:nvPr/>
        </p:nvSpPr>
        <p:spPr>
          <a:xfrm rot="-5400000">
            <a:off x="8837494"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1"/>
          <p:cNvSpPr/>
          <p:nvPr/>
        </p:nvSpPr>
        <p:spPr>
          <a:xfrm rot="-5400000">
            <a:off x="8837490" y="24172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1"/>
          <p:cNvSpPr/>
          <p:nvPr/>
        </p:nvSpPr>
        <p:spPr>
          <a:xfrm rot="-5400000">
            <a:off x="8837548" y="601726"/>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1"/>
          <p:cNvSpPr/>
          <p:nvPr/>
        </p:nvSpPr>
        <p:spPr>
          <a:xfrm rot="-5400000">
            <a:off x="8220972" y="120884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1"/>
          <p:cNvSpPr/>
          <p:nvPr/>
        </p:nvSpPr>
        <p:spPr>
          <a:xfrm rot="-5400000">
            <a:off x="8220549"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1"/>
          <p:cNvSpPr/>
          <p:nvPr/>
        </p:nvSpPr>
        <p:spPr>
          <a:xfrm rot="-5400000">
            <a:off x="7603603"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1"/>
          <p:cNvSpPr/>
          <p:nvPr/>
        </p:nvSpPr>
        <p:spPr>
          <a:xfrm rot="-5400000">
            <a:off x="8220973" y="602526"/>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1"/>
          <p:cNvSpPr/>
          <p:nvPr/>
        </p:nvSpPr>
        <p:spPr>
          <a:xfrm rot="-5400000">
            <a:off x="8837490" y="181222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1"/>
          <p:cNvSpPr/>
          <p:nvPr/>
        </p:nvSpPr>
        <p:spPr>
          <a:xfrm rot="-5400000">
            <a:off x="8220977" y="181470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1"/>
          <p:cNvSpPr/>
          <p:nvPr/>
        </p:nvSpPr>
        <p:spPr>
          <a:xfrm rot="-5400000">
            <a:off x="6986678"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1"/>
          <p:cNvSpPr/>
          <p:nvPr/>
        </p:nvSpPr>
        <p:spPr>
          <a:xfrm rot="-5400000">
            <a:off x="7604399" y="601737"/>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1"/>
          <p:cNvSpPr/>
          <p:nvPr/>
        </p:nvSpPr>
        <p:spPr>
          <a:xfrm rot="-5400000">
            <a:off x="8220990" y="24205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1"/>
          <p:cNvSpPr/>
          <p:nvPr/>
        </p:nvSpPr>
        <p:spPr>
          <a:xfrm rot="-5400000">
            <a:off x="7604872" y="120719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1"/>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6" name="Shape 516"/>
        <p:cNvGrpSpPr/>
        <p:nvPr/>
      </p:nvGrpSpPr>
      <p:grpSpPr>
        <a:xfrm>
          <a:off x="0" y="0"/>
          <a:ext cx="0" cy="0"/>
          <a:chOff x="0" y="0"/>
          <a:chExt cx="0" cy="0"/>
        </a:xfrm>
      </p:grpSpPr>
      <p:sp>
        <p:nvSpPr>
          <p:cNvPr id="517" name="Google Shape;517;p42"/>
          <p:cNvSpPr/>
          <p:nvPr/>
        </p:nvSpPr>
        <p:spPr>
          <a:xfrm flipH="1">
            <a:off x="5899913"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2"/>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2"/>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2"/>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2"/>
          <p:cNvSpPr/>
          <p:nvPr/>
        </p:nvSpPr>
        <p:spPr>
          <a:xfrm flipH="1">
            <a:off x="5310198"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2"/>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2"/>
          <p:cNvSpPr/>
          <p:nvPr/>
        </p:nvSpPr>
        <p:spPr>
          <a:xfrm flipH="1">
            <a:off x="1771844"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2"/>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2"/>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2"/>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2"/>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2"/>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2"/>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2"/>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2"/>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2"/>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2"/>
          <p:cNvSpPr/>
          <p:nvPr/>
        </p:nvSpPr>
        <p:spPr>
          <a:xfrm flipH="1">
            <a:off x="1183064"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2"/>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2"/>
          <p:cNvSpPr/>
          <p:nvPr/>
        </p:nvSpPr>
        <p:spPr>
          <a:xfrm flipH="1">
            <a:off x="592413" y="4239676"/>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2"/>
          <p:cNvSpPr txBox="1"/>
          <p:nvPr>
            <p:ph type="title"/>
          </p:nvPr>
        </p:nvSpPr>
        <p:spPr>
          <a:xfrm>
            <a:off x="1207825" y="3983254"/>
            <a:ext cx="6700500" cy="66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3000"/>
              <a:buNone/>
              <a:defRPr/>
            </a:lvl1pPr>
            <a:lvl2pPr lvl="1" algn="l">
              <a:lnSpc>
                <a:spcPct val="100000"/>
              </a:lnSpc>
              <a:spcBef>
                <a:spcPts val="0"/>
              </a:spcBef>
              <a:spcAft>
                <a:spcPts val="0"/>
              </a:spcAft>
              <a:buClr>
                <a:schemeClr val="accent1"/>
              </a:buClr>
              <a:buSzPts val="2800"/>
              <a:buNone/>
              <a:defRPr>
                <a:solidFill>
                  <a:schemeClr val="accent1"/>
                </a:solidFill>
              </a:defRPr>
            </a:lvl2pPr>
            <a:lvl3pPr lvl="2" algn="l">
              <a:lnSpc>
                <a:spcPct val="100000"/>
              </a:lnSpc>
              <a:spcBef>
                <a:spcPts val="0"/>
              </a:spcBef>
              <a:spcAft>
                <a:spcPts val="0"/>
              </a:spcAft>
              <a:buClr>
                <a:schemeClr val="accent1"/>
              </a:buClr>
              <a:buSzPts val="2800"/>
              <a:buNone/>
              <a:defRPr>
                <a:solidFill>
                  <a:schemeClr val="accent1"/>
                </a:solidFill>
              </a:defRPr>
            </a:lvl3pPr>
            <a:lvl4pPr lvl="3" algn="l">
              <a:lnSpc>
                <a:spcPct val="100000"/>
              </a:lnSpc>
              <a:spcBef>
                <a:spcPts val="0"/>
              </a:spcBef>
              <a:spcAft>
                <a:spcPts val="0"/>
              </a:spcAft>
              <a:buClr>
                <a:schemeClr val="accent1"/>
              </a:buClr>
              <a:buSzPts val="2800"/>
              <a:buNone/>
              <a:defRPr>
                <a:solidFill>
                  <a:schemeClr val="accent1"/>
                </a:solidFill>
              </a:defRPr>
            </a:lvl4pPr>
            <a:lvl5pPr lvl="4" algn="l">
              <a:lnSpc>
                <a:spcPct val="100000"/>
              </a:lnSpc>
              <a:spcBef>
                <a:spcPts val="0"/>
              </a:spcBef>
              <a:spcAft>
                <a:spcPts val="0"/>
              </a:spcAft>
              <a:buClr>
                <a:schemeClr val="accent1"/>
              </a:buClr>
              <a:buSzPts val="2800"/>
              <a:buNone/>
              <a:defRPr>
                <a:solidFill>
                  <a:schemeClr val="accent1"/>
                </a:solidFill>
              </a:defRPr>
            </a:lvl5pPr>
            <a:lvl6pPr lvl="5" algn="l">
              <a:lnSpc>
                <a:spcPct val="100000"/>
              </a:lnSpc>
              <a:spcBef>
                <a:spcPts val="0"/>
              </a:spcBef>
              <a:spcAft>
                <a:spcPts val="0"/>
              </a:spcAft>
              <a:buClr>
                <a:schemeClr val="accent1"/>
              </a:buClr>
              <a:buSzPts val="2800"/>
              <a:buNone/>
              <a:defRPr>
                <a:solidFill>
                  <a:schemeClr val="accent1"/>
                </a:solidFill>
              </a:defRPr>
            </a:lvl6pPr>
            <a:lvl7pPr lvl="6" algn="l">
              <a:lnSpc>
                <a:spcPct val="100000"/>
              </a:lnSpc>
              <a:spcBef>
                <a:spcPts val="0"/>
              </a:spcBef>
              <a:spcAft>
                <a:spcPts val="0"/>
              </a:spcAft>
              <a:buClr>
                <a:schemeClr val="accent1"/>
              </a:buClr>
              <a:buSzPts val="2800"/>
              <a:buNone/>
              <a:defRPr>
                <a:solidFill>
                  <a:schemeClr val="accent1"/>
                </a:solidFill>
              </a:defRPr>
            </a:lvl7pPr>
            <a:lvl8pPr lvl="7" algn="l">
              <a:lnSpc>
                <a:spcPct val="100000"/>
              </a:lnSpc>
              <a:spcBef>
                <a:spcPts val="0"/>
              </a:spcBef>
              <a:spcAft>
                <a:spcPts val="0"/>
              </a:spcAft>
              <a:buClr>
                <a:schemeClr val="accent1"/>
              </a:buClr>
              <a:buSzPts val="2800"/>
              <a:buNone/>
              <a:defRPr>
                <a:solidFill>
                  <a:schemeClr val="accent1"/>
                </a:solidFill>
              </a:defRPr>
            </a:lvl8pPr>
            <a:lvl9pPr lvl="8" algn="l">
              <a:lnSpc>
                <a:spcPct val="100000"/>
              </a:lnSpc>
              <a:spcBef>
                <a:spcPts val="0"/>
              </a:spcBef>
              <a:spcAft>
                <a:spcPts val="0"/>
              </a:spcAft>
              <a:buClr>
                <a:schemeClr val="accent1"/>
              </a:buClr>
              <a:buSzPts val="2800"/>
              <a:buNone/>
              <a:defRPr>
                <a:solidFill>
                  <a:schemeClr val="accent1"/>
                </a:solidFill>
              </a:defRPr>
            </a:lvl9pPr>
          </a:lstStyle>
          <a:p/>
        </p:txBody>
      </p:sp>
      <p:sp>
        <p:nvSpPr>
          <p:cNvPr id="537" name="Google Shape;537;p42"/>
          <p:cNvSpPr txBox="1"/>
          <p:nvPr>
            <p:ph idx="2" type="title"/>
          </p:nvPr>
        </p:nvSpPr>
        <p:spPr>
          <a:xfrm>
            <a:off x="3722450" y="526575"/>
            <a:ext cx="1699200" cy="31908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44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24000">
              <a:schemeClr val="dk2"/>
            </a:gs>
            <a:gs pos="56000">
              <a:schemeClr val="dk2"/>
            </a:gs>
            <a:gs pos="100000">
              <a:srgbClr val="141C21"/>
            </a:gs>
          </a:gsLst>
          <a:lin ang="5400012" scaled="0"/>
        </a:gradFill>
      </p:bgPr>
    </p:bg>
    <p:spTree>
      <p:nvGrpSpPr>
        <p:cNvPr id="538" name="Shape 538"/>
        <p:cNvGrpSpPr/>
        <p:nvPr/>
      </p:nvGrpSpPr>
      <p:grpSpPr>
        <a:xfrm>
          <a:off x="0" y="0"/>
          <a:ext cx="0" cy="0"/>
          <a:chOff x="0" y="0"/>
          <a:chExt cx="0" cy="0"/>
        </a:xfrm>
      </p:grpSpPr>
      <p:sp>
        <p:nvSpPr>
          <p:cNvPr id="539" name="Google Shape;539;p43"/>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3"/>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3"/>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3"/>
          <p:cNvSpPr/>
          <p:nvPr/>
        </p:nvSpPr>
        <p:spPr>
          <a:xfrm>
            <a:off x="9" y="3034023"/>
            <a:ext cx="295338" cy="302004"/>
          </a:xfrm>
          <a:custGeom>
            <a:rect b="b" l="l" r="r" t="t"/>
            <a:pathLst>
              <a:path extrusionOk="0" h="10579" w="9514">
                <a:moveTo>
                  <a:pt x="0" y="1"/>
                </a:moveTo>
                <a:lnTo>
                  <a:pt x="0" y="10578"/>
                </a:lnTo>
                <a:lnTo>
                  <a:pt x="9514" y="1057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3"/>
          <p:cNvSpPr/>
          <p:nvPr/>
        </p:nvSpPr>
        <p:spPr>
          <a:xfrm>
            <a:off x="9" y="2431866"/>
            <a:ext cx="295338" cy="301119"/>
          </a:xfrm>
          <a:custGeom>
            <a:rect b="b" l="l" r="r" t="t"/>
            <a:pathLst>
              <a:path extrusionOk="0" h="10548" w="9514">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3"/>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3"/>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3"/>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3"/>
          <p:cNvSpPr/>
          <p:nvPr/>
        </p:nvSpPr>
        <p:spPr>
          <a:xfrm flipH="1" rot="10800000">
            <a:off x="8257867" y="14"/>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3"/>
          <p:cNvSpPr/>
          <p:nvPr/>
        </p:nvSpPr>
        <p:spPr>
          <a:xfrm flipH="1" rot="10800000">
            <a:off x="8847624" y="602608"/>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3"/>
          <p:cNvSpPr/>
          <p:nvPr/>
        </p:nvSpPr>
        <p:spPr>
          <a:xfrm flipH="1" rot="10800000">
            <a:off x="8848630" y="-2"/>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3"/>
          <p:cNvSpPr/>
          <p:nvPr/>
        </p:nvSpPr>
        <p:spPr>
          <a:xfrm flipH="1" rot="10800000">
            <a:off x="8847702" y="1205203"/>
            <a:ext cx="295369" cy="301119"/>
          </a:xfrm>
          <a:custGeom>
            <a:rect b="b" l="l" r="r" t="t"/>
            <a:pathLst>
              <a:path extrusionOk="0" h="10548" w="9515">
                <a:moveTo>
                  <a:pt x="1" y="0"/>
                </a:moveTo>
                <a:lnTo>
                  <a:pt x="1" y="10547"/>
                </a:lnTo>
                <a:lnTo>
                  <a:pt x="9515" y="10547"/>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3"/>
          <p:cNvSpPr/>
          <p:nvPr/>
        </p:nvSpPr>
        <p:spPr>
          <a:xfrm flipH="1" rot="10800000">
            <a:off x="8847687" y="1807156"/>
            <a:ext cx="294407" cy="302004"/>
          </a:xfrm>
          <a:custGeom>
            <a:rect b="b" l="l" r="r" t="t"/>
            <a:pathLst>
              <a:path extrusionOk="0" h="10579" w="9484">
                <a:moveTo>
                  <a:pt x="0" y="1"/>
                </a:moveTo>
                <a:lnTo>
                  <a:pt x="0" y="10579"/>
                </a:lnTo>
                <a:lnTo>
                  <a:pt x="9484" y="10579"/>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3"/>
          <p:cNvSpPr/>
          <p:nvPr/>
        </p:nvSpPr>
        <p:spPr>
          <a:xfrm flipH="1" rot="10800000">
            <a:off x="8259817" y="602189"/>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3"/>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
        <p:nvSpPr>
          <p:cNvPr id="554" name="Google Shape;554;p43"/>
          <p:cNvSpPr txBox="1"/>
          <p:nvPr>
            <p:ph idx="1" type="body"/>
          </p:nvPr>
        </p:nvSpPr>
        <p:spPr>
          <a:xfrm>
            <a:off x="717425" y="1203750"/>
            <a:ext cx="7709100" cy="3399900"/>
          </a:xfrm>
          <a:prstGeom prst="rect">
            <a:avLst/>
          </a:prstGeom>
          <a:noFill/>
          <a:ln>
            <a:noFill/>
          </a:ln>
        </p:spPr>
        <p:txBody>
          <a:bodyPr anchorCtr="0" anchor="ctr" bIns="91425" lIns="91425" spcFirstLastPara="1" rIns="91425" wrap="square" tIns="91425">
            <a:noAutofit/>
          </a:bodyPr>
          <a:lstStyle>
            <a:lvl1pPr indent="-298450" lvl="0" marL="457200" algn="l">
              <a:lnSpc>
                <a:spcPct val="100000"/>
              </a:lnSpc>
              <a:spcBef>
                <a:spcPts val="0"/>
              </a:spcBef>
              <a:spcAft>
                <a:spcPts val="0"/>
              </a:spcAft>
              <a:buClr>
                <a:srgbClr val="FFFFFF"/>
              </a:buClr>
              <a:buSzPts val="1100"/>
              <a:buChar char="●"/>
              <a:defRPr sz="1200">
                <a:solidFill>
                  <a:srgbClr val="FFFFFF"/>
                </a:solidFill>
              </a:defRPr>
            </a:lvl1pPr>
            <a:lvl2pPr indent="-330200" lvl="1" marL="914400" algn="l">
              <a:lnSpc>
                <a:spcPct val="115000"/>
              </a:lnSpc>
              <a:spcBef>
                <a:spcPts val="0"/>
              </a:spcBef>
              <a:spcAft>
                <a:spcPts val="0"/>
              </a:spcAft>
              <a:buClr>
                <a:srgbClr val="FFFFFF"/>
              </a:buClr>
              <a:buSzPts val="1600"/>
              <a:buFont typeface="Arial"/>
              <a:buChar char="○"/>
              <a:defRPr>
                <a:solidFill>
                  <a:srgbClr val="FFFFFF"/>
                </a:solidFill>
              </a:defRPr>
            </a:lvl2pPr>
            <a:lvl3pPr indent="-330200" lvl="2" marL="1371600" algn="l">
              <a:lnSpc>
                <a:spcPct val="115000"/>
              </a:lnSpc>
              <a:spcBef>
                <a:spcPts val="1600"/>
              </a:spcBef>
              <a:spcAft>
                <a:spcPts val="0"/>
              </a:spcAft>
              <a:buClr>
                <a:srgbClr val="FFFFFF"/>
              </a:buClr>
              <a:buSzPts val="1600"/>
              <a:buFont typeface="Arial"/>
              <a:buChar char="■"/>
              <a:defRPr>
                <a:solidFill>
                  <a:srgbClr val="FFFFFF"/>
                </a:solidFill>
              </a:defRPr>
            </a:lvl3pPr>
            <a:lvl4pPr indent="-330200" lvl="3" marL="1828800" algn="l">
              <a:lnSpc>
                <a:spcPct val="115000"/>
              </a:lnSpc>
              <a:spcBef>
                <a:spcPts val="1600"/>
              </a:spcBef>
              <a:spcAft>
                <a:spcPts val="0"/>
              </a:spcAft>
              <a:buClr>
                <a:srgbClr val="FFFFFF"/>
              </a:buClr>
              <a:buSzPts val="1600"/>
              <a:buFont typeface="Arial"/>
              <a:buChar char="●"/>
              <a:defRPr>
                <a:solidFill>
                  <a:srgbClr val="FFFFFF"/>
                </a:solidFill>
              </a:defRPr>
            </a:lvl4pPr>
            <a:lvl5pPr indent="-330200" lvl="4" marL="2286000" algn="l">
              <a:lnSpc>
                <a:spcPct val="115000"/>
              </a:lnSpc>
              <a:spcBef>
                <a:spcPts val="1600"/>
              </a:spcBef>
              <a:spcAft>
                <a:spcPts val="0"/>
              </a:spcAft>
              <a:buClr>
                <a:srgbClr val="FFFFFF"/>
              </a:buClr>
              <a:buSzPts val="1600"/>
              <a:buFont typeface="Arial"/>
              <a:buChar char="○"/>
              <a:defRPr>
                <a:solidFill>
                  <a:srgbClr val="FFFFFF"/>
                </a:solidFill>
              </a:defRPr>
            </a:lvl5pPr>
            <a:lvl6pPr indent="-330200" lvl="5" marL="2743200" algn="l">
              <a:lnSpc>
                <a:spcPct val="115000"/>
              </a:lnSpc>
              <a:spcBef>
                <a:spcPts val="1600"/>
              </a:spcBef>
              <a:spcAft>
                <a:spcPts val="0"/>
              </a:spcAft>
              <a:buClr>
                <a:srgbClr val="FFFFFF"/>
              </a:buClr>
              <a:buSzPts val="1600"/>
              <a:buFont typeface="Arial"/>
              <a:buChar char="■"/>
              <a:defRPr>
                <a:solidFill>
                  <a:srgbClr val="FFFFFF"/>
                </a:solidFill>
              </a:defRPr>
            </a:lvl6pPr>
            <a:lvl7pPr indent="-330200" lvl="6" marL="3200400" algn="l">
              <a:lnSpc>
                <a:spcPct val="115000"/>
              </a:lnSpc>
              <a:spcBef>
                <a:spcPts val="1600"/>
              </a:spcBef>
              <a:spcAft>
                <a:spcPts val="0"/>
              </a:spcAft>
              <a:buClr>
                <a:srgbClr val="FFFFFF"/>
              </a:buClr>
              <a:buSzPts val="1600"/>
              <a:buFont typeface="Arial"/>
              <a:buChar char="●"/>
              <a:defRPr>
                <a:solidFill>
                  <a:srgbClr val="FFFFFF"/>
                </a:solidFill>
              </a:defRPr>
            </a:lvl7pPr>
            <a:lvl8pPr indent="-330200" lvl="7" marL="3657600" algn="l">
              <a:lnSpc>
                <a:spcPct val="115000"/>
              </a:lnSpc>
              <a:spcBef>
                <a:spcPts val="1600"/>
              </a:spcBef>
              <a:spcAft>
                <a:spcPts val="0"/>
              </a:spcAft>
              <a:buClr>
                <a:srgbClr val="FFFFFF"/>
              </a:buClr>
              <a:buSzPts val="1600"/>
              <a:buFont typeface="Arial"/>
              <a:buChar char="○"/>
              <a:defRPr>
                <a:solidFill>
                  <a:srgbClr val="FFFFFF"/>
                </a:solidFill>
              </a:defRPr>
            </a:lvl8pPr>
            <a:lvl9pPr indent="-330200" lvl="8" marL="4114800" algn="l">
              <a:lnSpc>
                <a:spcPct val="115000"/>
              </a:lnSpc>
              <a:spcBef>
                <a:spcPts val="1600"/>
              </a:spcBef>
              <a:spcAft>
                <a:spcPts val="1600"/>
              </a:spcAft>
              <a:buClr>
                <a:srgbClr val="FFFFFF"/>
              </a:buClr>
              <a:buSzPts val="1600"/>
              <a:buFont typeface="Arial"/>
              <a:buChar char="■"/>
              <a:defRPr>
                <a:solidFill>
                  <a:srgbClr val="FFFFFF"/>
                </a:solidFill>
              </a:defRPr>
            </a:lvl9pPr>
          </a:lstStyle>
          <a:p/>
        </p:txBody>
      </p:sp>
      <p:sp>
        <p:nvSpPr>
          <p:cNvPr id="555" name="Google Shape;555;p43"/>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6" name="Shape 556"/>
        <p:cNvGrpSpPr/>
        <p:nvPr/>
      </p:nvGrpSpPr>
      <p:grpSpPr>
        <a:xfrm>
          <a:off x="0" y="0"/>
          <a:ext cx="0" cy="0"/>
          <a:chOff x="0" y="0"/>
          <a:chExt cx="0" cy="0"/>
        </a:xfrm>
      </p:grpSpPr>
      <p:sp>
        <p:nvSpPr>
          <p:cNvPr id="557" name="Google Shape;557;p44"/>
          <p:cNvSpPr/>
          <p:nvPr/>
        </p:nvSpPr>
        <p:spPr>
          <a:xfrm flipH="1" rot="10800000">
            <a:off x="8257042"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4"/>
          <p:cNvSpPr/>
          <p:nvPr/>
        </p:nvSpPr>
        <p:spPr>
          <a:xfrm flipH="1" rot="10800000">
            <a:off x="34"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4"/>
          <p:cNvSpPr/>
          <p:nvPr/>
        </p:nvSpPr>
        <p:spPr>
          <a:xfrm flipH="1" rot="10800000">
            <a:off x="589750"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4"/>
          <p:cNvSpPr/>
          <p:nvPr/>
        </p:nvSpPr>
        <p:spPr>
          <a:xfrm flipH="1" rot="10800000">
            <a:off x="117946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4"/>
          <p:cNvSpPr/>
          <p:nvPr/>
        </p:nvSpPr>
        <p:spPr>
          <a:xfrm flipH="1" rot="10800000">
            <a:off x="8846799" y="604296"/>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4"/>
          <p:cNvSpPr/>
          <p:nvPr/>
        </p:nvSpPr>
        <p:spPr>
          <a:xfrm flipH="1" rot="10800000">
            <a:off x="590662"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4"/>
          <p:cNvSpPr/>
          <p:nvPr/>
        </p:nvSpPr>
        <p:spPr>
          <a:xfrm flipH="1" rot="10800000">
            <a:off x="-2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4"/>
          <p:cNvSpPr/>
          <p:nvPr/>
        </p:nvSpPr>
        <p:spPr>
          <a:xfrm flipH="1" rot="10800000">
            <a:off x="590194"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4"/>
          <p:cNvSpPr/>
          <p:nvPr/>
        </p:nvSpPr>
        <p:spPr>
          <a:xfrm flipH="1" rot="10800000">
            <a:off x="1179956"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4"/>
          <p:cNvSpPr/>
          <p:nvPr/>
        </p:nvSpPr>
        <p:spPr>
          <a:xfrm flipH="1" rot="10800000">
            <a:off x="1768954"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4"/>
          <p:cNvSpPr/>
          <p:nvPr/>
        </p:nvSpPr>
        <p:spPr>
          <a:xfrm flipH="1" rot="10800000">
            <a:off x="7076711"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4"/>
          <p:cNvSpPr/>
          <p:nvPr/>
        </p:nvSpPr>
        <p:spPr>
          <a:xfrm flipH="1" rot="10800000">
            <a:off x="7667345"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4"/>
          <p:cNvSpPr/>
          <p:nvPr/>
        </p:nvSpPr>
        <p:spPr>
          <a:xfrm flipH="1" rot="10800000">
            <a:off x="7666423"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4"/>
          <p:cNvSpPr/>
          <p:nvPr/>
        </p:nvSpPr>
        <p:spPr>
          <a:xfrm flipH="1" rot="10800000">
            <a:off x="8257074"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4"/>
          <p:cNvSpPr/>
          <p:nvPr/>
        </p:nvSpPr>
        <p:spPr>
          <a:xfrm flipH="1" rot="10800000">
            <a:off x="884860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4"/>
          <p:cNvSpPr/>
          <p:nvPr/>
        </p:nvSpPr>
        <p:spPr>
          <a:xfrm flipH="1" rot="10800000">
            <a:off x="8257524"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4"/>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24000">
              <a:schemeClr val="dk2"/>
            </a:gs>
            <a:gs pos="56000">
              <a:schemeClr val="dk2"/>
            </a:gs>
            <a:gs pos="100000">
              <a:srgbClr val="141C21"/>
            </a:gs>
          </a:gsLst>
          <a:lin ang="5400700" scaled="0"/>
        </a:gradFill>
      </p:bgPr>
    </p:bg>
    <p:spTree>
      <p:nvGrpSpPr>
        <p:cNvPr id="574" name="Shape 574"/>
        <p:cNvGrpSpPr/>
        <p:nvPr/>
      </p:nvGrpSpPr>
      <p:grpSpPr>
        <a:xfrm>
          <a:off x="0" y="0"/>
          <a:ext cx="0" cy="0"/>
          <a:chOff x="0" y="0"/>
          <a:chExt cx="0" cy="0"/>
        </a:xfrm>
      </p:grpSpPr>
      <p:sp>
        <p:nvSpPr>
          <p:cNvPr id="575" name="Google Shape;575;p45"/>
          <p:cNvSpPr/>
          <p:nvPr/>
        </p:nvSpPr>
        <p:spPr>
          <a:xfrm flipH="1" rot="-5400000">
            <a:off x="8837117" y="2417294"/>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5"/>
          <p:cNvSpPr/>
          <p:nvPr/>
        </p:nvSpPr>
        <p:spPr>
          <a:xfrm flipH="1" rot="-5400000">
            <a:off x="8837117" y="3022331"/>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5"/>
          <p:cNvSpPr/>
          <p:nvPr/>
        </p:nvSpPr>
        <p:spPr>
          <a:xfrm flipH="1" rot="-5400000">
            <a:off x="8218864" y="-3340"/>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5"/>
          <p:cNvSpPr/>
          <p:nvPr/>
        </p:nvSpPr>
        <p:spPr>
          <a:xfrm flipH="1" rot="-5400000">
            <a:off x="8218848" y="601713"/>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5"/>
          <p:cNvSpPr/>
          <p:nvPr/>
        </p:nvSpPr>
        <p:spPr>
          <a:xfrm flipH="1" rot="-5400000">
            <a:off x="8218848" y="1206750"/>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5"/>
          <p:cNvSpPr/>
          <p:nvPr/>
        </p:nvSpPr>
        <p:spPr>
          <a:xfrm flipH="1" rot="-5400000">
            <a:off x="8218848" y="181178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5"/>
          <p:cNvSpPr/>
          <p:nvPr/>
        </p:nvSpPr>
        <p:spPr>
          <a:xfrm flipH="1" rot="-5400000">
            <a:off x="8218848" y="3021891"/>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5"/>
          <p:cNvSpPr/>
          <p:nvPr/>
        </p:nvSpPr>
        <p:spPr>
          <a:xfrm flipH="1" rot="-5400000">
            <a:off x="8218848" y="362692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5"/>
          <p:cNvSpPr/>
          <p:nvPr/>
        </p:nvSpPr>
        <p:spPr>
          <a:xfrm flipH="1" rot="-5400000">
            <a:off x="8218848"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5"/>
          <p:cNvSpPr/>
          <p:nvPr/>
        </p:nvSpPr>
        <p:spPr>
          <a:xfrm flipH="1" rot="-5400000">
            <a:off x="7600595" y="-2900"/>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5"/>
          <p:cNvSpPr/>
          <p:nvPr/>
        </p:nvSpPr>
        <p:spPr>
          <a:xfrm flipH="1" rot="-5400000">
            <a:off x="6982340" y="-3354"/>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5"/>
          <p:cNvSpPr/>
          <p:nvPr/>
        </p:nvSpPr>
        <p:spPr>
          <a:xfrm flipH="1" rot="-5400000">
            <a:off x="6364086" y="-2900"/>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5"/>
          <p:cNvSpPr/>
          <p:nvPr/>
        </p:nvSpPr>
        <p:spPr>
          <a:xfrm flipH="1" rot="-5400000">
            <a:off x="6982818" y="602114"/>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5"/>
          <p:cNvSpPr/>
          <p:nvPr/>
        </p:nvSpPr>
        <p:spPr>
          <a:xfrm flipH="1" rot="-5400000">
            <a:off x="7601074" y="60258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5"/>
          <p:cNvSpPr/>
          <p:nvPr/>
        </p:nvSpPr>
        <p:spPr>
          <a:xfrm flipH="1" rot="-5400000">
            <a:off x="8837548" y="-3385"/>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5"/>
          <p:cNvSpPr/>
          <p:nvPr/>
        </p:nvSpPr>
        <p:spPr>
          <a:xfrm flipH="1" rot="-5400000">
            <a:off x="8837586" y="60210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5"/>
          <p:cNvSpPr/>
          <p:nvPr/>
        </p:nvSpPr>
        <p:spPr>
          <a:xfrm flipH="1" rot="-5400000">
            <a:off x="8837584" y="1207199"/>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5"/>
          <p:cNvSpPr/>
          <p:nvPr/>
        </p:nvSpPr>
        <p:spPr>
          <a:xfrm flipH="1" rot="-5400000">
            <a:off x="8835354" y="1811979"/>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5"/>
          <p:cNvSpPr/>
          <p:nvPr/>
        </p:nvSpPr>
        <p:spPr>
          <a:xfrm flipH="1" rot="-5400000">
            <a:off x="8218844" y="241726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5"/>
          <p:cNvSpPr/>
          <p:nvPr/>
        </p:nvSpPr>
        <p:spPr>
          <a:xfrm flipH="1" rot="-5400000">
            <a:off x="8835362" y="3627366"/>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5"/>
          <p:cNvSpPr/>
          <p:nvPr/>
        </p:nvSpPr>
        <p:spPr>
          <a:xfrm flipH="1" rot="-5400000">
            <a:off x="8835842" y="423239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5"/>
          <p:cNvSpPr/>
          <p:nvPr/>
        </p:nvSpPr>
        <p:spPr>
          <a:xfrm flipH="1" rot="-5400000">
            <a:off x="8835362" y="4837471"/>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5"/>
          <p:cNvSpPr/>
          <p:nvPr/>
        </p:nvSpPr>
        <p:spPr>
          <a:xfrm flipH="1" rot="-5400000">
            <a:off x="8218902" y="4231969"/>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5"/>
          <p:cNvSpPr/>
          <p:nvPr/>
        </p:nvSpPr>
        <p:spPr>
          <a:xfrm flipH="1" rot="-5400000">
            <a:off x="7602324" y="181198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5"/>
          <p:cNvSpPr/>
          <p:nvPr/>
        </p:nvSpPr>
        <p:spPr>
          <a:xfrm flipH="1" rot="-5400000">
            <a:off x="7602324" y="3625701"/>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5"/>
          <p:cNvSpPr/>
          <p:nvPr/>
        </p:nvSpPr>
        <p:spPr>
          <a:xfrm flipH="1" rot="-5400000">
            <a:off x="7601900"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5"/>
          <p:cNvSpPr/>
          <p:nvPr/>
        </p:nvSpPr>
        <p:spPr>
          <a:xfrm flipH="1" rot="-5400000">
            <a:off x="6984953"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5"/>
          <p:cNvSpPr txBox="1"/>
          <p:nvPr>
            <p:ph type="title"/>
          </p:nvPr>
        </p:nvSpPr>
        <p:spPr>
          <a:xfrm>
            <a:off x="1500200" y="1693000"/>
            <a:ext cx="5612700" cy="167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5700">
                <a:solidFill>
                  <a:schemeClr val="dk1"/>
                </a:solidFill>
              </a:defRPr>
            </a:lvl1pPr>
            <a:lvl2pPr lvl="1" algn="l">
              <a:lnSpc>
                <a:spcPct val="100000"/>
              </a:lnSpc>
              <a:spcBef>
                <a:spcPts val="0"/>
              </a:spcBef>
              <a:spcAft>
                <a:spcPts val="0"/>
              </a:spcAft>
              <a:buSzPts val="2800"/>
              <a:buNone/>
              <a:defRPr sz="5700">
                <a:solidFill>
                  <a:schemeClr val="dk1"/>
                </a:solidFill>
              </a:defRPr>
            </a:lvl2pPr>
            <a:lvl3pPr lvl="2" algn="l">
              <a:lnSpc>
                <a:spcPct val="100000"/>
              </a:lnSpc>
              <a:spcBef>
                <a:spcPts val="0"/>
              </a:spcBef>
              <a:spcAft>
                <a:spcPts val="0"/>
              </a:spcAft>
              <a:buSzPts val="2800"/>
              <a:buNone/>
              <a:defRPr sz="5700">
                <a:solidFill>
                  <a:schemeClr val="dk1"/>
                </a:solidFill>
              </a:defRPr>
            </a:lvl3pPr>
            <a:lvl4pPr lvl="3" algn="l">
              <a:lnSpc>
                <a:spcPct val="100000"/>
              </a:lnSpc>
              <a:spcBef>
                <a:spcPts val="0"/>
              </a:spcBef>
              <a:spcAft>
                <a:spcPts val="0"/>
              </a:spcAft>
              <a:buSzPts val="2800"/>
              <a:buNone/>
              <a:defRPr sz="5700">
                <a:solidFill>
                  <a:schemeClr val="dk1"/>
                </a:solidFill>
              </a:defRPr>
            </a:lvl4pPr>
            <a:lvl5pPr lvl="4" algn="l">
              <a:lnSpc>
                <a:spcPct val="100000"/>
              </a:lnSpc>
              <a:spcBef>
                <a:spcPts val="0"/>
              </a:spcBef>
              <a:spcAft>
                <a:spcPts val="0"/>
              </a:spcAft>
              <a:buSzPts val="2800"/>
              <a:buNone/>
              <a:defRPr sz="5700">
                <a:solidFill>
                  <a:schemeClr val="dk1"/>
                </a:solidFill>
              </a:defRPr>
            </a:lvl5pPr>
            <a:lvl6pPr lvl="5" algn="l">
              <a:lnSpc>
                <a:spcPct val="100000"/>
              </a:lnSpc>
              <a:spcBef>
                <a:spcPts val="0"/>
              </a:spcBef>
              <a:spcAft>
                <a:spcPts val="0"/>
              </a:spcAft>
              <a:buSzPts val="2800"/>
              <a:buNone/>
              <a:defRPr sz="5700">
                <a:solidFill>
                  <a:schemeClr val="dk1"/>
                </a:solidFill>
              </a:defRPr>
            </a:lvl6pPr>
            <a:lvl7pPr lvl="6" algn="l">
              <a:lnSpc>
                <a:spcPct val="100000"/>
              </a:lnSpc>
              <a:spcBef>
                <a:spcPts val="0"/>
              </a:spcBef>
              <a:spcAft>
                <a:spcPts val="0"/>
              </a:spcAft>
              <a:buSzPts val="2800"/>
              <a:buNone/>
              <a:defRPr sz="5700">
                <a:solidFill>
                  <a:schemeClr val="dk1"/>
                </a:solidFill>
              </a:defRPr>
            </a:lvl7pPr>
            <a:lvl8pPr lvl="7" algn="l">
              <a:lnSpc>
                <a:spcPct val="100000"/>
              </a:lnSpc>
              <a:spcBef>
                <a:spcPts val="0"/>
              </a:spcBef>
              <a:spcAft>
                <a:spcPts val="0"/>
              </a:spcAft>
              <a:buSzPts val="2800"/>
              <a:buNone/>
              <a:defRPr sz="5700">
                <a:solidFill>
                  <a:schemeClr val="dk1"/>
                </a:solidFill>
              </a:defRPr>
            </a:lvl8pPr>
            <a:lvl9pPr lvl="8" algn="l">
              <a:lnSpc>
                <a:spcPct val="100000"/>
              </a:lnSpc>
              <a:spcBef>
                <a:spcPts val="0"/>
              </a:spcBef>
              <a:spcAft>
                <a:spcPts val="0"/>
              </a:spcAft>
              <a:buSzPts val="2800"/>
              <a:buNone/>
              <a:defRPr sz="5700">
                <a:solidFill>
                  <a:schemeClr val="dk1"/>
                </a:solidFill>
              </a:defRPr>
            </a:lvl9pPr>
          </a:lstStyle>
          <a:p/>
        </p:txBody>
      </p:sp>
      <p:sp>
        <p:nvSpPr>
          <p:cNvPr id="603" name="Google Shape;603;p45"/>
          <p:cNvSpPr/>
          <p:nvPr/>
        </p:nvSpPr>
        <p:spPr>
          <a:xfrm flipH="1" rot="-5400000">
            <a:off x="6368449" y="48374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5"/>
          <p:cNvSpPr/>
          <p:nvPr/>
        </p:nvSpPr>
        <p:spPr>
          <a:xfrm flipH="1" rot="-5400000">
            <a:off x="5692174" y="-291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5"/>
          <p:cNvSpPr/>
          <p:nvPr/>
        </p:nvSpPr>
        <p:spPr>
          <a:xfrm flipH="1" rot="-5400000">
            <a:off x="5020249" y="-291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5"/>
          <p:cNvSpPr/>
          <p:nvPr/>
        </p:nvSpPr>
        <p:spPr>
          <a:xfrm flipH="1" rot="-5400000">
            <a:off x="5752349" y="483747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5"/>
          <p:cNvSpPr/>
          <p:nvPr/>
        </p:nvSpPr>
        <p:spPr>
          <a:xfrm rot="5400000">
            <a:off x="3454" y="-3368"/>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5"/>
          <p:cNvSpPr/>
          <p:nvPr/>
        </p:nvSpPr>
        <p:spPr>
          <a:xfrm rot="5400000">
            <a:off x="3438" y="601684"/>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5"/>
          <p:cNvSpPr/>
          <p:nvPr/>
        </p:nvSpPr>
        <p:spPr>
          <a:xfrm rot="5400000">
            <a:off x="3438" y="181175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5"/>
          <p:cNvSpPr/>
          <p:nvPr/>
        </p:nvSpPr>
        <p:spPr>
          <a:xfrm rot="5400000">
            <a:off x="3438" y="362689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5"/>
          <p:cNvSpPr/>
          <p:nvPr/>
        </p:nvSpPr>
        <p:spPr>
          <a:xfrm rot="5400000">
            <a:off x="3438"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5"/>
          <p:cNvSpPr/>
          <p:nvPr/>
        </p:nvSpPr>
        <p:spPr>
          <a:xfrm rot="5400000">
            <a:off x="621721" y="-2929"/>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5"/>
          <p:cNvSpPr/>
          <p:nvPr/>
        </p:nvSpPr>
        <p:spPr>
          <a:xfrm rot="5400000">
            <a:off x="622197" y="602552"/>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5"/>
          <p:cNvSpPr/>
          <p:nvPr/>
        </p:nvSpPr>
        <p:spPr>
          <a:xfrm rot="5400000">
            <a:off x="3442" y="2417237"/>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5"/>
          <p:cNvSpPr/>
          <p:nvPr/>
        </p:nvSpPr>
        <p:spPr>
          <a:xfrm rot="5400000">
            <a:off x="3384" y="4231940"/>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5"/>
          <p:cNvSpPr/>
          <p:nvPr/>
        </p:nvSpPr>
        <p:spPr>
          <a:xfrm rot="5400000">
            <a:off x="619959" y="181195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5"/>
          <p:cNvSpPr/>
          <p:nvPr/>
        </p:nvSpPr>
        <p:spPr>
          <a:xfrm rot="5400000">
            <a:off x="619959" y="362567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5"/>
          <p:cNvSpPr/>
          <p:nvPr/>
        </p:nvSpPr>
        <p:spPr>
          <a:xfrm rot="5400000">
            <a:off x="620383"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5"/>
          <p:cNvSpPr/>
          <p:nvPr/>
        </p:nvSpPr>
        <p:spPr>
          <a:xfrm rot="5400000">
            <a:off x="1237329"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28"/>
          <p:cNvSpPr/>
          <p:nvPr/>
        </p:nvSpPr>
        <p:spPr>
          <a:xfrm>
            <a:off x="2358952" y="4842290"/>
            <a:ext cx="295369" cy="301119"/>
          </a:xfrm>
          <a:custGeom>
            <a:rect b="b" l="l" r="r" t="t"/>
            <a:pathLst>
              <a:path extrusionOk="0" h="10548" w="9515">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8"/>
          <p:cNvSpPr/>
          <p:nvPr/>
        </p:nvSpPr>
        <p:spPr>
          <a:xfrm>
            <a:off x="2948667" y="4842290"/>
            <a:ext cx="295369" cy="301119"/>
          </a:xfrm>
          <a:custGeom>
            <a:rect b="b" l="l" r="r" t="t"/>
            <a:pathLst>
              <a:path extrusionOk="0" h="10548" w="9515">
                <a:moveTo>
                  <a:pt x="1" y="0"/>
                </a:moveTo>
                <a:lnTo>
                  <a:pt x="1"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8"/>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8"/>
          <p:cNvSpPr/>
          <p:nvPr/>
        </p:nvSpPr>
        <p:spPr>
          <a:xfrm>
            <a:off x="59" y="4239249"/>
            <a:ext cx="295338" cy="301975"/>
          </a:xfrm>
          <a:custGeom>
            <a:rect b="b" l="l" r="r" t="t"/>
            <a:pathLst>
              <a:path extrusionOk="0" h="10578" w="9514">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8"/>
          <p:cNvSpPr/>
          <p:nvPr/>
        </p:nvSpPr>
        <p:spPr>
          <a:xfrm>
            <a:off x="58977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8"/>
          <p:cNvSpPr/>
          <p:nvPr/>
        </p:nvSpPr>
        <p:spPr>
          <a:xfrm>
            <a:off x="1769205"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8"/>
          <p:cNvSpPr/>
          <p:nvPr/>
        </p:nvSpPr>
        <p:spPr>
          <a:xfrm>
            <a:off x="3538382"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8"/>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8"/>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8"/>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8"/>
          <p:cNvSpPr/>
          <p:nvPr/>
        </p:nvSpPr>
        <p:spPr>
          <a:xfrm>
            <a:off x="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8"/>
          <p:cNvSpPr/>
          <p:nvPr/>
        </p:nvSpPr>
        <p:spPr>
          <a:xfrm>
            <a:off x="59021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8"/>
          <p:cNvSpPr/>
          <p:nvPr/>
        </p:nvSpPr>
        <p:spPr>
          <a:xfrm>
            <a:off x="1179981"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8"/>
          <p:cNvSpPr/>
          <p:nvPr/>
        </p:nvSpPr>
        <p:spPr>
          <a:xfrm>
            <a:off x="176897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a:off x="3538395" y="4840565"/>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a:off x="412858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a:off x="4717857" y="4840565"/>
            <a:ext cx="295369" cy="301148"/>
          </a:xfrm>
          <a:custGeom>
            <a:rect b="b" l="l" r="r" t="t"/>
            <a:pathLst>
              <a:path extrusionOk="0" h="10549" w="9515">
                <a:moveTo>
                  <a:pt x="1" y="1"/>
                </a:moveTo>
                <a:lnTo>
                  <a:pt x="1"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8"/>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a:off x="412810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8"/>
          <p:cNvSpPr/>
          <p:nvPr/>
        </p:nvSpPr>
        <p:spPr>
          <a:xfrm>
            <a:off x="5307596" y="36379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p:nvPr/>
        </p:nvSpPr>
        <p:spPr>
          <a:xfrm>
            <a:off x="59" y="3636224"/>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p:nvPr/>
        </p:nvSpPr>
        <p:spPr>
          <a:xfrm>
            <a:off x="8848624" y="363770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8"/>
          <p:cNvSpPr txBox="1"/>
          <p:nvPr>
            <p:ph type="title"/>
          </p:nvPr>
        </p:nvSpPr>
        <p:spPr>
          <a:xfrm>
            <a:off x="1108900" y="1540450"/>
            <a:ext cx="3552000" cy="829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3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28"/>
          <p:cNvSpPr txBox="1"/>
          <p:nvPr>
            <p:ph idx="1" type="body"/>
          </p:nvPr>
        </p:nvSpPr>
        <p:spPr>
          <a:xfrm>
            <a:off x="1108875" y="2435000"/>
            <a:ext cx="4084200" cy="829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b="0" sz="1400"/>
            </a:lvl1pPr>
            <a:lvl2pPr indent="-330200" lvl="1" marL="914400" algn="l">
              <a:lnSpc>
                <a:spcPct val="115000"/>
              </a:lnSpc>
              <a:spcBef>
                <a:spcPts val="10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0" name="Shape 620"/>
        <p:cNvGrpSpPr/>
        <p:nvPr/>
      </p:nvGrpSpPr>
      <p:grpSpPr>
        <a:xfrm>
          <a:off x="0" y="0"/>
          <a:ext cx="0" cy="0"/>
          <a:chOff x="0" y="0"/>
          <a:chExt cx="0" cy="0"/>
        </a:xfrm>
      </p:grpSpPr>
      <p:sp>
        <p:nvSpPr>
          <p:cNvPr id="621" name="Google Shape;621;p46"/>
          <p:cNvSpPr txBox="1"/>
          <p:nvPr>
            <p:ph type="title"/>
          </p:nvPr>
        </p:nvSpPr>
        <p:spPr>
          <a:xfrm>
            <a:off x="2198250" y="1782600"/>
            <a:ext cx="4747500" cy="180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300"/>
            </a:lvl1pPr>
            <a:lvl2pPr lvl="1" algn="ctr">
              <a:lnSpc>
                <a:spcPct val="100000"/>
              </a:lnSpc>
              <a:spcBef>
                <a:spcPts val="0"/>
              </a:spcBef>
              <a:spcAft>
                <a:spcPts val="0"/>
              </a:spcAft>
              <a:buSzPts val="2800"/>
              <a:buNone/>
              <a:defRPr sz="3300"/>
            </a:lvl2pPr>
            <a:lvl3pPr lvl="2" algn="ctr">
              <a:lnSpc>
                <a:spcPct val="100000"/>
              </a:lnSpc>
              <a:spcBef>
                <a:spcPts val="0"/>
              </a:spcBef>
              <a:spcAft>
                <a:spcPts val="0"/>
              </a:spcAft>
              <a:buSzPts val="2800"/>
              <a:buNone/>
              <a:defRPr sz="3300"/>
            </a:lvl3pPr>
            <a:lvl4pPr lvl="3" algn="ctr">
              <a:lnSpc>
                <a:spcPct val="100000"/>
              </a:lnSpc>
              <a:spcBef>
                <a:spcPts val="0"/>
              </a:spcBef>
              <a:spcAft>
                <a:spcPts val="0"/>
              </a:spcAft>
              <a:buSzPts val="2800"/>
              <a:buNone/>
              <a:defRPr sz="3300"/>
            </a:lvl4pPr>
            <a:lvl5pPr lvl="4" algn="ctr">
              <a:lnSpc>
                <a:spcPct val="100000"/>
              </a:lnSpc>
              <a:spcBef>
                <a:spcPts val="0"/>
              </a:spcBef>
              <a:spcAft>
                <a:spcPts val="0"/>
              </a:spcAft>
              <a:buSzPts val="2800"/>
              <a:buNone/>
              <a:defRPr sz="3300"/>
            </a:lvl5pPr>
            <a:lvl6pPr lvl="5" algn="ctr">
              <a:lnSpc>
                <a:spcPct val="100000"/>
              </a:lnSpc>
              <a:spcBef>
                <a:spcPts val="0"/>
              </a:spcBef>
              <a:spcAft>
                <a:spcPts val="0"/>
              </a:spcAft>
              <a:buSzPts val="2800"/>
              <a:buNone/>
              <a:defRPr sz="3300"/>
            </a:lvl6pPr>
            <a:lvl7pPr lvl="6" algn="ctr">
              <a:lnSpc>
                <a:spcPct val="100000"/>
              </a:lnSpc>
              <a:spcBef>
                <a:spcPts val="0"/>
              </a:spcBef>
              <a:spcAft>
                <a:spcPts val="0"/>
              </a:spcAft>
              <a:buSzPts val="2800"/>
              <a:buNone/>
              <a:defRPr sz="3300"/>
            </a:lvl7pPr>
            <a:lvl8pPr lvl="7" algn="ctr">
              <a:lnSpc>
                <a:spcPct val="100000"/>
              </a:lnSpc>
              <a:spcBef>
                <a:spcPts val="0"/>
              </a:spcBef>
              <a:spcAft>
                <a:spcPts val="0"/>
              </a:spcAft>
              <a:buSzPts val="2800"/>
              <a:buNone/>
              <a:defRPr sz="3300"/>
            </a:lvl8pPr>
            <a:lvl9pPr lvl="8" algn="ctr">
              <a:lnSpc>
                <a:spcPct val="100000"/>
              </a:lnSpc>
              <a:spcBef>
                <a:spcPts val="0"/>
              </a:spcBef>
              <a:spcAft>
                <a:spcPts val="0"/>
              </a:spcAft>
              <a:buSzPts val="2800"/>
              <a:buNone/>
              <a:defRPr sz="3300"/>
            </a:lvl9pPr>
          </a:lstStyle>
          <a:p/>
        </p:txBody>
      </p:sp>
      <p:sp>
        <p:nvSpPr>
          <p:cNvPr id="622" name="Google Shape;622;p46"/>
          <p:cNvSpPr/>
          <p:nvPr/>
        </p:nvSpPr>
        <p:spPr>
          <a:xfrm rot="-5400000">
            <a:off x="8844042" y="588690"/>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6"/>
          <p:cNvSpPr/>
          <p:nvPr/>
        </p:nvSpPr>
        <p:spPr>
          <a:xfrm rot="-5400000">
            <a:off x="8241218" y="1768593"/>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6"/>
          <p:cNvSpPr/>
          <p:nvPr/>
        </p:nvSpPr>
        <p:spPr>
          <a:xfrm rot="-5400000">
            <a:off x="7638816"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6"/>
          <p:cNvSpPr/>
          <p:nvPr/>
        </p:nvSpPr>
        <p:spPr>
          <a:xfrm rot="-5400000">
            <a:off x="7637875" y="1179933"/>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6"/>
          <p:cNvSpPr/>
          <p:nvPr/>
        </p:nvSpPr>
        <p:spPr>
          <a:xfrm rot="-5400000">
            <a:off x="8241433" y="-1082"/>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6"/>
          <p:cNvSpPr/>
          <p:nvPr/>
        </p:nvSpPr>
        <p:spPr>
          <a:xfrm rot="-5400000">
            <a:off x="7036221" y="-1068"/>
            <a:ext cx="295369" cy="301119"/>
          </a:xfrm>
          <a:custGeom>
            <a:rect b="b" l="l" r="r" t="t"/>
            <a:pathLst>
              <a:path extrusionOk="0" h="10548" w="9515">
                <a:moveTo>
                  <a:pt x="1" y="0"/>
                </a:moveTo>
                <a:lnTo>
                  <a:pt x="1" y="10548"/>
                </a:lnTo>
                <a:lnTo>
                  <a:pt x="9515" y="1054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6"/>
          <p:cNvSpPr/>
          <p:nvPr/>
        </p:nvSpPr>
        <p:spPr>
          <a:xfrm rot="-5400000">
            <a:off x="8240209" y="1178852"/>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6"/>
          <p:cNvSpPr/>
          <p:nvPr/>
        </p:nvSpPr>
        <p:spPr>
          <a:xfrm rot="-5400000">
            <a:off x="8842531" y="117977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6"/>
          <p:cNvSpPr/>
          <p:nvPr/>
        </p:nvSpPr>
        <p:spPr>
          <a:xfrm rot="-5400000">
            <a:off x="8241910" y="588710"/>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6"/>
          <p:cNvSpPr/>
          <p:nvPr/>
        </p:nvSpPr>
        <p:spPr>
          <a:xfrm rot="-5400000">
            <a:off x="8843605" y="-2888"/>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6"/>
          <p:cNvSpPr/>
          <p:nvPr/>
        </p:nvSpPr>
        <p:spPr>
          <a:xfrm rot="-5400000">
            <a:off x="7638832" y="-2074"/>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6"/>
          <p:cNvSpPr/>
          <p:nvPr/>
        </p:nvSpPr>
        <p:spPr>
          <a:xfrm rot="-5400000">
            <a:off x="7637200" y="1770708"/>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6"/>
          <p:cNvSpPr/>
          <p:nvPr/>
        </p:nvSpPr>
        <p:spPr>
          <a:xfrm rot="-5400000">
            <a:off x="7036641"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6"/>
          <p:cNvSpPr/>
          <p:nvPr/>
        </p:nvSpPr>
        <p:spPr>
          <a:xfrm>
            <a:off x="59" y="4238490"/>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6"/>
          <p:cNvSpPr/>
          <p:nvPr/>
        </p:nvSpPr>
        <p:spPr>
          <a:xfrm>
            <a:off x="589775" y="4238490"/>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6"/>
          <p:cNvSpPr/>
          <p:nvPr/>
        </p:nvSpPr>
        <p:spPr>
          <a:xfrm>
            <a:off x="1179490" y="4238490"/>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6"/>
          <p:cNvSpPr/>
          <p:nvPr/>
        </p:nvSpPr>
        <p:spPr>
          <a:xfrm>
            <a:off x="59" y="3636305"/>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6"/>
          <p:cNvSpPr/>
          <p:nvPr/>
        </p:nvSpPr>
        <p:spPr>
          <a:xfrm>
            <a:off x="590661" y="3033264"/>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6"/>
          <p:cNvSpPr/>
          <p:nvPr/>
        </p:nvSpPr>
        <p:spPr>
          <a:xfrm>
            <a:off x="590687" y="3636292"/>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6"/>
          <p:cNvSpPr/>
          <p:nvPr/>
        </p:nvSpPr>
        <p:spPr>
          <a:xfrm>
            <a:off x="0" y="4841523"/>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6"/>
          <p:cNvSpPr/>
          <p:nvPr/>
        </p:nvSpPr>
        <p:spPr>
          <a:xfrm>
            <a:off x="590219" y="48414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6"/>
          <p:cNvSpPr/>
          <p:nvPr/>
        </p:nvSpPr>
        <p:spPr>
          <a:xfrm>
            <a:off x="1179981" y="484150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6"/>
          <p:cNvSpPr/>
          <p:nvPr/>
        </p:nvSpPr>
        <p:spPr>
          <a:xfrm>
            <a:off x="1768979" y="4839798"/>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645" name="Shape 645"/>
        <p:cNvGrpSpPr/>
        <p:nvPr/>
      </p:nvGrpSpPr>
      <p:grpSpPr>
        <a:xfrm>
          <a:off x="0" y="0"/>
          <a:ext cx="0" cy="0"/>
          <a:chOff x="0" y="0"/>
          <a:chExt cx="0" cy="0"/>
        </a:xfrm>
      </p:grpSpPr>
      <p:sp>
        <p:nvSpPr>
          <p:cNvPr id="646" name="Google Shape;646;p47"/>
          <p:cNvSpPr/>
          <p:nvPr/>
        </p:nvSpPr>
        <p:spPr>
          <a:xfrm>
            <a:off x="2358902"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7"/>
          <p:cNvSpPr/>
          <p:nvPr/>
        </p:nvSpPr>
        <p:spPr>
          <a:xfrm>
            <a:off x="2948617"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7"/>
          <p:cNvSpPr/>
          <p:nvPr/>
        </p:nvSpPr>
        <p:spPr>
          <a:xfrm>
            <a:off x="5897255"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7"/>
          <p:cNvSpPr/>
          <p:nvPr/>
        </p:nvSpPr>
        <p:spPr>
          <a:xfrm>
            <a:off x="8257017" y="48425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7"/>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7"/>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7"/>
          <p:cNvSpPr/>
          <p:nvPr/>
        </p:nvSpPr>
        <p:spPr>
          <a:xfrm>
            <a:off x="1179440"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7"/>
          <p:cNvSpPr/>
          <p:nvPr/>
        </p:nvSpPr>
        <p:spPr>
          <a:xfrm>
            <a:off x="1769155"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7"/>
          <p:cNvSpPr/>
          <p:nvPr/>
        </p:nvSpPr>
        <p:spPr>
          <a:xfrm>
            <a:off x="3538332"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7"/>
          <p:cNvSpPr/>
          <p:nvPr/>
        </p:nvSpPr>
        <p:spPr>
          <a:xfrm>
            <a:off x="4717794"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7"/>
          <p:cNvSpPr/>
          <p:nvPr/>
        </p:nvSpPr>
        <p:spPr>
          <a:xfrm>
            <a:off x="5307509"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7"/>
          <p:cNvSpPr/>
          <p:nvPr/>
        </p:nvSpPr>
        <p:spPr>
          <a:xfrm>
            <a:off x="5897255" y="4239249"/>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7"/>
          <p:cNvSpPr/>
          <p:nvPr/>
        </p:nvSpPr>
        <p:spPr>
          <a:xfrm>
            <a:off x="7076686"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7"/>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7"/>
          <p:cNvSpPr/>
          <p:nvPr/>
        </p:nvSpPr>
        <p:spPr>
          <a:xfrm>
            <a:off x="8257017" y="3637275"/>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7"/>
          <p:cNvSpPr/>
          <p:nvPr/>
        </p:nvSpPr>
        <p:spPr>
          <a:xfrm>
            <a:off x="7666240" y="3635868"/>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7"/>
          <p:cNvSpPr/>
          <p:nvPr/>
        </p:nvSpPr>
        <p:spPr>
          <a:xfrm>
            <a:off x="8846774" y="4239877"/>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7"/>
          <p:cNvSpPr/>
          <p:nvPr/>
        </p:nvSpPr>
        <p:spPr>
          <a:xfrm>
            <a:off x="8846774" y="3034680"/>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7"/>
          <p:cNvSpPr/>
          <p:nvPr/>
        </p:nvSpPr>
        <p:spPr>
          <a:xfrm>
            <a:off x="590611" y="3034023"/>
            <a:ext cx="294407" cy="302004"/>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7"/>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7"/>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7"/>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7"/>
          <p:cNvSpPr/>
          <p:nvPr/>
        </p:nvSpPr>
        <p:spPr>
          <a:xfrm>
            <a:off x="1179931" y="4842263"/>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7"/>
          <p:cNvSpPr/>
          <p:nvPr/>
        </p:nvSpPr>
        <p:spPr>
          <a:xfrm>
            <a:off x="1768929" y="4840556"/>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7"/>
          <p:cNvSpPr/>
          <p:nvPr/>
        </p:nvSpPr>
        <p:spPr>
          <a:xfrm>
            <a:off x="353834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7"/>
          <p:cNvSpPr/>
          <p:nvPr/>
        </p:nvSpPr>
        <p:spPr>
          <a:xfrm>
            <a:off x="4128530" y="48405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7"/>
          <p:cNvSpPr/>
          <p:nvPr/>
        </p:nvSpPr>
        <p:spPr>
          <a:xfrm>
            <a:off x="4717807"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7"/>
          <p:cNvSpPr/>
          <p:nvPr/>
        </p:nvSpPr>
        <p:spPr>
          <a:xfrm>
            <a:off x="5308000" y="4840551"/>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7"/>
          <p:cNvSpPr/>
          <p:nvPr/>
        </p:nvSpPr>
        <p:spPr>
          <a:xfrm>
            <a:off x="6486964"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7"/>
          <p:cNvSpPr/>
          <p:nvPr/>
        </p:nvSpPr>
        <p:spPr>
          <a:xfrm>
            <a:off x="7076686"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7"/>
          <p:cNvSpPr/>
          <p:nvPr/>
        </p:nvSpPr>
        <p:spPr>
          <a:xfrm>
            <a:off x="4128052" y="4239301"/>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7"/>
          <p:cNvSpPr/>
          <p:nvPr/>
        </p:nvSpPr>
        <p:spPr>
          <a:xfrm>
            <a:off x="7667320" y="4238203"/>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7"/>
          <p:cNvSpPr/>
          <p:nvPr/>
        </p:nvSpPr>
        <p:spPr>
          <a:xfrm>
            <a:off x="7666398" y="4840524"/>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7"/>
          <p:cNvSpPr/>
          <p:nvPr/>
        </p:nvSpPr>
        <p:spPr>
          <a:xfrm>
            <a:off x="8257049" y="4239459"/>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7"/>
          <p:cNvSpPr/>
          <p:nvPr/>
        </p:nvSpPr>
        <p:spPr>
          <a:xfrm>
            <a:off x="8848580" y="4842049"/>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7"/>
          <p:cNvSpPr/>
          <p:nvPr/>
        </p:nvSpPr>
        <p:spPr>
          <a:xfrm>
            <a:off x="8847780" y="363729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7"/>
          <p:cNvSpPr/>
          <p:nvPr/>
        </p:nvSpPr>
        <p:spPr>
          <a:xfrm>
            <a:off x="5897247" y="363702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7"/>
          <p:cNvSpPr/>
          <p:nvPr/>
        </p:nvSpPr>
        <p:spPr>
          <a:xfrm flipH="1" rot="10800000">
            <a:off x="2358952" y="1912"/>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7"/>
          <p:cNvSpPr/>
          <p:nvPr/>
        </p:nvSpPr>
        <p:spPr>
          <a:xfrm flipH="1" rot="10800000">
            <a:off x="2948667" y="1912"/>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7"/>
          <p:cNvSpPr/>
          <p:nvPr/>
        </p:nvSpPr>
        <p:spPr>
          <a:xfrm flipH="1" rot="10800000">
            <a:off x="5897305" y="1912"/>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7"/>
          <p:cNvSpPr/>
          <p:nvPr/>
        </p:nvSpPr>
        <p:spPr>
          <a:xfrm flipH="1" rot="10800000">
            <a:off x="8257067"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7"/>
          <p:cNvSpPr/>
          <p:nvPr/>
        </p:nvSpPr>
        <p:spPr>
          <a:xfrm flipH="1" rot="10800000">
            <a:off x="59"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7"/>
          <p:cNvSpPr/>
          <p:nvPr/>
        </p:nvSpPr>
        <p:spPr>
          <a:xfrm flipH="1" rot="10800000">
            <a:off x="589775"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47"/>
          <p:cNvSpPr/>
          <p:nvPr/>
        </p:nvSpPr>
        <p:spPr>
          <a:xfrm flipH="1" rot="10800000">
            <a:off x="1769205"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7"/>
          <p:cNvSpPr/>
          <p:nvPr/>
        </p:nvSpPr>
        <p:spPr>
          <a:xfrm flipH="1" rot="10800000">
            <a:off x="3538382"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7"/>
          <p:cNvSpPr/>
          <p:nvPr/>
        </p:nvSpPr>
        <p:spPr>
          <a:xfrm flipH="1" rot="10800000">
            <a:off x="5307559"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7"/>
          <p:cNvSpPr/>
          <p:nvPr/>
        </p:nvSpPr>
        <p:spPr>
          <a:xfrm flipH="1" rot="10800000">
            <a:off x="7076736"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7"/>
          <p:cNvSpPr/>
          <p:nvPr/>
        </p:nvSpPr>
        <p:spPr>
          <a:xfrm flipH="1" rot="10800000">
            <a:off x="8846824"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7"/>
          <p:cNvSpPr/>
          <p:nvPr/>
        </p:nvSpPr>
        <p:spPr>
          <a:xfrm flipH="1" rot="10800000">
            <a:off x="0"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7"/>
          <p:cNvSpPr/>
          <p:nvPr/>
        </p:nvSpPr>
        <p:spPr>
          <a:xfrm flipH="1" rot="10800000">
            <a:off x="590219"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7"/>
          <p:cNvSpPr/>
          <p:nvPr/>
        </p:nvSpPr>
        <p:spPr>
          <a:xfrm flipH="1" rot="10800000">
            <a:off x="1179981"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7"/>
          <p:cNvSpPr/>
          <p:nvPr/>
        </p:nvSpPr>
        <p:spPr>
          <a:xfrm flipH="1" rot="10800000">
            <a:off x="1768979" y="3617"/>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7"/>
          <p:cNvSpPr/>
          <p:nvPr/>
        </p:nvSpPr>
        <p:spPr>
          <a:xfrm flipH="1" rot="10800000">
            <a:off x="3538395" y="3609"/>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7"/>
          <p:cNvSpPr/>
          <p:nvPr/>
        </p:nvSpPr>
        <p:spPr>
          <a:xfrm flipH="1" rot="10800000">
            <a:off x="4128580" y="36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7"/>
          <p:cNvSpPr/>
          <p:nvPr/>
        </p:nvSpPr>
        <p:spPr>
          <a:xfrm flipH="1" rot="10800000">
            <a:off x="4717857" y="3609"/>
            <a:ext cx="295369" cy="301148"/>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7"/>
          <p:cNvSpPr/>
          <p:nvPr/>
        </p:nvSpPr>
        <p:spPr>
          <a:xfrm flipH="1" rot="10800000">
            <a:off x="5308050" y="3622"/>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7"/>
          <p:cNvSpPr/>
          <p:nvPr/>
        </p:nvSpPr>
        <p:spPr>
          <a:xfrm flipH="1" rot="10800000">
            <a:off x="6487014"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7"/>
          <p:cNvSpPr/>
          <p:nvPr/>
        </p:nvSpPr>
        <p:spPr>
          <a:xfrm flipH="1" rot="10800000">
            <a:off x="7076736"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7"/>
          <p:cNvSpPr/>
          <p:nvPr/>
        </p:nvSpPr>
        <p:spPr>
          <a:xfrm flipH="1" rot="10800000">
            <a:off x="4128102" y="604044"/>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7"/>
          <p:cNvSpPr/>
          <p:nvPr/>
        </p:nvSpPr>
        <p:spPr>
          <a:xfrm flipH="1" rot="10800000">
            <a:off x="7666448"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7"/>
          <p:cNvSpPr/>
          <p:nvPr/>
        </p:nvSpPr>
        <p:spPr>
          <a:xfrm flipH="1" rot="10800000">
            <a:off x="8257099"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7"/>
          <p:cNvSpPr/>
          <p:nvPr/>
        </p:nvSpPr>
        <p:spPr>
          <a:xfrm flipH="1" rot="10800000">
            <a:off x="8848630"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7"/>
          <p:cNvSpPr txBox="1"/>
          <p:nvPr>
            <p:ph hasCustomPrompt="1" type="title"/>
          </p:nvPr>
        </p:nvSpPr>
        <p:spPr>
          <a:xfrm>
            <a:off x="484325" y="1949750"/>
            <a:ext cx="7953900" cy="107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Clr>
                <a:schemeClr val="dk1"/>
              </a:buClr>
              <a:buSzPts val="12000"/>
              <a:buNone/>
              <a:defRPr sz="5400">
                <a:solidFill>
                  <a:schemeClr val="dk1"/>
                </a:solidFill>
              </a:defRPr>
            </a:lvl1pPr>
            <a:lvl2pPr lvl="1" algn="ctr">
              <a:lnSpc>
                <a:spcPct val="100000"/>
              </a:lnSpc>
              <a:spcBef>
                <a:spcPts val="0"/>
              </a:spcBef>
              <a:spcAft>
                <a:spcPts val="0"/>
              </a:spcAft>
              <a:buClr>
                <a:schemeClr val="dk1"/>
              </a:buClr>
              <a:buSzPts val="12000"/>
              <a:buNone/>
              <a:defRPr sz="12000">
                <a:solidFill>
                  <a:schemeClr val="dk1"/>
                </a:solidFill>
              </a:defRPr>
            </a:lvl2pPr>
            <a:lvl3pPr lvl="2" algn="ctr">
              <a:lnSpc>
                <a:spcPct val="100000"/>
              </a:lnSpc>
              <a:spcBef>
                <a:spcPts val="0"/>
              </a:spcBef>
              <a:spcAft>
                <a:spcPts val="0"/>
              </a:spcAft>
              <a:buClr>
                <a:schemeClr val="dk1"/>
              </a:buClr>
              <a:buSzPts val="12000"/>
              <a:buNone/>
              <a:defRPr sz="12000">
                <a:solidFill>
                  <a:schemeClr val="dk1"/>
                </a:solidFill>
              </a:defRPr>
            </a:lvl3pPr>
            <a:lvl4pPr lvl="3" algn="ctr">
              <a:lnSpc>
                <a:spcPct val="100000"/>
              </a:lnSpc>
              <a:spcBef>
                <a:spcPts val="0"/>
              </a:spcBef>
              <a:spcAft>
                <a:spcPts val="0"/>
              </a:spcAft>
              <a:buClr>
                <a:schemeClr val="dk1"/>
              </a:buClr>
              <a:buSzPts val="12000"/>
              <a:buNone/>
              <a:defRPr sz="12000">
                <a:solidFill>
                  <a:schemeClr val="dk1"/>
                </a:solidFill>
              </a:defRPr>
            </a:lvl4pPr>
            <a:lvl5pPr lvl="4" algn="ctr">
              <a:lnSpc>
                <a:spcPct val="100000"/>
              </a:lnSpc>
              <a:spcBef>
                <a:spcPts val="0"/>
              </a:spcBef>
              <a:spcAft>
                <a:spcPts val="0"/>
              </a:spcAft>
              <a:buClr>
                <a:schemeClr val="dk1"/>
              </a:buClr>
              <a:buSzPts val="12000"/>
              <a:buNone/>
              <a:defRPr sz="12000">
                <a:solidFill>
                  <a:schemeClr val="dk1"/>
                </a:solidFill>
              </a:defRPr>
            </a:lvl5pPr>
            <a:lvl6pPr lvl="5" algn="ctr">
              <a:lnSpc>
                <a:spcPct val="100000"/>
              </a:lnSpc>
              <a:spcBef>
                <a:spcPts val="0"/>
              </a:spcBef>
              <a:spcAft>
                <a:spcPts val="0"/>
              </a:spcAft>
              <a:buClr>
                <a:schemeClr val="dk1"/>
              </a:buClr>
              <a:buSzPts val="12000"/>
              <a:buNone/>
              <a:defRPr sz="12000">
                <a:solidFill>
                  <a:schemeClr val="dk1"/>
                </a:solidFill>
              </a:defRPr>
            </a:lvl6pPr>
            <a:lvl7pPr lvl="6" algn="ctr">
              <a:lnSpc>
                <a:spcPct val="100000"/>
              </a:lnSpc>
              <a:spcBef>
                <a:spcPts val="0"/>
              </a:spcBef>
              <a:spcAft>
                <a:spcPts val="0"/>
              </a:spcAft>
              <a:buClr>
                <a:schemeClr val="dk1"/>
              </a:buClr>
              <a:buSzPts val="12000"/>
              <a:buNone/>
              <a:defRPr sz="12000">
                <a:solidFill>
                  <a:schemeClr val="dk1"/>
                </a:solidFill>
              </a:defRPr>
            </a:lvl7pPr>
            <a:lvl8pPr lvl="7" algn="ctr">
              <a:lnSpc>
                <a:spcPct val="100000"/>
              </a:lnSpc>
              <a:spcBef>
                <a:spcPts val="0"/>
              </a:spcBef>
              <a:spcAft>
                <a:spcPts val="0"/>
              </a:spcAft>
              <a:buClr>
                <a:schemeClr val="dk1"/>
              </a:buClr>
              <a:buSzPts val="12000"/>
              <a:buNone/>
              <a:defRPr sz="12000">
                <a:solidFill>
                  <a:schemeClr val="dk1"/>
                </a:solidFill>
              </a:defRPr>
            </a:lvl8pPr>
            <a:lvl9pPr lvl="8" algn="ctr">
              <a:lnSpc>
                <a:spcPct val="100000"/>
              </a:lnSpc>
              <a:spcBef>
                <a:spcPts val="0"/>
              </a:spcBef>
              <a:spcAft>
                <a:spcPts val="0"/>
              </a:spcAft>
              <a:buClr>
                <a:schemeClr val="dk1"/>
              </a:buClr>
              <a:buSzPts val="12000"/>
              <a:buNone/>
              <a:defRPr sz="12000">
                <a:solidFill>
                  <a:schemeClr val="dk1"/>
                </a:solidFill>
              </a:defRPr>
            </a:lvl9pPr>
          </a:lstStyle>
          <a:p>
            <a:r>
              <a:t>xx%</a:t>
            </a:r>
          </a:p>
        </p:txBody>
      </p:sp>
      <p:sp>
        <p:nvSpPr>
          <p:cNvPr id="709" name="Google Shape;709;p47"/>
          <p:cNvSpPr txBox="1"/>
          <p:nvPr>
            <p:ph idx="1" type="subTitle"/>
          </p:nvPr>
        </p:nvSpPr>
        <p:spPr>
          <a:xfrm>
            <a:off x="484318" y="2952600"/>
            <a:ext cx="7953900" cy="40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solidFill>
                  <a:srgbClr val="FFFFFF"/>
                </a:solidFill>
              </a:defRPr>
            </a:lvl1pPr>
            <a:lvl2pPr lvl="1" algn="ctr">
              <a:lnSpc>
                <a:spcPct val="100000"/>
              </a:lnSpc>
              <a:spcBef>
                <a:spcPts val="0"/>
              </a:spcBef>
              <a:spcAft>
                <a:spcPts val="0"/>
              </a:spcAft>
              <a:buSzPts val="1600"/>
              <a:buNone/>
              <a:defRPr sz="1800">
                <a:solidFill>
                  <a:srgbClr val="FFFFFF"/>
                </a:solidFill>
              </a:defRPr>
            </a:lvl2pPr>
            <a:lvl3pPr lvl="2" algn="ctr">
              <a:lnSpc>
                <a:spcPct val="100000"/>
              </a:lnSpc>
              <a:spcBef>
                <a:spcPts val="0"/>
              </a:spcBef>
              <a:spcAft>
                <a:spcPts val="0"/>
              </a:spcAft>
              <a:buSzPts val="1600"/>
              <a:buNone/>
              <a:defRPr sz="1800">
                <a:solidFill>
                  <a:srgbClr val="FFFFFF"/>
                </a:solidFill>
              </a:defRPr>
            </a:lvl3pPr>
            <a:lvl4pPr lvl="3" algn="ctr">
              <a:lnSpc>
                <a:spcPct val="100000"/>
              </a:lnSpc>
              <a:spcBef>
                <a:spcPts val="0"/>
              </a:spcBef>
              <a:spcAft>
                <a:spcPts val="0"/>
              </a:spcAft>
              <a:buSzPts val="1600"/>
              <a:buNone/>
              <a:defRPr sz="1800">
                <a:solidFill>
                  <a:srgbClr val="FFFFFF"/>
                </a:solidFill>
              </a:defRPr>
            </a:lvl4pPr>
            <a:lvl5pPr lvl="4" algn="ctr">
              <a:lnSpc>
                <a:spcPct val="100000"/>
              </a:lnSpc>
              <a:spcBef>
                <a:spcPts val="0"/>
              </a:spcBef>
              <a:spcAft>
                <a:spcPts val="0"/>
              </a:spcAft>
              <a:buSzPts val="1600"/>
              <a:buNone/>
              <a:defRPr sz="1800">
                <a:solidFill>
                  <a:srgbClr val="FFFFFF"/>
                </a:solidFill>
              </a:defRPr>
            </a:lvl5pPr>
            <a:lvl6pPr lvl="5" algn="ctr">
              <a:lnSpc>
                <a:spcPct val="100000"/>
              </a:lnSpc>
              <a:spcBef>
                <a:spcPts val="0"/>
              </a:spcBef>
              <a:spcAft>
                <a:spcPts val="0"/>
              </a:spcAft>
              <a:buSzPts val="1600"/>
              <a:buNone/>
              <a:defRPr sz="1800">
                <a:solidFill>
                  <a:srgbClr val="FFFFFF"/>
                </a:solidFill>
              </a:defRPr>
            </a:lvl6pPr>
            <a:lvl7pPr lvl="6" algn="ctr">
              <a:lnSpc>
                <a:spcPct val="100000"/>
              </a:lnSpc>
              <a:spcBef>
                <a:spcPts val="0"/>
              </a:spcBef>
              <a:spcAft>
                <a:spcPts val="0"/>
              </a:spcAft>
              <a:buSzPts val="1600"/>
              <a:buNone/>
              <a:defRPr sz="1800">
                <a:solidFill>
                  <a:srgbClr val="FFFFFF"/>
                </a:solidFill>
              </a:defRPr>
            </a:lvl7pPr>
            <a:lvl8pPr lvl="7" algn="ctr">
              <a:lnSpc>
                <a:spcPct val="100000"/>
              </a:lnSpc>
              <a:spcBef>
                <a:spcPts val="0"/>
              </a:spcBef>
              <a:spcAft>
                <a:spcPts val="0"/>
              </a:spcAft>
              <a:buSzPts val="1600"/>
              <a:buNone/>
              <a:defRPr sz="1800">
                <a:solidFill>
                  <a:srgbClr val="FFFFFF"/>
                </a:solidFill>
              </a:defRPr>
            </a:lvl8pPr>
            <a:lvl9pPr lvl="8" algn="ctr">
              <a:lnSpc>
                <a:spcPct val="100000"/>
              </a:lnSpc>
              <a:spcBef>
                <a:spcPts val="0"/>
              </a:spcBef>
              <a:spcAft>
                <a:spcPts val="0"/>
              </a:spcAft>
              <a:buSzPts val="1600"/>
              <a:buNone/>
              <a:defRPr sz="1800">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10" name="Shape 71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_1">
    <p:spTree>
      <p:nvGrpSpPr>
        <p:cNvPr id="711" name="Shape 711"/>
        <p:cNvGrpSpPr/>
        <p:nvPr/>
      </p:nvGrpSpPr>
      <p:grpSpPr>
        <a:xfrm>
          <a:off x="0" y="0"/>
          <a:ext cx="0" cy="0"/>
          <a:chOff x="0" y="0"/>
          <a:chExt cx="0" cy="0"/>
        </a:xfrm>
      </p:grpSpPr>
      <p:sp>
        <p:nvSpPr>
          <p:cNvPr id="712" name="Google Shape;712;p49"/>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9"/>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9"/>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9"/>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9"/>
          <p:cNvSpPr/>
          <p:nvPr/>
        </p:nvSpPr>
        <p:spPr>
          <a:xfrm rot="10800000">
            <a:off x="7079400"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9"/>
          <p:cNvSpPr/>
          <p:nvPr/>
        </p:nvSpPr>
        <p:spPr>
          <a:xfrm rot="10800000">
            <a:off x="1771869"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9"/>
          <p:cNvSpPr/>
          <p:nvPr/>
        </p:nvSpPr>
        <p:spPr>
          <a:xfrm rot="10800000">
            <a:off x="8848577" y="1207138"/>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9"/>
          <p:cNvSpPr/>
          <p:nvPr/>
        </p:nvSpPr>
        <p:spPr>
          <a:xfrm rot="10800000">
            <a:off x="591538" y="1206927"/>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9"/>
          <p:cNvSpPr/>
          <p:nvPr/>
        </p:nvSpPr>
        <p:spPr>
          <a:xfrm rot="10800000">
            <a:off x="1183247" y="120833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9"/>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9"/>
          <p:cNvSpPr/>
          <p:nvPr/>
        </p:nvSpPr>
        <p:spPr>
          <a:xfrm rot="10800000">
            <a:off x="1781" y="1809522"/>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9"/>
          <p:cNvSpPr/>
          <p:nvPr/>
        </p:nvSpPr>
        <p:spPr>
          <a:xfrm rot="10800000">
            <a:off x="8258906" y="1809294"/>
            <a:ext cx="294407" cy="302004"/>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9"/>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9"/>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9"/>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9"/>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9"/>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9"/>
          <p:cNvSpPr/>
          <p:nvPr/>
        </p:nvSpPr>
        <p:spPr>
          <a:xfrm rot="10800000">
            <a:off x="2361591"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9"/>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9"/>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9"/>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9"/>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9"/>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9"/>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9"/>
          <p:cNvSpPr txBox="1"/>
          <p:nvPr>
            <p:ph idx="1" type="subTitle"/>
          </p:nvPr>
        </p:nvSpPr>
        <p:spPr>
          <a:xfrm>
            <a:off x="2746782" y="3017575"/>
            <a:ext cx="1673400" cy="3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737" name="Google Shape;737;p49"/>
          <p:cNvSpPr txBox="1"/>
          <p:nvPr>
            <p:ph idx="2" type="subTitle"/>
          </p:nvPr>
        </p:nvSpPr>
        <p:spPr>
          <a:xfrm>
            <a:off x="769750" y="3017575"/>
            <a:ext cx="1673400" cy="3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738" name="Google Shape;738;p49"/>
          <p:cNvSpPr txBox="1"/>
          <p:nvPr>
            <p:ph idx="3" type="subTitle"/>
          </p:nvPr>
        </p:nvSpPr>
        <p:spPr>
          <a:xfrm>
            <a:off x="4723813" y="3017575"/>
            <a:ext cx="1673400" cy="3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739" name="Google Shape;739;p49"/>
          <p:cNvSpPr txBox="1"/>
          <p:nvPr>
            <p:ph idx="4" type="subTitle"/>
          </p:nvPr>
        </p:nvSpPr>
        <p:spPr>
          <a:xfrm>
            <a:off x="6700845" y="3017575"/>
            <a:ext cx="1673400" cy="350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15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740" name="Google Shape;740;p49"/>
          <p:cNvSpPr txBox="1"/>
          <p:nvPr>
            <p:ph idx="5" type="subTitle"/>
          </p:nvPr>
        </p:nvSpPr>
        <p:spPr>
          <a:xfrm>
            <a:off x="769762" y="3512600"/>
            <a:ext cx="1673400" cy="6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1" name="Google Shape;741;p49"/>
          <p:cNvSpPr txBox="1"/>
          <p:nvPr>
            <p:ph idx="6" type="subTitle"/>
          </p:nvPr>
        </p:nvSpPr>
        <p:spPr>
          <a:xfrm>
            <a:off x="2746787" y="3512600"/>
            <a:ext cx="1673400" cy="6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2" name="Google Shape;742;p49"/>
          <p:cNvSpPr txBox="1"/>
          <p:nvPr>
            <p:ph idx="7" type="subTitle"/>
          </p:nvPr>
        </p:nvSpPr>
        <p:spPr>
          <a:xfrm>
            <a:off x="6700838" y="3512600"/>
            <a:ext cx="1673400" cy="6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3" name="Google Shape;743;p49"/>
          <p:cNvSpPr txBox="1"/>
          <p:nvPr>
            <p:ph idx="8" type="subTitle"/>
          </p:nvPr>
        </p:nvSpPr>
        <p:spPr>
          <a:xfrm>
            <a:off x="4723813" y="3512600"/>
            <a:ext cx="1673400" cy="6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4" name="Google Shape;744;p49"/>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2_1_1">
    <p:spTree>
      <p:nvGrpSpPr>
        <p:cNvPr id="745" name="Shape 745"/>
        <p:cNvGrpSpPr/>
        <p:nvPr/>
      </p:nvGrpSpPr>
      <p:grpSpPr>
        <a:xfrm>
          <a:off x="0" y="0"/>
          <a:ext cx="0" cy="0"/>
          <a:chOff x="0" y="0"/>
          <a:chExt cx="0" cy="0"/>
        </a:xfrm>
      </p:grpSpPr>
      <p:sp>
        <p:nvSpPr>
          <p:cNvPr id="746" name="Google Shape;746;p50"/>
          <p:cNvSpPr txBox="1"/>
          <p:nvPr>
            <p:ph idx="1" type="subTitle"/>
          </p:nvPr>
        </p:nvSpPr>
        <p:spPr>
          <a:xfrm>
            <a:off x="1900403" y="1421044"/>
            <a:ext cx="2088000" cy="40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9pPr>
          </a:lstStyle>
          <a:p/>
        </p:txBody>
      </p:sp>
      <p:sp>
        <p:nvSpPr>
          <p:cNvPr id="747" name="Google Shape;747;p50"/>
          <p:cNvSpPr txBox="1"/>
          <p:nvPr>
            <p:ph idx="2" type="subTitle"/>
          </p:nvPr>
        </p:nvSpPr>
        <p:spPr>
          <a:xfrm>
            <a:off x="1994903" y="2886851"/>
            <a:ext cx="1899000" cy="40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1pPr>
            <a:lvl2pPr lvl="1" algn="ctr">
              <a:lnSpc>
                <a:spcPct val="100000"/>
              </a:lnSpc>
              <a:spcBef>
                <a:spcPts val="1600"/>
              </a:spcBef>
              <a:spcAft>
                <a:spcPts val="0"/>
              </a:spcAft>
              <a:buSzPts val="1600"/>
              <a:buNone/>
              <a:defRPr b="0" sz="1500">
                <a:solidFill>
                  <a:schemeClr val="dk1"/>
                </a:solidFill>
                <a:latin typeface="Press Start 2P"/>
                <a:ea typeface="Press Start 2P"/>
                <a:cs typeface="Press Start 2P"/>
                <a:sym typeface="Press Start 2P"/>
              </a:defRPr>
            </a:lvl2pPr>
            <a:lvl3pPr lvl="2" algn="ctr">
              <a:lnSpc>
                <a:spcPct val="100000"/>
              </a:lnSpc>
              <a:spcBef>
                <a:spcPts val="1600"/>
              </a:spcBef>
              <a:spcAft>
                <a:spcPts val="0"/>
              </a:spcAft>
              <a:buSzPts val="1600"/>
              <a:buNone/>
              <a:defRPr b="0" sz="1500">
                <a:solidFill>
                  <a:schemeClr val="dk1"/>
                </a:solidFill>
                <a:latin typeface="Press Start 2P"/>
                <a:ea typeface="Press Start 2P"/>
                <a:cs typeface="Press Start 2P"/>
                <a:sym typeface="Press Start 2P"/>
              </a:defRPr>
            </a:lvl3pPr>
            <a:lvl4pPr lvl="3" algn="ctr">
              <a:lnSpc>
                <a:spcPct val="100000"/>
              </a:lnSpc>
              <a:spcBef>
                <a:spcPts val="1600"/>
              </a:spcBef>
              <a:spcAft>
                <a:spcPts val="0"/>
              </a:spcAft>
              <a:buSzPts val="1600"/>
              <a:buNone/>
              <a:defRPr b="0" sz="1500">
                <a:solidFill>
                  <a:schemeClr val="dk1"/>
                </a:solidFill>
                <a:latin typeface="Press Start 2P"/>
                <a:ea typeface="Press Start 2P"/>
                <a:cs typeface="Press Start 2P"/>
                <a:sym typeface="Press Start 2P"/>
              </a:defRPr>
            </a:lvl4pPr>
            <a:lvl5pPr lvl="4" algn="ctr">
              <a:lnSpc>
                <a:spcPct val="100000"/>
              </a:lnSpc>
              <a:spcBef>
                <a:spcPts val="1600"/>
              </a:spcBef>
              <a:spcAft>
                <a:spcPts val="0"/>
              </a:spcAft>
              <a:buSzPts val="1600"/>
              <a:buNone/>
              <a:defRPr b="0" sz="1500">
                <a:solidFill>
                  <a:schemeClr val="dk1"/>
                </a:solidFill>
                <a:latin typeface="Press Start 2P"/>
                <a:ea typeface="Press Start 2P"/>
                <a:cs typeface="Press Start 2P"/>
                <a:sym typeface="Press Start 2P"/>
              </a:defRPr>
            </a:lvl5pPr>
            <a:lvl6pPr lvl="5" algn="ctr">
              <a:lnSpc>
                <a:spcPct val="100000"/>
              </a:lnSpc>
              <a:spcBef>
                <a:spcPts val="1600"/>
              </a:spcBef>
              <a:spcAft>
                <a:spcPts val="0"/>
              </a:spcAft>
              <a:buSzPts val="1600"/>
              <a:buNone/>
              <a:defRPr b="0" sz="1500">
                <a:solidFill>
                  <a:schemeClr val="dk1"/>
                </a:solidFill>
                <a:latin typeface="Press Start 2P"/>
                <a:ea typeface="Press Start 2P"/>
                <a:cs typeface="Press Start 2P"/>
                <a:sym typeface="Press Start 2P"/>
              </a:defRPr>
            </a:lvl6pPr>
            <a:lvl7pPr lvl="6" algn="ctr">
              <a:lnSpc>
                <a:spcPct val="100000"/>
              </a:lnSpc>
              <a:spcBef>
                <a:spcPts val="1600"/>
              </a:spcBef>
              <a:spcAft>
                <a:spcPts val="0"/>
              </a:spcAft>
              <a:buSzPts val="1600"/>
              <a:buNone/>
              <a:defRPr b="0" sz="1500">
                <a:solidFill>
                  <a:schemeClr val="dk1"/>
                </a:solidFill>
                <a:latin typeface="Press Start 2P"/>
                <a:ea typeface="Press Start 2P"/>
                <a:cs typeface="Press Start 2P"/>
                <a:sym typeface="Press Start 2P"/>
              </a:defRPr>
            </a:lvl7pPr>
            <a:lvl8pPr lvl="7" algn="ctr">
              <a:lnSpc>
                <a:spcPct val="100000"/>
              </a:lnSpc>
              <a:spcBef>
                <a:spcPts val="1600"/>
              </a:spcBef>
              <a:spcAft>
                <a:spcPts val="0"/>
              </a:spcAft>
              <a:buSzPts val="1600"/>
              <a:buNone/>
              <a:defRPr b="0" sz="1500">
                <a:solidFill>
                  <a:schemeClr val="dk1"/>
                </a:solidFill>
                <a:latin typeface="Press Start 2P"/>
                <a:ea typeface="Press Start 2P"/>
                <a:cs typeface="Press Start 2P"/>
                <a:sym typeface="Press Start 2P"/>
              </a:defRPr>
            </a:lvl8pPr>
            <a:lvl9pPr lvl="8" algn="ctr">
              <a:lnSpc>
                <a:spcPct val="100000"/>
              </a:lnSpc>
              <a:spcBef>
                <a:spcPts val="1600"/>
              </a:spcBef>
              <a:spcAft>
                <a:spcPts val="1600"/>
              </a:spcAft>
              <a:buSzPts val="1600"/>
              <a:buNone/>
              <a:defRPr b="0" sz="1500">
                <a:solidFill>
                  <a:schemeClr val="dk1"/>
                </a:solidFill>
                <a:latin typeface="Press Start 2P"/>
                <a:ea typeface="Press Start 2P"/>
                <a:cs typeface="Press Start 2P"/>
                <a:sym typeface="Press Start 2P"/>
              </a:defRPr>
            </a:lvl9pPr>
          </a:lstStyle>
          <a:p/>
        </p:txBody>
      </p:sp>
      <p:sp>
        <p:nvSpPr>
          <p:cNvPr id="748" name="Google Shape;748;p50"/>
          <p:cNvSpPr txBox="1"/>
          <p:nvPr>
            <p:ph idx="3" type="subTitle"/>
          </p:nvPr>
        </p:nvSpPr>
        <p:spPr>
          <a:xfrm>
            <a:off x="5127397" y="2886851"/>
            <a:ext cx="2088000" cy="40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b="0" sz="1500">
                <a:solidFill>
                  <a:schemeClr val="dk1"/>
                </a:solidFill>
                <a:latin typeface="Press Start 2P"/>
                <a:ea typeface="Press Start 2P"/>
                <a:cs typeface="Press Start 2P"/>
                <a:sym typeface="Press Start 2P"/>
              </a:defRPr>
            </a:lvl9pPr>
          </a:lstStyle>
          <a:p/>
        </p:txBody>
      </p:sp>
      <p:sp>
        <p:nvSpPr>
          <p:cNvPr id="749" name="Google Shape;749;p50"/>
          <p:cNvSpPr txBox="1"/>
          <p:nvPr>
            <p:ph idx="4" type="subTitle"/>
          </p:nvPr>
        </p:nvSpPr>
        <p:spPr>
          <a:xfrm>
            <a:off x="5099197" y="1421044"/>
            <a:ext cx="2144400" cy="405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b="0" sz="1500">
                <a:solidFill>
                  <a:schemeClr val="dk1"/>
                </a:solidFill>
                <a:latin typeface="Press Start 2P"/>
                <a:ea typeface="Press Start 2P"/>
                <a:cs typeface="Press Start 2P"/>
                <a:sym typeface="Press Start 2P"/>
              </a:defRPr>
            </a:lvl1pPr>
            <a:lvl2pPr lvl="1" algn="ctr">
              <a:lnSpc>
                <a:spcPct val="115000"/>
              </a:lnSpc>
              <a:spcBef>
                <a:spcPts val="1600"/>
              </a:spcBef>
              <a:spcAft>
                <a:spcPts val="0"/>
              </a:spcAft>
              <a:buSzPts val="1600"/>
              <a:buNone/>
              <a:defRPr b="0" sz="1500">
                <a:solidFill>
                  <a:schemeClr val="dk1"/>
                </a:solidFill>
                <a:latin typeface="Press Start 2P"/>
                <a:ea typeface="Press Start 2P"/>
                <a:cs typeface="Press Start 2P"/>
                <a:sym typeface="Press Start 2P"/>
              </a:defRPr>
            </a:lvl2pPr>
            <a:lvl3pPr lvl="2" algn="ctr">
              <a:lnSpc>
                <a:spcPct val="115000"/>
              </a:lnSpc>
              <a:spcBef>
                <a:spcPts val="1600"/>
              </a:spcBef>
              <a:spcAft>
                <a:spcPts val="0"/>
              </a:spcAft>
              <a:buSzPts val="1600"/>
              <a:buNone/>
              <a:defRPr b="0" sz="1500">
                <a:solidFill>
                  <a:schemeClr val="dk1"/>
                </a:solidFill>
                <a:latin typeface="Press Start 2P"/>
                <a:ea typeface="Press Start 2P"/>
                <a:cs typeface="Press Start 2P"/>
                <a:sym typeface="Press Start 2P"/>
              </a:defRPr>
            </a:lvl3pPr>
            <a:lvl4pPr lvl="3" algn="ctr">
              <a:lnSpc>
                <a:spcPct val="115000"/>
              </a:lnSpc>
              <a:spcBef>
                <a:spcPts val="1600"/>
              </a:spcBef>
              <a:spcAft>
                <a:spcPts val="0"/>
              </a:spcAft>
              <a:buSzPts val="1600"/>
              <a:buNone/>
              <a:defRPr b="0" sz="1500">
                <a:solidFill>
                  <a:schemeClr val="dk1"/>
                </a:solidFill>
                <a:latin typeface="Press Start 2P"/>
                <a:ea typeface="Press Start 2P"/>
                <a:cs typeface="Press Start 2P"/>
                <a:sym typeface="Press Start 2P"/>
              </a:defRPr>
            </a:lvl4pPr>
            <a:lvl5pPr lvl="4" algn="ctr">
              <a:lnSpc>
                <a:spcPct val="115000"/>
              </a:lnSpc>
              <a:spcBef>
                <a:spcPts val="1600"/>
              </a:spcBef>
              <a:spcAft>
                <a:spcPts val="0"/>
              </a:spcAft>
              <a:buSzPts val="1600"/>
              <a:buNone/>
              <a:defRPr b="0" sz="1500">
                <a:solidFill>
                  <a:schemeClr val="dk1"/>
                </a:solidFill>
                <a:latin typeface="Press Start 2P"/>
                <a:ea typeface="Press Start 2P"/>
                <a:cs typeface="Press Start 2P"/>
                <a:sym typeface="Press Start 2P"/>
              </a:defRPr>
            </a:lvl5pPr>
            <a:lvl6pPr lvl="5" algn="ctr">
              <a:lnSpc>
                <a:spcPct val="115000"/>
              </a:lnSpc>
              <a:spcBef>
                <a:spcPts val="1600"/>
              </a:spcBef>
              <a:spcAft>
                <a:spcPts val="0"/>
              </a:spcAft>
              <a:buSzPts val="1600"/>
              <a:buNone/>
              <a:defRPr b="0" sz="1500">
                <a:solidFill>
                  <a:schemeClr val="dk1"/>
                </a:solidFill>
                <a:latin typeface="Press Start 2P"/>
                <a:ea typeface="Press Start 2P"/>
                <a:cs typeface="Press Start 2P"/>
                <a:sym typeface="Press Start 2P"/>
              </a:defRPr>
            </a:lvl6pPr>
            <a:lvl7pPr lvl="6" algn="ctr">
              <a:lnSpc>
                <a:spcPct val="115000"/>
              </a:lnSpc>
              <a:spcBef>
                <a:spcPts val="1600"/>
              </a:spcBef>
              <a:spcAft>
                <a:spcPts val="0"/>
              </a:spcAft>
              <a:buSzPts val="1600"/>
              <a:buNone/>
              <a:defRPr b="0" sz="1500">
                <a:solidFill>
                  <a:schemeClr val="dk1"/>
                </a:solidFill>
                <a:latin typeface="Press Start 2P"/>
                <a:ea typeface="Press Start 2P"/>
                <a:cs typeface="Press Start 2P"/>
                <a:sym typeface="Press Start 2P"/>
              </a:defRPr>
            </a:lvl7pPr>
            <a:lvl8pPr lvl="7" algn="ctr">
              <a:lnSpc>
                <a:spcPct val="115000"/>
              </a:lnSpc>
              <a:spcBef>
                <a:spcPts val="1600"/>
              </a:spcBef>
              <a:spcAft>
                <a:spcPts val="0"/>
              </a:spcAft>
              <a:buSzPts val="1600"/>
              <a:buNone/>
              <a:defRPr b="0" sz="1500">
                <a:solidFill>
                  <a:schemeClr val="dk1"/>
                </a:solidFill>
                <a:latin typeface="Press Start 2P"/>
                <a:ea typeface="Press Start 2P"/>
                <a:cs typeface="Press Start 2P"/>
                <a:sym typeface="Press Start 2P"/>
              </a:defRPr>
            </a:lvl8pPr>
            <a:lvl9pPr lvl="8" algn="ctr">
              <a:lnSpc>
                <a:spcPct val="115000"/>
              </a:lnSpc>
              <a:spcBef>
                <a:spcPts val="1600"/>
              </a:spcBef>
              <a:spcAft>
                <a:spcPts val="1600"/>
              </a:spcAft>
              <a:buSzPts val="1600"/>
              <a:buNone/>
              <a:defRPr b="0" sz="1500">
                <a:solidFill>
                  <a:schemeClr val="dk1"/>
                </a:solidFill>
                <a:latin typeface="Press Start 2P"/>
                <a:ea typeface="Press Start 2P"/>
                <a:cs typeface="Press Start 2P"/>
                <a:sym typeface="Press Start 2P"/>
              </a:defRPr>
            </a:lvl9pPr>
          </a:lstStyle>
          <a:p/>
        </p:txBody>
      </p:sp>
      <p:sp>
        <p:nvSpPr>
          <p:cNvPr id="750" name="Google Shape;750;p50"/>
          <p:cNvSpPr txBox="1"/>
          <p:nvPr>
            <p:ph idx="5" type="subTitle"/>
          </p:nvPr>
        </p:nvSpPr>
        <p:spPr>
          <a:xfrm>
            <a:off x="1900403" y="3292450"/>
            <a:ext cx="2088000" cy="66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rgbClr val="F2F2F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1" name="Google Shape;751;p50"/>
          <p:cNvSpPr txBox="1"/>
          <p:nvPr>
            <p:ph idx="6" type="subTitle"/>
          </p:nvPr>
        </p:nvSpPr>
        <p:spPr>
          <a:xfrm>
            <a:off x="1900403" y="1826519"/>
            <a:ext cx="2088000" cy="66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rgbClr val="F2F2F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2" name="Google Shape;752;p50"/>
          <p:cNvSpPr txBox="1"/>
          <p:nvPr>
            <p:ph idx="7" type="subTitle"/>
          </p:nvPr>
        </p:nvSpPr>
        <p:spPr>
          <a:xfrm>
            <a:off x="5127397" y="1826519"/>
            <a:ext cx="2088000" cy="66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rgbClr val="F2F2F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3" name="Google Shape;753;p50"/>
          <p:cNvSpPr txBox="1"/>
          <p:nvPr>
            <p:ph idx="8" type="subTitle"/>
          </p:nvPr>
        </p:nvSpPr>
        <p:spPr>
          <a:xfrm>
            <a:off x="5127397" y="3292450"/>
            <a:ext cx="2088000" cy="66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rgbClr val="F2F2F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4" name="Google Shape;754;p50"/>
          <p:cNvSpPr/>
          <p:nvPr/>
        </p:nvSpPr>
        <p:spPr>
          <a:xfrm flipH="1">
            <a:off x="5899913"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0"/>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0"/>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0"/>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0"/>
          <p:cNvSpPr/>
          <p:nvPr/>
        </p:nvSpPr>
        <p:spPr>
          <a:xfrm flipH="1">
            <a:off x="5310198"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0"/>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0"/>
          <p:cNvSpPr/>
          <p:nvPr/>
        </p:nvSpPr>
        <p:spPr>
          <a:xfrm flipH="1">
            <a:off x="1771844"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0"/>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0"/>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0"/>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0"/>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0"/>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0"/>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0"/>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0"/>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0"/>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0"/>
          <p:cNvSpPr/>
          <p:nvPr/>
        </p:nvSpPr>
        <p:spPr>
          <a:xfrm flipH="1">
            <a:off x="1183064"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0"/>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0"/>
          <p:cNvSpPr/>
          <p:nvPr/>
        </p:nvSpPr>
        <p:spPr>
          <a:xfrm flipH="1">
            <a:off x="592413" y="4239676"/>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0"/>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bg>
      <p:bgPr>
        <a:gradFill>
          <a:gsLst>
            <a:gs pos="0">
              <a:schemeClr val="dk2"/>
            </a:gs>
            <a:gs pos="24000">
              <a:schemeClr val="dk2"/>
            </a:gs>
            <a:gs pos="56000">
              <a:schemeClr val="dk2"/>
            </a:gs>
            <a:gs pos="100000">
              <a:srgbClr val="141C21"/>
            </a:gs>
          </a:gsLst>
          <a:lin ang="5400700" scaled="0"/>
        </a:gradFill>
      </p:bgPr>
    </p:bg>
    <p:spTree>
      <p:nvGrpSpPr>
        <p:cNvPr id="774" name="Shape 774"/>
        <p:cNvGrpSpPr/>
        <p:nvPr/>
      </p:nvGrpSpPr>
      <p:grpSpPr>
        <a:xfrm>
          <a:off x="0" y="0"/>
          <a:ext cx="0" cy="0"/>
          <a:chOff x="0" y="0"/>
          <a:chExt cx="0" cy="0"/>
        </a:xfrm>
      </p:grpSpPr>
      <p:sp>
        <p:nvSpPr>
          <p:cNvPr id="775" name="Google Shape;775;p51"/>
          <p:cNvSpPr/>
          <p:nvPr/>
        </p:nvSpPr>
        <p:spPr>
          <a:xfrm flipH="1" rot="10800000">
            <a:off x="8257042"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1"/>
          <p:cNvSpPr/>
          <p:nvPr/>
        </p:nvSpPr>
        <p:spPr>
          <a:xfrm flipH="1" rot="10800000">
            <a:off x="34" y="604097"/>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1"/>
          <p:cNvSpPr/>
          <p:nvPr/>
        </p:nvSpPr>
        <p:spPr>
          <a:xfrm flipH="1" rot="10800000">
            <a:off x="589750"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1"/>
          <p:cNvSpPr/>
          <p:nvPr/>
        </p:nvSpPr>
        <p:spPr>
          <a:xfrm flipH="1" rot="10800000">
            <a:off x="117946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1"/>
          <p:cNvSpPr/>
          <p:nvPr/>
        </p:nvSpPr>
        <p:spPr>
          <a:xfrm flipH="1" rot="10800000">
            <a:off x="34" y="1207138"/>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1"/>
          <p:cNvSpPr/>
          <p:nvPr/>
        </p:nvSpPr>
        <p:spPr>
          <a:xfrm flipH="1" rot="10800000">
            <a:off x="8846799"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1"/>
          <p:cNvSpPr/>
          <p:nvPr/>
        </p:nvSpPr>
        <p:spPr>
          <a:xfrm flipH="1" rot="10800000">
            <a:off x="590662"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1"/>
          <p:cNvSpPr/>
          <p:nvPr/>
        </p:nvSpPr>
        <p:spPr>
          <a:xfrm flipH="1" rot="10800000">
            <a:off x="-2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1"/>
          <p:cNvSpPr/>
          <p:nvPr/>
        </p:nvSpPr>
        <p:spPr>
          <a:xfrm flipH="1" rot="10800000">
            <a:off x="590194"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1"/>
          <p:cNvSpPr/>
          <p:nvPr/>
        </p:nvSpPr>
        <p:spPr>
          <a:xfrm flipH="1" rot="10800000">
            <a:off x="1179956"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1"/>
          <p:cNvSpPr/>
          <p:nvPr/>
        </p:nvSpPr>
        <p:spPr>
          <a:xfrm flipH="1" rot="10800000">
            <a:off x="1768954"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1"/>
          <p:cNvSpPr/>
          <p:nvPr/>
        </p:nvSpPr>
        <p:spPr>
          <a:xfrm flipH="1" rot="10800000">
            <a:off x="7076711"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1"/>
          <p:cNvSpPr/>
          <p:nvPr/>
        </p:nvSpPr>
        <p:spPr>
          <a:xfrm flipH="1" rot="10800000">
            <a:off x="7667345"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1"/>
          <p:cNvSpPr/>
          <p:nvPr/>
        </p:nvSpPr>
        <p:spPr>
          <a:xfrm flipH="1" rot="10800000">
            <a:off x="7666423"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1"/>
          <p:cNvSpPr/>
          <p:nvPr/>
        </p:nvSpPr>
        <p:spPr>
          <a:xfrm flipH="1" rot="10800000">
            <a:off x="8257074"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1"/>
          <p:cNvSpPr/>
          <p:nvPr/>
        </p:nvSpPr>
        <p:spPr>
          <a:xfrm flipH="1" rot="10800000">
            <a:off x="884860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1"/>
          <p:cNvSpPr/>
          <p:nvPr/>
        </p:nvSpPr>
        <p:spPr>
          <a:xfrm flipH="1" rot="10800000">
            <a:off x="884780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1"/>
          <p:cNvSpPr txBox="1"/>
          <p:nvPr>
            <p:ph type="title"/>
          </p:nvPr>
        </p:nvSpPr>
        <p:spPr>
          <a:xfrm>
            <a:off x="2102668" y="1820075"/>
            <a:ext cx="2693400" cy="45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200"/>
              <a:buNone/>
              <a:defRPr sz="1500">
                <a:solidFill>
                  <a:schemeClr val="dk1"/>
                </a:solidFill>
              </a:defRPr>
            </a:lvl1pPr>
            <a:lvl2pPr lvl="1" algn="l">
              <a:lnSpc>
                <a:spcPct val="100000"/>
              </a:lnSpc>
              <a:spcBef>
                <a:spcPts val="0"/>
              </a:spcBef>
              <a:spcAft>
                <a:spcPts val="0"/>
              </a:spcAft>
              <a:buClr>
                <a:schemeClr val="lt1"/>
              </a:buClr>
              <a:buSzPts val="2200"/>
              <a:buNone/>
              <a:defRPr sz="2200">
                <a:solidFill>
                  <a:schemeClr val="lt1"/>
                </a:solidFill>
              </a:defRPr>
            </a:lvl2pPr>
            <a:lvl3pPr lvl="2" algn="l">
              <a:lnSpc>
                <a:spcPct val="100000"/>
              </a:lnSpc>
              <a:spcBef>
                <a:spcPts val="0"/>
              </a:spcBef>
              <a:spcAft>
                <a:spcPts val="0"/>
              </a:spcAft>
              <a:buClr>
                <a:schemeClr val="lt1"/>
              </a:buClr>
              <a:buSzPts val="2200"/>
              <a:buNone/>
              <a:defRPr sz="2200">
                <a:solidFill>
                  <a:schemeClr val="lt1"/>
                </a:solidFill>
              </a:defRPr>
            </a:lvl3pPr>
            <a:lvl4pPr lvl="3" algn="l">
              <a:lnSpc>
                <a:spcPct val="100000"/>
              </a:lnSpc>
              <a:spcBef>
                <a:spcPts val="0"/>
              </a:spcBef>
              <a:spcAft>
                <a:spcPts val="0"/>
              </a:spcAft>
              <a:buClr>
                <a:schemeClr val="lt1"/>
              </a:buClr>
              <a:buSzPts val="2200"/>
              <a:buNone/>
              <a:defRPr sz="2200">
                <a:solidFill>
                  <a:schemeClr val="lt1"/>
                </a:solidFill>
              </a:defRPr>
            </a:lvl4pPr>
            <a:lvl5pPr lvl="4" algn="l">
              <a:lnSpc>
                <a:spcPct val="100000"/>
              </a:lnSpc>
              <a:spcBef>
                <a:spcPts val="0"/>
              </a:spcBef>
              <a:spcAft>
                <a:spcPts val="0"/>
              </a:spcAft>
              <a:buClr>
                <a:schemeClr val="lt1"/>
              </a:buClr>
              <a:buSzPts val="2200"/>
              <a:buNone/>
              <a:defRPr sz="2200">
                <a:solidFill>
                  <a:schemeClr val="lt1"/>
                </a:solidFill>
              </a:defRPr>
            </a:lvl5pPr>
            <a:lvl6pPr lvl="5" algn="l">
              <a:lnSpc>
                <a:spcPct val="100000"/>
              </a:lnSpc>
              <a:spcBef>
                <a:spcPts val="0"/>
              </a:spcBef>
              <a:spcAft>
                <a:spcPts val="0"/>
              </a:spcAft>
              <a:buClr>
                <a:schemeClr val="lt1"/>
              </a:buClr>
              <a:buSzPts val="2200"/>
              <a:buNone/>
              <a:defRPr sz="2200">
                <a:solidFill>
                  <a:schemeClr val="lt1"/>
                </a:solidFill>
              </a:defRPr>
            </a:lvl6pPr>
            <a:lvl7pPr lvl="6" algn="l">
              <a:lnSpc>
                <a:spcPct val="100000"/>
              </a:lnSpc>
              <a:spcBef>
                <a:spcPts val="0"/>
              </a:spcBef>
              <a:spcAft>
                <a:spcPts val="0"/>
              </a:spcAft>
              <a:buClr>
                <a:schemeClr val="lt1"/>
              </a:buClr>
              <a:buSzPts val="2200"/>
              <a:buNone/>
              <a:defRPr sz="2200">
                <a:solidFill>
                  <a:schemeClr val="lt1"/>
                </a:solidFill>
              </a:defRPr>
            </a:lvl7pPr>
            <a:lvl8pPr lvl="7" algn="l">
              <a:lnSpc>
                <a:spcPct val="100000"/>
              </a:lnSpc>
              <a:spcBef>
                <a:spcPts val="0"/>
              </a:spcBef>
              <a:spcAft>
                <a:spcPts val="0"/>
              </a:spcAft>
              <a:buClr>
                <a:schemeClr val="lt1"/>
              </a:buClr>
              <a:buSzPts val="2200"/>
              <a:buNone/>
              <a:defRPr sz="2200">
                <a:solidFill>
                  <a:schemeClr val="lt1"/>
                </a:solidFill>
              </a:defRPr>
            </a:lvl8pPr>
            <a:lvl9pPr lvl="8" algn="l">
              <a:lnSpc>
                <a:spcPct val="100000"/>
              </a:lnSpc>
              <a:spcBef>
                <a:spcPts val="0"/>
              </a:spcBef>
              <a:spcAft>
                <a:spcPts val="0"/>
              </a:spcAft>
              <a:buClr>
                <a:schemeClr val="lt1"/>
              </a:buClr>
              <a:buSzPts val="2200"/>
              <a:buNone/>
              <a:defRPr sz="2200">
                <a:solidFill>
                  <a:schemeClr val="lt1"/>
                </a:solidFill>
              </a:defRPr>
            </a:lvl9pPr>
          </a:lstStyle>
          <a:p/>
        </p:txBody>
      </p:sp>
      <p:sp>
        <p:nvSpPr>
          <p:cNvPr id="793" name="Google Shape;793;p51"/>
          <p:cNvSpPr txBox="1"/>
          <p:nvPr>
            <p:ph idx="1" type="subTitle"/>
          </p:nvPr>
        </p:nvSpPr>
        <p:spPr>
          <a:xfrm>
            <a:off x="2102668" y="2272050"/>
            <a:ext cx="2423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14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794" name="Google Shape;794;p51"/>
          <p:cNvSpPr txBox="1"/>
          <p:nvPr>
            <p:ph idx="2" type="title"/>
          </p:nvPr>
        </p:nvSpPr>
        <p:spPr>
          <a:xfrm>
            <a:off x="2102668" y="3392975"/>
            <a:ext cx="2693400" cy="45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200"/>
              <a:buNone/>
              <a:defRPr sz="1500">
                <a:solidFill>
                  <a:schemeClr val="dk1"/>
                </a:solidFill>
              </a:defRPr>
            </a:lvl1pPr>
            <a:lvl2pPr lvl="1" algn="l">
              <a:lnSpc>
                <a:spcPct val="100000"/>
              </a:lnSpc>
              <a:spcBef>
                <a:spcPts val="0"/>
              </a:spcBef>
              <a:spcAft>
                <a:spcPts val="0"/>
              </a:spcAft>
              <a:buClr>
                <a:schemeClr val="lt1"/>
              </a:buClr>
              <a:buSzPts val="2200"/>
              <a:buNone/>
              <a:defRPr sz="2200">
                <a:solidFill>
                  <a:schemeClr val="lt1"/>
                </a:solidFill>
              </a:defRPr>
            </a:lvl2pPr>
            <a:lvl3pPr lvl="2" algn="l">
              <a:lnSpc>
                <a:spcPct val="100000"/>
              </a:lnSpc>
              <a:spcBef>
                <a:spcPts val="0"/>
              </a:spcBef>
              <a:spcAft>
                <a:spcPts val="0"/>
              </a:spcAft>
              <a:buClr>
                <a:schemeClr val="lt1"/>
              </a:buClr>
              <a:buSzPts val="2200"/>
              <a:buNone/>
              <a:defRPr sz="2200">
                <a:solidFill>
                  <a:schemeClr val="lt1"/>
                </a:solidFill>
              </a:defRPr>
            </a:lvl3pPr>
            <a:lvl4pPr lvl="3" algn="l">
              <a:lnSpc>
                <a:spcPct val="100000"/>
              </a:lnSpc>
              <a:spcBef>
                <a:spcPts val="0"/>
              </a:spcBef>
              <a:spcAft>
                <a:spcPts val="0"/>
              </a:spcAft>
              <a:buClr>
                <a:schemeClr val="lt1"/>
              </a:buClr>
              <a:buSzPts val="2200"/>
              <a:buNone/>
              <a:defRPr sz="2200">
                <a:solidFill>
                  <a:schemeClr val="lt1"/>
                </a:solidFill>
              </a:defRPr>
            </a:lvl4pPr>
            <a:lvl5pPr lvl="4" algn="l">
              <a:lnSpc>
                <a:spcPct val="100000"/>
              </a:lnSpc>
              <a:spcBef>
                <a:spcPts val="0"/>
              </a:spcBef>
              <a:spcAft>
                <a:spcPts val="0"/>
              </a:spcAft>
              <a:buClr>
                <a:schemeClr val="lt1"/>
              </a:buClr>
              <a:buSzPts val="2200"/>
              <a:buNone/>
              <a:defRPr sz="2200">
                <a:solidFill>
                  <a:schemeClr val="lt1"/>
                </a:solidFill>
              </a:defRPr>
            </a:lvl5pPr>
            <a:lvl6pPr lvl="5" algn="l">
              <a:lnSpc>
                <a:spcPct val="100000"/>
              </a:lnSpc>
              <a:spcBef>
                <a:spcPts val="0"/>
              </a:spcBef>
              <a:spcAft>
                <a:spcPts val="0"/>
              </a:spcAft>
              <a:buClr>
                <a:schemeClr val="lt1"/>
              </a:buClr>
              <a:buSzPts val="2200"/>
              <a:buNone/>
              <a:defRPr sz="2200">
                <a:solidFill>
                  <a:schemeClr val="lt1"/>
                </a:solidFill>
              </a:defRPr>
            </a:lvl6pPr>
            <a:lvl7pPr lvl="6" algn="l">
              <a:lnSpc>
                <a:spcPct val="100000"/>
              </a:lnSpc>
              <a:spcBef>
                <a:spcPts val="0"/>
              </a:spcBef>
              <a:spcAft>
                <a:spcPts val="0"/>
              </a:spcAft>
              <a:buClr>
                <a:schemeClr val="lt1"/>
              </a:buClr>
              <a:buSzPts val="2200"/>
              <a:buNone/>
              <a:defRPr sz="2200">
                <a:solidFill>
                  <a:schemeClr val="lt1"/>
                </a:solidFill>
              </a:defRPr>
            </a:lvl7pPr>
            <a:lvl8pPr lvl="7" algn="l">
              <a:lnSpc>
                <a:spcPct val="100000"/>
              </a:lnSpc>
              <a:spcBef>
                <a:spcPts val="0"/>
              </a:spcBef>
              <a:spcAft>
                <a:spcPts val="0"/>
              </a:spcAft>
              <a:buClr>
                <a:schemeClr val="lt1"/>
              </a:buClr>
              <a:buSzPts val="2200"/>
              <a:buNone/>
              <a:defRPr sz="2200">
                <a:solidFill>
                  <a:schemeClr val="lt1"/>
                </a:solidFill>
              </a:defRPr>
            </a:lvl8pPr>
            <a:lvl9pPr lvl="8" algn="l">
              <a:lnSpc>
                <a:spcPct val="100000"/>
              </a:lnSpc>
              <a:spcBef>
                <a:spcPts val="0"/>
              </a:spcBef>
              <a:spcAft>
                <a:spcPts val="0"/>
              </a:spcAft>
              <a:buClr>
                <a:schemeClr val="lt1"/>
              </a:buClr>
              <a:buSzPts val="2200"/>
              <a:buNone/>
              <a:defRPr sz="2200">
                <a:solidFill>
                  <a:schemeClr val="lt1"/>
                </a:solidFill>
              </a:defRPr>
            </a:lvl9pPr>
          </a:lstStyle>
          <a:p/>
        </p:txBody>
      </p:sp>
      <p:sp>
        <p:nvSpPr>
          <p:cNvPr id="795" name="Google Shape;795;p51"/>
          <p:cNvSpPr txBox="1"/>
          <p:nvPr>
            <p:ph idx="3" type="subTitle"/>
          </p:nvPr>
        </p:nvSpPr>
        <p:spPr>
          <a:xfrm>
            <a:off x="2102668" y="3845075"/>
            <a:ext cx="2423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14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796" name="Google Shape;796;p51"/>
          <p:cNvSpPr txBox="1"/>
          <p:nvPr>
            <p:ph idx="4" type="title"/>
          </p:nvPr>
        </p:nvSpPr>
        <p:spPr>
          <a:xfrm>
            <a:off x="5809669" y="1820075"/>
            <a:ext cx="2693400" cy="45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200"/>
              <a:buNone/>
              <a:defRPr sz="1500">
                <a:solidFill>
                  <a:schemeClr val="dk1"/>
                </a:solidFill>
              </a:defRPr>
            </a:lvl1pPr>
            <a:lvl2pPr lvl="1" algn="l">
              <a:lnSpc>
                <a:spcPct val="100000"/>
              </a:lnSpc>
              <a:spcBef>
                <a:spcPts val="0"/>
              </a:spcBef>
              <a:spcAft>
                <a:spcPts val="0"/>
              </a:spcAft>
              <a:buClr>
                <a:schemeClr val="lt1"/>
              </a:buClr>
              <a:buSzPts val="2200"/>
              <a:buNone/>
              <a:defRPr sz="2200">
                <a:solidFill>
                  <a:schemeClr val="lt1"/>
                </a:solidFill>
              </a:defRPr>
            </a:lvl2pPr>
            <a:lvl3pPr lvl="2" algn="l">
              <a:lnSpc>
                <a:spcPct val="100000"/>
              </a:lnSpc>
              <a:spcBef>
                <a:spcPts val="0"/>
              </a:spcBef>
              <a:spcAft>
                <a:spcPts val="0"/>
              </a:spcAft>
              <a:buClr>
                <a:schemeClr val="lt1"/>
              </a:buClr>
              <a:buSzPts val="2200"/>
              <a:buNone/>
              <a:defRPr sz="2200">
                <a:solidFill>
                  <a:schemeClr val="lt1"/>
                </a:solidFill>
              </a:defRPr>
            </a:lvl3pPr>
            <a:lvl4pPr lvl="3" algn="l">
              <a:lnSpc>
                <a:spcPct val="100000"/>
              </a:lnSpc>
              <a:spcBef>
                <a:spcPts val="0"/>
              </a:spcBef>
              <a:spcAft>
                <a:spcPts val="0"/>
              </a:spcAft>
              <a:buClr>
                <a:schemeClr val="lt1"/>
              </a:buClr>
              <a:buSzPts val="2200"/>
              <a:buNone/>
              <a:defRPr sz="2200">
                <a:solidFill>
                  <a:schemeClr val="lt1"/>
                </a:solidFill>
              </a:defRPr>
            </a:lvl4pPr>
            <a:lvl5pPr lvl="4" algn="l">
              <a:lnSpc>
                <a:spcPct val="100000"/>
              </a:lnSpc>
              <a:spcBef>
                <a:spcPts val="0"/>
              </a:spcBef>
              <a:spcAft>
                <a:spcPts val="0"/>
              </a:spcAft>
              <a:buClr>
                <a:schemeClr val="lt1"/>
              </a:buClr>
              <a:buSzPts val="2200"/>
              <a:buNone/>
              <a:defRPr sz="2200">
                <a:solidFill>
                  <a:schemeClr val="lt1"/>
                </a:solidFill>
              </a:defRPr>
            </a:lvl5pPr>
            <a:lvl6pPr lvl="5" algn="l">
              <a:lnSpc>
                <a:spcPct val="100000"/>
              </a:lnSpc>
              <a:spcBef>
                <a:spcPts val="0"/>
              </a:spcBef>
              <a:spcAft>
                <a:spcPts val="0"/>
              </a:spcAft>
              <a:buClr>
                <a:schemeClr val="lt1"/>
              </a:buClr>
              <a:buSzPts val="2200"/>
              <a:buNone/>
              <a:defRPr sz="2200">
                <a:solidFill>
                  <a:schemeClr val="lt1"/>
                </a:solidFill>
              </a:defRPr>
            </a:lvl6pPr>
            <a:lvl7pPr lvl="6" algn="l">
              <a:lnSpc>
                <a:spcPct val="100000"/>
              </a:lnSpc>
              <a:spcBef>
                <a:spcPts val="0"/>
              </a:spcBef>
              <a:spcAft>
                <a:spcPts val="0"/>
              </a:spcAft>
              <a:buClr>
                <a:schemeClr val="lt1"/>
              </a:buClr>
              <a:buSzPts val="2200"/>
              <a:buNone/>
              <a:defRPr sz="2200">
                <a:solidFill>
                  <a:schemeClr val="lt1"/>
                </a:solidFill>
              </a:defRPr>
            </a:lvl7pPr>
            <a:lvl8pPr lvl="7" algn="l">
              <a:lnSpc>
                <a:spcPct val="100000"/>
              </a:lnSpc>
              <a:spcBef>
                <a:spcPts val="0"/>
              </a:spcBef>
              <a:spcAft>
                <a:spcPts val="0"/>
              </a:spcAft>
              <a:buClr>
                <a:schemeClr val="lt1"/>
              </a:buClr>
              <a:buSzPts val="2200"/>
              <a:buNone/>
              <a:defRPr sz="2200">
                <a:solidFill>
                  <a:schemeClr val="lt1"/>
                </a:solidFill>
              </a:defRPr>
            </a:lvl8pPr>
            <a:lvl9pPr lvl="8" algn="l">
              <a:lnSpc>
                <a:spcPct val="100000"/>
              </a:lnSpc>
              <a:spcBef>
                <a:spcPts val="0"/>
              </a:spcBef>
              <a:spcAft>
                <a:spcPts val="0"/>
              </a:spcAft>
              <a:buClr>
                <a:schemeClr val="lt1"/>
              </a:buClr>
              <a:buSzPts val="2200"/>
              <a:buNone/>
              <a:defRPr sz="2200">
                <a:solidFill>
                  <a:schemeClr val="lt1"/>
                </a:solidFill>
              </a:defRPr>
            </a:lvl9pPr>
          </a:lstStyle>
          <a:p/>
        </p:txBody>
      </p:sp>
      <p:sp>
        <p:nvSpPr>
          <p:cNvPr id="797" name="Google Shape;797;p51"/>
          <p:cNvSpPr txBox="1"/>
          <p:nvPr>
            <p:ph idx="5" type="subTitle"/>
          </p:nvPr>
        </p:nvSpPr>
        <p:spPr>
          <a:xfrm>
            <a:off x="5809671" y="2272050"/>
            <a:ext cx="2423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14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798" name="Google Shape;798;p51"/>
          <p:cNvSpPr txBox="1"/>
          <p:nvPr>
            <p:ph idx="6" type="title"/>
          </p:nvPr>
        </p:nvSpPr>
        <p:spPr>
          <a:xfrm>
            <a:off x="5809669" y="3392975"/>
            <a:ext cx="2693400" cy="45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200"/>
              <a:buNone/>
              <a:defRPr sz="1500">
                <a:solidFill>
                  <a:schemeClr val="dk1"/>
                </a:solidFill>
              </a:defRPr>
            </a:lvl1pPr>
            <a:lvl2pPr lvl="1" algn="l">
              <a:lnSpc>
                <a:spcPct val="100000"/>
              </a:lnSpc>
              <a:spcBef>
                <a:spcPts val="0"/>
              </a:spcBef>
              <a:spcAft>
                <a:spcPts val="0"/>
              </a:spcAft>
              <a:buClr>
                <a:schemeClr val="lt1"/>
              </a:buClr>
              <a:buSzPts val="2200"/>
              <a:buNone/>
              <a:defRPr sz="2200">
                <a:solidFill>
                  <a:schemeClr val="lt1"/>
                </a:solidFill>
              </a:defRPr>
            </a:lvl2pPr>
            <a:lvl3pPr lvl="2" algn="l">
              <a:lnSpc>
                <a:spcPct val="100000"/>
              </a:lnSpc>
              <a:spcBef>
                <a:spcPts val="0"/>
              </a:spcBef>
              <a:spcAft>
                <a:spcPts val="0"/>
              </a:spcAft>
              <a:buClr>
                <a:schemeClr val="lt1"/>
              </a:buClr>
              <a:buSzPts val="2200"/>
              <a:buNone/>
              <a:defRPr sz="2200">
                <a:solidFill>
                  <a:schemeClr val="lt1"/>
                </a:solidFill>
              </a:defRPr>
            </a:lvl3pPr>
            <a:lvl4pPr lvl="3" algn="l">
              <a:lnSpc>
                <a:spcPct val="100000"/>
              </a:lnSpc>
              <a:spcBef>
                <a:spcPts val="0"/>
              </a:spcBef>
              <a:spcAft>
                <a:spcPts val="0"/>
              </a:spcAft>
              <a:buClr>
                <a:schemeClr val="lt1"/>
              </a:buClr>
              <a:buSzPts val="2200"/>
              <a:buNone/>
              <a:defRPr sz="2200">
                <a:solidFill>
                  <a:schemeClr val="lt1"/>
                </a:solidFill>
              </a:defRPr>
            </a:lvl4pPr>
            <a:lvl5pPr lvl="4" algn="l">
              <a:lnSpc>
                <a:spcPct val="100000"/>
              </a:lnSpc>
              <a:spcBef>
                <a:spcPts val="0"/>
              </a:spcBef>
              <a:spcAft>
                <a:spcPts val="0"/>
              </a:spcAft>
              <a:buClr>
                <a:schemeClr val="lt1"/>
              </a:buClr>
              <a:buSzPts val="2200"/>
              <a:buNone/>
              <a:defRPr sz="2200">
                <a:solidFill>
                  <a:schemeClr val="lt1"/>
                </a:solidFill>
              </a:defRPr>
            </a:lvl5pPr>
            <a:lvl6pPr lvl="5" algn="l">
              <a:lnSpc>
                <a:spcPct val="100000"/>
              </a:lnSpc>
              <a:spcBef>
                <a:spcPts val="0"/>
              </a:spcBef>
              <a:spcAft>
                <a:spcPts val="0"/>
              </a:spcAft>
              <a:buClr>
                <a:schemeClr val="lt1"/>
              </a:buClr>
              <a:buSzPts val="2200"/>
              <a:buNone/>
              <a:defRPr sz="2200">
                <a:solidFill>
                  <a:schemeClr val="lt1"/>
                </a:solidFill>
              </a:defRPr>
            </a:lvl6pPr>
            <a:lvl7pPr lvl="6" algn="l">
              <a:lnSpc>
                <a:spcPct val="100000"/>
              </a:lnSpc>
              <a:spcBef>
                <a:spcPts val="0"/>
              </a:spcBef>
              <a:spcAft>
                <a:spcPts val="0"/>
              </a:spcAft>
              <a:buClr>
                <a:schemeClr val="lt1"/>
              </a:buClr>
              <a:buSzPts val="2200"/>
              <a:buNone/>
              <a:defRPr sz="2200">
                <a:solidFill>
                  <a:schemeClr val="lt1"/>
                </a:solidFill>
              </a:defRPr>
            </a:lvl7pPr>
            <a:lvl8pPr lvl="7" algn="l">
              <a:lnSpc>
                <a:spcPct val="100000"/>
              </a:lnSpc>
              <a:spcBef>
                <a:spcPts val="0"/>
              </a:spcBef>
              <a:spcAft>
                <a:spcPts val="0"/>
              </a:spcAft>
              <a:buClr>
                <a:schemeClr val="lt1"/>
              </a:buClr>
              <a:buSzPts val="2200"/>
              <a:buNone/>
              <a:defRPr sz="2200">
                <a:solidFill>
                  <a:schemeClr val="lt1"/>
                </a:solidFill>
              </a:defRPr>
            </a:lvl8pPr>
            <a:lvl9pPr lvl="8" algn="l">
              <a:lnSpc>
                <a:spcPct val="100000"/>
              </a:lnSpc>
              <a:spcBef>
                <a:spcPts val="0"/>
              </a:spcBef>
              <a:spcAft>
                <a:spcPts val="0"/>
              </a:spcAft>
              <a:buClr>
                <a:schemeClr val="lt1"/>
              </a:buClr>
              <a:buSzPts val="2200"/>
              <a:buNone/>
              <a:defRPr sz="2200">
                <a:solidFill>
                  <a:schemeClr val="lt1"/>
                </a:solidFill>
              </a:defRPr>
            </a:lvl9pPr>
          </a:lstStyle>
          <a:p/>
        </p:txBody>
      </p:sp>
      <p:sp>
        <p:nvSpPr>
          <p:cNvPr id="799" name="Google Shape;799;p51"/>
          <p:cNvSpPr txBox="1"/>
          <p:nvPr>
            <p:ph idx="7" type="subTitle"/>
          </p:nvPr>
        </p:nvSpPr>
        <p:spPr>
          <a:xfrm>
            <a:off x="5809671" y="3845075"/>
            <a:ext cx="2423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14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800" name="Google Shape;800;p51"/>
          <p:cNvSpPr txBox="1"/>
          <p:nvPr>
            <p:ph idx="8"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2_1_1">
    <p:bg>
      <p:bgPr>
        <a:gradFill>
          <a:gsLst>
            <a:gs pos="0">
              <a:schemeClr val="dk2"/>
            </a:gs>
            <a:gs pos="24000">
              <a:schemeClr val="dk2"/>
            </a:gs>
            <a:gs pos="56000">
              <a:schemeClr val="dk2"/>
            </a:gs>
            <a:gs pos="100000">
              <a:srgbClr val="141C21"/>
            </a:gs>
          </a:gsLst>
          <a:lin ang="5400700" scaled="0"/>
        </a:gradFill>
      </p:bgPr>
    </p:bg>
    <p:spTree>
      <p:nvGrpSpPr>
        <p:cNvPr id="801" name="Shape 801"/>
        <p:cNvGrpSpPr/>
        <p:nvPr/>
      </p:nvGrpSpPr>
      <p:grpSpPr>
        <a:xfrm>
          <a:off x="0" y="0"/>
          <a:ext cx="0" cy="0"/>
          <a:chOff x="0" y="0"/>
          <a:chExt cx="0" cy="0"/>
        </a:xfrm>
      </p:grpSpPr>
      <p:sp>
        <p:nvSpPr>
          <p:cNvPr id="802" name="Google Shape;802;p52"/>
          <p:cNvSpPr/>
          <p:nvPr/>
        </p:nvSpPr>
        <p:spPr>
          <a:xfrm rot="-5400000">
            <a:off x="5775839" y="4840803"/>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2"/>
          <p:cNvSpPr/>
          <p:nvPr/>
        </p:nvSpPr>
        <p:spPr>
          <a:xfrm rot="-5400000">
            <a:off x="5173226" y="425065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2"/>
          <p:cNvSpPr/>
          <p:nvPr/>
        </p:nvSpPr>
        <p:spPr>
          <a:xfrm rot="-5400000">
            <a:off x="1868926" y="483961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2"/>
          <p:cNvSpPr/>
          <p:nvPr/>
        </p:nvSpPr>
        <p:spPr>
          <a:xfrm rot="-5400000">
            <a:off x="5173222" y="4840802"/>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2"/>
          <p:cNvSpPr/>
          <p:nvPr/>
        </p:nvSpPr>
        <p:spPr>
          <a:xfrm rot="-5400000">
            <a:off x="2469828" y="4840020"/>
            <a:ext cx="295369" cy="301148"/>
          </a:xfrm>
          <a:custGeom>
            <a:rect b="b" l="l" r="r" t="t"/>
            <a:pathLst>
              <a:path extrusionOk="0" h="10549" w="9515">
                <a:moveTo>
                  <a:pt x="1" y="1"/>
                </a:moveTo>
                <a:lnTo>
                  <a:pt x="1" y="10548"/>
                </a:lnTo>
                <a:lnTo>
                  <a:pt x="9515" y="10548"/>
                </a:lnTo>
                <a:lnTo>
                  <a:pt x="9515" y="1"/>
                </a:lnTo>
                <a:close/>
              </a:path>
            </a:pathLst>
          </a:custGeom>
          <a:solidFill>
            <a:srgbClr val="3792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2"/>
          <p:cNvSpPr/>
          <p:nvPr/>
        </p:nvSpPr>
        <p:spPr>
          <a:xfrm rot="-5400000">
            <a:off x="2470296" y="4250316"/>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2"/>
          <p:cNvSpPr/>
          <p:nvPr/>
        </p:nvSpPr>
        <p:spPr>
          <a:xfrm rot="-5400000">
            <a:off x="1868979" y="424989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2"/>
          <p:cNvSpPr/>
          <p:nvPr/>
        </p:nvSpPr>
        <p:spPr>
          <a:xfrm rot="-5400000">
            <a:off x="1268014" y="4841643"/>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2"/>
          <p:cNvSpPr/>
          <p:nvPr/>
        </p:nvSpPr>
        <p:spPr>
          <a:xfrm rot="-5400000">
            <a:off x="6378814" y="4840790"/>
            <a:ext cx="295369" cy="301119"/>
          </a:xfrm>
          <a:custGeom>
            <a:rect b="b" l="l" r="r" t="t"/>
            <a:pathLst>
              <a:path extrusionOk="0" h="10548" w="9515">
                <a:moveTo>
                  <a:pt x="0" y="0"/>
                </a:moveTo>
                <a:lnTo>
                  <a:pt x="0" y="10547"/>
                </a:lnTo>
                <a:lnTo>
                  <a:pt x="9514" y="10547"/>
                </a:lnTo>
                <a:lnTo>
                  <a:pt x="9514" y="0"/>
                </a:lnTo>
                <a:close/>
              </a:path>
            </a:pathLst>
          </a:custGeom>
          <a:solidFill>
            <a:srgbClr val="3792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2"/>
          <p:cNvSpPr/>
          <p:nvPr/>
        </p:nvSpPr>
        <p:spPr>
          <a:xfrm rot="-5400000">
            <a:off x="6378814" y="4251075"/>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2"/>
          <p:cNvSpPr/>
          <p:nvPr/>
        </p:nvSpPr>
        <p:spPr>
          <a:xfrm rot="-5400000">
            <a:off x="3072803" y="4840007"/>
            <a:ext cx="295369" cy="301148"/>
          </a:xfrm>
          <a:custGeom>
            <a:rect b="b" l="l" r="r" t="t"/>
            <a:pathLst>
              <a:path extrusionOk="0" h="10549" w="9515">
                <a:moveTo>
                  <a:pt x="1" y="1"/>
                </a:moveTo>
                <a:lnTo>
                  <a:pt x="1" y="10548"/>
                </a:lnTo>
                <a:lnTo>
                  <a:pt x="9515" y="10548"/>
                </a:lnTo>
                <a:lnTo>
                  <a:pt x="9515" y="1"/>
                </a:lnTo>
                <a:close/>
              </a:path>
            </a:pathLst>
          </a:custGeom>
          <a:solidFill>
            <a:srgbClr val="3792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2"/>
          <p:cNvSpPr/>
          <p:nvPr/>
        </p:nvSpPr>
        <p:spPr>
          <a:xfrm rot="-5400000">
            <a:off x="6981789" y="4840790"/>
            <a:ext cx="295369" cy="301119"/>
          </a:xfrm>
          <a:custGeom>
            <a:rect b="b" l="l" r="r" t="t"/>
            <a:pathLst>
              <a:path extrusionOk="0" h="10548" w="9515">
                <a:moveTo>
                  <a:pt x="0" y="0"/>
                </a:moveTo>
                <a:lnTo>
                  <a:pt x="0" y="10547"/>
                </a:lnTo>
                <a:lnTo>
                  <a:pt x="9514" y="10547"/>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2"/>
          <p:cNvSpPr/>
          <p:nvPr/>
        </p:nvSpPr>
        <p:spPr>
          <a:xfrm rot="-5400000">
            <a:off x="6981789" y="4251075"/>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2"/>
          <p:cNvSpPr/>
          <p:nvPr/>
        </p:nvSpPr>
        <p:spPr>
          <a:xfrm rot="-5400000">
            <a:off x="3675778" y="4840007"/>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2"/>
          <p:cNvSpPr/>
          <p:nvPr/>
        </p:nvSpPr>
        <p:spPr>
          <a:xfrm rot="-5400000">
            <a:off x="7584764" y="4840803"/>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2"/>
          <p:cNvSpPr/>
          <p:nvPr/>
        </p:nvSpPr>
        <p:spPr>
          <a:xfrm rot="-5400000">
            <a:off x="3070721" y="425079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2"/>
          <p:cNvSpPr txBox="1"/>
          <p:nvPr>
            <p:ph idx="1" type="subTitle"/>
          </p:nvPr>
        </p:nvSpPr>
        <p:spPr>
          <a:xfrm>
            <a:off x="5081356" y="2439000"/>
            <a:ext cx="2784000" cy="108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b="0"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19" name="Google Shape;819;p52"/>
          <p:cNvSpPr txBox="1"/>
          <p:nvPr>
            <p:ph idx="2" type="subTitle"/>
          </p:nvPr>
        </p:nvSpPr>
        <p:spPr>
          <a:xfrm>
            <a:off x="1278644" y="2439000"/>
            <a:ext cx="2784000" cy="108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b="0"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20" name="Google Shape;820;p52"/>
          <p:cNvSpPr txBox="1"/>
          <p:nvPr>
            <p:ph type="ctrTitle"/>
          </p:nvPr>
        </p:nvSpPr>
        <p:spPr>
          <a:xfrm>
            <a:off x="1180994" y="3616625"/>
            <a:ext cx="2979300" cy="3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Char char="-"/>
              <a:defRPr sz="1500"/>
            </a:lvl1pPr>
            <a:lvl2pPr lvl="1"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9pPr>
          </a:lstStyle>
          <a:p/>
        </p:txBody>
      </p:sp>
      <p:sp>
        <p:nvSpPr>
          <p:cNvPr id="821" name="Google Shape;821;p52"/>
          <p:cNvSpPr txBox="1"/>
          <p:nvPr>
            <p:ph idx="3" type="ctrTitle"/>
          </p:nvPr>
        </p:nvSpPr>
        <p:spPr>
          <a:xfrm>
            <a:off x="4983706" y="3616842"/>
            <a:ext cx="2979300" cy="3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Fira Sans Condensed Medium"/>
              <a:buChar char="-"/>
              <a:defRPr sz="1500"/>
            </a:lvl1pPr>
            <a:lvl2pPr lvl="1"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9pPr>
          </a:lstStyle>
          <a:p/>
        </p:txBody>
      </p:sp>
      <p:sp>
        <p:nvSpPr>
          <p:cNvPr id="822" name="Google Shape;822;p52"/>
          <p:cNvSpPr txBox="1"/>
          <p:nvPr>
            <p:ph idx="4"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1_1_2_1">
    <p:spTree>
      <p:nvGrpSpPr>
        <p:cNvPr id="823" name="Shape 823"/>
        <p:cNvGrpSpPr/>
        <p:nvPr/>
      </p:nvGrpSpPr>
      <p:grpSpPr>
        <a:xfrm>
          <a:off x="0" y="0"/>
          <a:ext cx="0" cy="0"/>
          <a:chOff x="0" y="0"/>
          <a:chExt cx="0" cy="0"/>
        </a:xfrm>
      </p:grpSpPr>
      <p:sp>
        <p:nvSpPr>
          <p:cNvPr id="824" name="Google Shape;824;p53"/>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
        <p:nvSpPr>
          <p:cNvPr id="825" name="Google Shape;825;p53"/>
          <p:cNvSpPr/>
          <p:nvPr/>
        </p:nvSpPr>
        <p:spPr>
          <a:xfrm rot="5400000">
            <a:off x="7815" y="2417277"/>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3"/>
          <p:cNvSpPr/>
          <p:nvPr/>
        </p:nvSpPr>
        <p:spPr>
          <a:xfrm rot="5400000">
            <a:off x="7815" y="302231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3"/>
          <p:cNvSpPr/>
          <p:nvPr/>
        </p:nvSpPr>
        <p:spPr>
          <a:xfrm rot="5400000">
            <a:off x="626108" y="-3369"/>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3"/>
          <p:cNvSpPr/>
          <p:nvPr/>
        </p:nvSpPr>
        <p:spPr>
          <a:xfrm rot="5400000">
            <a:off x="626092" y="601687"/>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3"/>
          <p:cNvSpPr/>
          <p:nvPr/>
        </p:nvSpPr>
        <p:spPr>
          <a:xfrm rot="5400000">
            <a:off x="626092" y="181176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3"/>
          <p:cNvSpPr/>
          <p:nvPr/>
        </p:nvSpPr>
        <p:spPr>
          <a:xfrm rot="5400000">
            <a:off x="626092" y="362691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3"/>
          <p:cNvSpPr/>
          <p:nvPr/>
        </p:nvSpPr>
        <p:spPr>
          <a:xfrm rot="5400000">
            <a:off x="626092" y="483702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3"/>
          <p:cNvSpPr/>
          <p:nvPr/>
        </p:nvSpPr>
        <p:spPr>
          <a:xfrm rot="5400000">
            <a:off x="1244385" y="-2929"/>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3"/>
          <p:cNvSpPr/>
          <p:nvPr/>
        </p:nvSpPr>
        <p:spPr>
          <a:xfrm rot="5400000">
            <a:off x="7384" y="-3414"/>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3"/>
          <p:cNvSpPr/>
          <p:nvPr/>
        </p:nvSpPr>
        <p:spPr>
          <a:xfrm rot="5400000">
            <a:off x="8333" y="602074"/>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3"/>
          <p:cNvSpPr/>
          <p:nvPr/>
        </p:nvSpPr>
        <p:spPr>
          <a:xfrm rot="5400000">
            <a:off x="8335" y="1207176"/>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3"/>
          <p:cNvSpPr/>
          <p:nvPr/>
        </p:nvSpPr>
        <p:spPr>
          <a:xfrm rot="5400000">
            <a:off x="9578" y="1811959"/>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3"/>
          <p:cNvSpPr/>
          <p:nvPr/>
        </p:nvSpPr>
        <p:spPr>
          <a:xfrm rot="5400000">
            <a:off x="626096" y="241724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3"/>
          <p:cNvSpPr/>
          <p:nvPr/>
        </p:nvSpPr>
        <p:spPr>
          <a:xfrm rot="5400000">
            <a:off x="9570" y="362735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3"/>
          <p:cNvSpPr/>
          <p:nvPr/>
        </p:nvSpPr>
        <p:spPr>
          <a:xfrm rot="5400000">
            <a:off x="10077" y="4232382"/>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3"/>
          <p:cNvSpPr/>
          <p:nvPr/>
        </p:nvSpPr>
        <p:spPr>
          <a:xfrm rot="5400000">
            <a:off x="9570" y="4837466"/>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3"/>
          <p:cNvSpPr/>
          <p:nvPr/>
        </p:nvSpPr>
        <p:spPr>
          <a:xfrm rot="5400000">
            <a:off x="626038" y="4231961"/>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3"/>
          <p:cNvSpPr/>
          <p:nvPr/>
        </p:nvSpPr>
        <p:spPr>
          <a:xfrm rot="5400000">
            <a:off x="1242624" y="18119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3"/>
          <p:cNvSpPr/>
          <p:nvPr/>
        </p:nvSpPr>
        <p:spPr>
          <a:xfrm rot="-5400000">
            <a:off x="7598616"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3"/>
          <p:cNvSpPr/>
          <p:nvPr/>
        </p:nvSpPr>
        <p:spPr>
          <a:xfrm rot="-5400000">
            <a:off x="6980372" y="483748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3"/>
          <p:cNvSpPr/>
          <p:nvPr/>
        </p:nvSpPr>
        <p:spPr>
          <a:xfrm rot="-5400000">
            <a:off x="7596910" y="60212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3"/>
          <p:cNvSpPr/>
          <p:nvPr/>
        </p:nvSpPr>
        <p:spPr>
          <a:xfrm rot="-5400000">
            <a:off x="8216821" y="1812222"/>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3"/>
          <p:cNvSpPr/>
          <p:nvPr/>
        </p:nvSpPr>
        <p:spPr>
          <a:xfrm rot="-5400000">
            <a:off x="8217252" y="4837059"/>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3"/>
          <p:cNvSpPr/>
          <p:nvPr/>
        </p:nvSpPr>
        <p:spPr>
          <a:xfrm rot="-5400000">
            <a:off x="8217290" y="4232423"/>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3"/>
          <p:cNvSpPr/>
          <p:nvPr/>
        </p:nvSpPr>
        <p:spPr>
          <a:xfrm rot="-5400000">
            <a:off x="8217288" y="3627354"/>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3"/>
          <p:cNvSpPr/>
          <p:nvPr/>
        </p:nvSpPr>
        <p:spPr>
          <a:xfrm rot="-5400000">
            <a:off x="8215057" y="3022545"/>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3"/>
          <p:cNvSpPr/>
          <p:nvPr/>
        </p:nvSpPr>
        <p:spPr>
          <a:xfrm rot="-5400000">
            <a:off x="8215066" y="1207158"/>
            <a:ext cx="303053" cy="308980"/>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3"/>
          <p:cNvSpPr/>
          <p:nvPr/>
        </p:nvSpPr>
        <p:spPr>
          <a:xfrm rot="-5400000">
            <a:off x="8215546" y="60213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3"/>
          <p:cNvSpPr/>
          <p:nvPr/>
        </p:nvSpPr>
        <p:spPr>
          <a:xfrm rot="-5400000">
            <a:off x="8215066" y="-2947"/>
            <a:ext cx="303053" cy="308980"/>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3"/>
          <p:cNvSpPr/>
          <p:nvPr/>
        </p:nvSpPr>
        <p:spPr>
          <a:xfrm rot="5400000">
            <a:off x="1243048" y="483702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3"/>
          <p:cNvSpPr/>
          <p:nvPr/>
        </p:nvSpPr>
        <p:spPr>
          <a:xfrm rot="-5400000">
            <a:off x="8837214" y="2417233"/>
            <a:ext cx="303053" cy="308951"/>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3"/>
          <p:cNvSpPr/>
          <p:nvPr/>
        </p:nvSpPr>
        <p:spPr>
          <a:xfrm rot="-5400000">
            <a:off x="8837214" y="181219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3"/>
          <p:cNvSpPr/>
          <p:nvPr/>
        </p:nvSpPr>
        <p:spPr>
          <a:xfrm rot="-5400000">
            <a:off x="8837645" y="483703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3"/>
          <p:cNvSpPr/>
          <p:nvPr/>
        </p:nvSpPr>
        <p:spPr>
          <a:xfrm rot="-5400000">
            <a:off x="8837683" y="423239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3"/>
          <p:cNvSpPr/>
          <p:nvPr/>
        </p:nvSpPr>
        <p:spPr>
          <a:xfrm rot="-5400000">
            <a:off x="8837680" y="3627328"/>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3"/>
          <p:cNvSpPr/>
          <p:nvPr/>
        </p:nvSpPr>
        <p:spPr>
          <a:xfrm rot="-5400000">
            <a:off x="8835450" y="3022519"/>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3"/>
          <p:cNvSpPr/>
          <p:nvPr/>
        </p:nvSpPr>
        <p:spPr>
          <a:xfrm rot="-5400000">
            <a:off x="8835458" y="120713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3"/>
          <p:cNvSpPr/>
          <p:nvPr/>
        </p:nvSpPr>
        <p:spPr>
          <a:xfrm rot="-5400000">
            <a:off x="8835939" y="60210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3"/>
          <p:cNvSpPr/>
          <p:nvPr/>
        </p:nvSpPr>
        <p:spPr>
          <a:xfrm rot="-5400000">
            <a:off x="8835458" y="-297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3"/>
          <p:cNvSpPr txBox="1"/>
          <p:nvPr>
            <p:ph idx="1" type="subTitle"/>
          </p:nvPr>
        </p:nvSpPr>
        <p:spPr>
          <a:xfrm>
            <a:off x="1948525" y="1499338"/>
            <a:ext cx="2011200" cy="38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65" name="Google Shape;865;p53"/>
          <p:cNvSpPr txBox="1"/>
          <p:nvPr>
            <p:ph idx="2" type="subTitle"/>
          </p:nvPr>
        </p:nvSpPr>
        <p:spPr>
          <a:xfrm>
            <a:off x="1948525" y="2602982"/>
            <a:ext cx="2011200" cy="38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66" name="Google Shape;866;p53"/>
          <p:cNvSpPr txBox="1"/>
          <p:nvPr>
            <p:ph idx="3" type="subTitle"/>
          </p:nvPr>
        </p:nvSpPr>
        <p:spPr>
          <a:xfrm>
            <a:off x="1948525" y="3706626"/>
            <a:ext cx="2011200" cy="38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67" name="Google Shape;867;p53"/>
          <p:cNvSpPr txBox="1"/>
          <p:nvPr>
            <p:ph idx="4" type="subTitle"/>
          </p:nvPr>
        </p:nvSpPr>
        <p:spPr>
          <a:xfrm>
            <a:off x="5142475" y="1353538"/>
            <a:ext cx="23067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0" sz="1400">
                <a:solidFill>
                  <a:schemeClr val="lt1"/>
                </a:solidFill>
              </a:defRPr>
            </a:lvl1pPr>
            <a:lvl2pPr lvl="1" algn="ctr">
              <a:lnSpc>
                <a:spcPct val="100000"/>
              </a:lnSpc>
              <a:spcBef>
                <a:spcPts val="160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
        <p:nvSpPr>
          <p:cNvPr id="868" name="Google Shape;868;p53"/>
          <p:cNvSpPr txBox="1"/>
          <p:nvPr>
            <p:ph idx="5" type="subTitle"/>
          </p:nvPr>
        </p:nvSpPr>
        <p:spPr>
          <a:xfrm>
            <a:off x="5142475" y="2483644"/>
            <a:ext cx="23067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0" sz="1400">
                <a:solidFill>
                  <a:schemeClr val="lt1"/>
                </a:solidFill>
              </a:defRPr>
            </a:lvl1pPr>
            <a:lvl2pPr lvl="1" algn="ctr">
              <a:lnSpc>
                <a:spcPct val="100000"/>
              </a:lnSpc>
              <a:spcBef>
                <a:spcPts val="160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
        <p:nvSpPr>
          <p:cNvPr id="869" name="Google Shape;869;p53"/>
          <p:cNvSpPr txBox="1"/>
          <p:nvPr>
            <p:ph idx="6" type="subTitle"/>
          </p:nvPr>
        </p:nvSpPr>
        <p:spPr>
          <a:xfrm>
            <a:off x="5142475" y="3613750"/>
            <a:ext cx="23067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b="0" sz="14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870" name="Shape 870"/>
        <p:cNvGrpSpPr/>
        <p:nvPr/>
      </p:nvGrpSpPr>
      <p:grpSpPr>
        <a:xfrm>
          <a:off x="0" y="0"/>
          <a:ext cx="0" cy="0"/>
          <a:chOff x="0" y="0"/>
          <a:chExt cx="0" cy="0"/>
        </a:xfrm>
      </p:grpSpPr>
      <p:sp>
        <p:nvSpPr>
          <p:cNvPr id="871" name="Google Shape;871;p54"/>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4"/>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4"/>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4"/>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4"/>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4"/>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4"/>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4"/>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4"/>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4"/>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4"/>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4"/>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4"/>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4"/>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4"/>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4"/>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4"/>
          <p:cNvSpPr/>
          <p:nvPr/>
        </p:nvSpPr>
        <p:spPr>
          <a:xfrm rot="10800000">
            <a:off x="592018"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4"/>
          <p:cNvSpPr txBox="1"/>
          <p:nvPr>
            <p:ph idx="1" type="subTitle"/>
          </p:nvPr>
        </p:nvSpPr>
        <p:spPr>
          <a:xfrm>
            <a:off x="1113412" y="3895647"/>
            <a:ext cx="1899000" cy="28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89" name="Google Shape;889;p54"/>
          <p:cNvSpPr txBox="1"/>
          <p:nvPr>
            <p:ph idx="2" type="subTitle"/>
          </p:nvPr>
        </p:nvSpPr>
        <p:spPr>
          <a:xfrm>
            <a:off x="3621241" y="3895647"/>
            <a:ext cx="1899000" cy="28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90" name="Google Shape;890;p54"/>
          <p:cNvSpPr txBox="1"/>
          <p:nvPr>
            <p:ph idx="3" type="subTitle"/>
          </p:nvPr>
        </p:nvSpPr>
        <p:spPr>
          <a:xfrm>
            <a:off x="6130163" y="3895647"/>
            <a:ext cx="1899000" cy="28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91" name="Google Shape;891;p54"/>
          <p:cNvSpPr txBox="1"/>
          <p:nvPr>
            <p:ph idx="4" type="subTitle"/>
          </p:nvPr>
        </p:nvSpPr>
        <p:spPr>
          <a:xfrm>
            <a:off x="1113412" y="2286201"/>
            <a:ext cx="1899000" cy="28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92" name="Google Shape;892;p54"/>
          <p:cNvSpPr txBox="1"/>
          <p:nvPr>
            <p:ph idx="5" type="subTitle"/>
          </p:nvPr>
        </p:nvSpPr>
        <p:spPr>
          <a:xfrm>
            <a:off x="3621241" y="2286201"/>
            <a:ext cx="1899000" cy="28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93" name="Google Shape;893;p54"/>
          <p:cNvSpPr txBox="1"/>
          <p:nvPr>
            <p:ph idx="6" type="subTitle"/>
          </p:nvPr>
        </p:nvSpPr>
        <p:spPr>
          <a:xfrm>
            <a:off x="6130163" y="2286201"/>
            <a:ext cx="1899000" cy="28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894" name="Google Shape;894;p54"/>
          <p:cNvSpPr txBox="1"/>
          <p:nvPr>
            <p:ph idx="7" type="subTitle"/>
          </p:nvPr>
        </p:nvSpPr>
        <p:spPr>
          <a:xfrm>
            <a:off x="1113412" y="2571800"/>
            <a:ext cx="1899000" cy="4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95" name="Google Shape;895;p54"/>
          <p:cNvSpPr txBox="1"/>
          <p:nvPr>
            <p:ph idx="8" type="subTitle"/>
          </p:nvPr>
        </p:nvSpPr>
        <p:spPr>
          <a:xfrm>
            <a:off x="3621240" y="2571800"/>
            <a:ext cx="1899000" cy="4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96" name="Google Shape;896;p54"/>
          <p:cNvSpPr txBox="1"/>
          <p:nvPr>
            <p:ph idx="9" type="subTitle"/>
          </p:nvPr>
        </p:nvSpPr>
        <p:spPr>
          <a:xfrm>
            <a:off x="6130162" y="2571800"/>
            <a:ext cx="1899000" cy="4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97" name="Google Shape;897;p54"/>
          <p:cNvSpPr txBox="1"/>
          <p:nvPr>
            <p:ph idx="13" type="subTitle"/>
          </p:nvPr>
        </p:nvSpPr>
        <p:spPr>
          <a:xfrm>
            <a:off x="1114837" y="4181250"/>
            <a:ext cx="1899000" cy="4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98" name="Google Shape;898;p54"/>
          <p:cNvSpPr txBox="1"/>
          <p:nvPr>
            <p:ph idx="14" type="subTitle"/>
          </p:nvPr>
        </p:nvSpPr>
        <p:spPr>
          <a:xfrm>
            <a:off x="3622666" y="4181249"/>
            <a:ext cx="1899000" cy="4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99" name="Google Shape;899;p54"/>
          <p:cNvSpPr txBox="1"/>
          <p:nvPr>
            <p:ph idx="15" type="subTitle"/>
          </p:nvPr>
        </p:nvSpPr>
        <p:spPr>
          <a:xfrm>
            <a:off x="6131588" y="4181249"/>
            <a:ext cx="1899000" cy="4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Font typeface="Roboto"/>
              <a:buNone/>
              <a:defRPr>
                <a:latin typeface="Roboto"/>
                <a:ea typeface="Roboto"/>
                <a:cs typeface="Roboto"/>
                <a:sym typeface="Roboto"/>
              </a:defRPr>
            </a:lvl4pPr>
            <a:lvl5pPr lvl="4" algn="ctr">
              <a:lnSpc>
                <a:spcPct val="100000"/>
              </a:lnSpc>
              <a:spcBef>
                <a:spcPts val="0"/>
              </a:spcBef>
              <a:spcAft>
                <a:spcPts val="0"/>
              </a:spcAft>
              <a:buSzPts val="1600"/>
              <a:buFont typeface="Roboto"/>
              <a:buNone/>
              <a:defRPr>
                <a:latin typeface="Roboto"/>
                <a:ea typeface="Roboto"/>
                <a:cs typeface="Roboto"/>
                <a:sym typeface="Roboto"/>
              </a:defRPr>
            </a:lvl5pPr>
            <a:lvl6pPr lvl="5" algn="ctr">
              <a:lnSpc>
                <a:spcPct val="100000"/>
              </a:lnSpc>
              <a:spcBef>
                <a:spcPts val="0"/>
              </a:spcBef>
              <a:spcAft>
                <a:spcPts val="0"/>
              </a:spcAft>
              <a:buSzPts val="1600"/>
              <a:buFont typeface="Roboto"/>
              <a:buNone/>
              <a:defRPr>
                <a:latin typeface="Roboto"/>
                <a:ea typeface="Roboto"/>
                <a:cs typeface="Roboto"/>
                <a:sym typeface="Roboto"/>
              </a:defRPr>
            </a:lvl6pPr>
            <a:lvl7pPr lvl="6" algn="ctr">
              <a:lnSpc>
                <a:spcPct val="100000"/>
              </a:lnSpc>
              <a:spcBef>
                <a:spcPts val="0"/>
              </a:spcBef>
              <a:spcAft>
                <a:spcPts val="0"/>
              </a:spcAft>
              <a:buSzPts val="1600"/>
              <a:buFont typeface="Roboto"/>
              <a:buNone/>
              <a:defRPr>
                <a:latin typeface="Roboto"/>
                <a:ea typeface="Roboto"/>
                <a:cs typeface="Roboto"/>
                <a:sym typeface="Roboto"/>
              </a:defRPr>
            </a:lvl7pPr>
            <a:lvl8pPr lvl="7" algn="ctr">
              <a:lnSpc>
                <a:spcPct val="100000"/>
              </a:lnSpc>
              <a:spcBef>
                <a:spcPts val="0"/>
              </a:spcBef>
              <a:spcAft>
                <a:spcPts val="0"/>
              </a:spcAft>
              <a:buSzPts val="1600"/>
              <a:buFont typeface="Roboto"/>
              <a:buNone/>
              <a:defRPr>
                <a:latin typeface="Roboto"/>
                <a:ea typeface="Roboto"/>
                <a:cs typeface="Roboto"/>
                <a:sym typeface="Roboto"/>
              </a:defRPr>
            </a:lvl8pPr>
            <a:lvl9pPr lvl="8"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900" name="Google Shape;900;p54"/>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_1">
    <p:bg>
      <p:bgPr>
        <a:gradFill>
          <a:gsLst>
            <a:gs pos="0">
              <a:schemeClr val="dk2"/>
            </a:gs>
            <a:gs pos="24000">
              <a:schemeClr val="dk2"/>
            </a:gs>
            <a:gs pos="56000">
              <a:schemeClr val="dk2"/>
            </a:gs>
            <a:gs pos="100000">
              <a:srgbClr val="141C21"/>
            </a:gs>
          </a:gsLst>
          <a:lin ang="5400700" scaled="0"/>
        </a:gradFill>
      </p:bgPr>
    </p:bg>
    <p:spTree>
      <p:nvGrpSpPr>
        <p:cNvPr id="901" name="Shape 901"/>
        <p:cNvGrpSpPr/>
        <p:nvPr/>
      </p:nvGrpSpPr>
      <p:grpSpPr>
        <a:xfrm>
          <a:off x="0" y="0"/>
          <a:ext cx="0" cy="0"/>
          <a:chOff x="0" y="0"/>
          <a:chExt cx="0" cy="0"/>
        </a:xfrm>
      </p:grpSpPr>
      <p:sp>
        <p:nvSpPr>
          <p:cNvPr id="902" name="Google Shape;902;p55"/>
          <p:cNvSpPr txBox="1"/>
          <p:nvPr/>
        </p:nvSpPr>
        <p:spPr>
          <a:xfrm>
            <a:off x="2105700" y="3384500"/>
            <a:ext cx="4690800" cy="63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Maven Pro"/>
                <a:ea typeface="Maven Pro"/>
                <a:cs typeface="Maven Pro"/>
                <a:sym typeface="Maven Pro"/>
              </a:rPr>
              <a:t>CREDITS</a:t>
            </a:r>
            <a:r>
              <a:rPr b="0" i="0" lang="en" sz="1400" u="none" cap="none" strike="noStrike">
                <a:solidFill>
                  <a:schemeClr val="lt1"/>
                </a:solidFill>
                <a:latin typeface="Maven Pro"/>
                <a:ea typeface="Maven Pro"/>
                <a:cs typeface="Maven Pro"/>
                <a:sym typeface="Maven Pro"/>
              </a:rPr>
              <a:t>: This presentation template was created by </a:t>
            </a:r>
            <a:r>
              <a:rPr b="1" i="0" lang="en" sz="1400" u="none" cap="none" strike="noStrike">
                <a:solidFill>
                  <a:schemeClr val="lt1"/>
                </a:solidFill>
                <a:latin typeface="Maven Pro"/>
                <a:ea typeface="Maven Pro"/>
                <a:cs typeface="Maven Pro"/>
                <a:sym typeface="Maven Pro"/>
              </a:rPr>
              <a:t>Slidesgo</a:t>
            </a:r>
            <a:r>
              <a:rPr b="0" i="0" lang="en" sz="1400" u="none" cap="none" strike="noStrike">
                <a:solidFill>
                  <a:schemeClr val="lt1"/>
                </a:solidFill>
                <a:latin typeface="Maven Pro"/>
                <a:ea typeface="Maven Pro"/>
                <a:cs typeface="Maven Pro"/>
                <a:sym typeface="Maven Pro"/>
              </a:rPr>
              <a:t>, including icons by </a:t>
            </a:r>
            <a:r>
              <a:rPr b="1" i="0" lang="en" sz="1400" u="none" cap="none" strike="noStrike">
                <a:solidFill>
                  <a:schemeClr val="lt1"/>
                </a:solidFill>
                <a:latin typeface="Maven Pro"/>
                <a:ea typeface="Maven Pro"/>
                <a:cs typeface="Maven Pro"/>
                <a:sym typeface="Maven Pro"/>
              </a:rPr>
              <a:t>Flaticon</a:t>
            </a:r>
            <a:r>
              <a:rPr b="0" i="0" lang="en" sz="1400" u="none" cap="none" strike="noStrike">
                <a:solidFill>
                  <a:schemeClr val="lt1"/>
                </a:solidFill>
                <a:latin typeface="Maven Pro"/>
                <a:ea typeface="Maven Pro"/>
                <a:cs typeface="Maven Pro"/>
                <a:sym typeface="Maven Pro"/>
              </a:rPr>
              <a:t>, and infographics &amp; images by </a:t>
            </a:r>
            <a:r>
              <a:rPr b="1" i="0" lang="en" sz="1400" u="none" cap="none" strike="noStrike">
                <a:solidFill>
                  <a:schemeClr val="lt1"/>
                </a:solidFill>
                <a:latin typeface="Maven Pro"/>
                <a:ea typeface="Maven Pro"/>
                <a:cs typeface="Maven Pro"/>
                <a:sym typeface="Maven Pro"/>
              </a:rPr>
              <a:t>Freepik</a:t>
            </a:r>
            <a:r>
              <a:rPr b="0" i="0" lang="en" sz="1400" u="none" cap="none" strike="noStrike">
                <a:solidFill>
                  <a:schemeClr val="lt1"/>
                </a:solidFill>
                <a:latin typeface="Maven Pro"/>
                <a:ea typeface="Maven Pro"/>
                <a:cs typeface="Maven Pro"/>
                <a:sym typeface="Maven Pro"/>
              </a:rPr>
              <a:t> and illustrations by </a:t>
            </a:r>
            <a:r>
              <a:rPr b="1" i="0" lang="en" sz="1400" u="none" cap="none" strike="noStrike">
                <a:solidFill>
                  <a:schemeClr val="lt1"/>
                </a:solidFill>
                <a:latin typeface="Maven Pro"/>
                <a:ea typeface="Maven Pro"/>
                <a:cs typeface="Maven Pro"/>
                <a:sym typeface="Maven Pro"/>
              </a:rPr>
              <a:t>Stories</a:t>
            </a:r>
            <a:endParaRPr b="1" i="0" sz="1400" u="none" cap="none" strike="noStrike">
              <a:solidFill>
                <a:schemeClr val="lt1"/>
              </a:solidFill>
              <a:latin typeface="Maven Pro"/>
              <a:ea typeface="Maven Pro"/>
              <a:cs typeface="Maven Pro"/>
              <a:sym typeface="Maven Pro"/>
            </a:endParaRPr>
          </a:p>
        </p:txBody>
      </p:sp>
      <p:sp>
        <p:nvSpPr>
          <p:cNvPr id="903" name="Google Shape;903;p55"/>
          <p:cNvSpPr txBox="1"/>
          <p:nvPr>
            <p:ph type="title"/>
          </p:nvPr>
        </p:nvSpPr>
        <p:spPr>
          <a:xfrm>
            <a:off x="2522400" y="796850"/>
            <a:ext cx="40992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200"/>
              <a:buNone/>
              <a:defRPr sz="4200">
                <a:solidFill>
                  <a:schemeClr val="dk1"/>
                </a:solidFill>
              </a:defRPr>
            </a:lvl1pPr>
            <a:lvl2pPr lvl="1" algn="ctr">
              <a:lnSpc>
                <a:spcPct val="100000"/>
              </a:lnSpc>
              <a:spcBef>
                <a:spcPts val="0"/>
              </a:spcBef>
              <a:spcAft>
                <a:spcPts val="0"/>
              </a:spcAft>
              <a:buClr>
                <a:srgbClr val="FFFFFF"/>
              </a:buClr>
              <a:buSzPts val="4200"/>
              <a:buNone/>
              <a:defRPr sz="4200">
                <a:solidFill>
                  <a:srgbClr val="FFFFFF"/>
                </a:solidFill>
              </a:defRPr>
            </a:lvl2pPr>
            <a:lvl3pPr lvl="2" algn="ctr">
              <a:lnSpc>
                <a:spcPct val="100000"/>
              </a:lnSpc>
              <a:spcBef>
                <a:spcPts val="0"/>
              </a:spcBef>
              <a:spcAft>
                <a:spcPts val="0"/>
              </a:spcAft>
              <a:buClr>
                <a:srgbClr val="FFFFFF"/>
              </a:buClr>
              <a:buSzPts val="4200"/>
              <a:buNone/>
              <a:defRPr sz="4200">
                <a:solidFill>
                  <a:srgbClr val="FFFFFF"/>
                </a:solidFill>
              </a:defRPr>
            </a:lvl3pPr>
            <a:lvl4pPr lvl="3" algn="ctr">
              <a:lnSpc>
                <a:spcPct val="100000"/>
              </a:lnSpc>
              <a:spcBef>
                <a:spcPts val="0"/>
              </a:spcBef>
              <a:spcAft>
                <a:spcPts val="0"/>
              </a:spcAft>
              <a:buClr>
                <a:srgbClr val="FFFFFF"/>
              </a:buClr>
              <a:buSzPts val="4200"/>
              <a:buNone/>
              <a:defRPr sz="4200">
                <a:solidFill>
                  <a:srgbClr val="FFFFFF"/>
                </a:solidFill>
              </a:defRPr>
            </a:lvl4pPr>
            <a:lvl5pPr lvl="4" algn="ctr">
              <a:lnSpc>
                <a:spcPct val="100000"/>
              </a:lnSpc>
              <a:spcBef>
                <a:spcPts val="0"/>
              </a:spcBef>
              <a:spcAft>
                <a:spcPts val="0"/>
              </a:spcAft>
              <a:buClr>
                <a:srgbClr val="FFFFFF"/>
              </a:buClr>
              <a:buSzPts val="4200"/>
              <a:buNone/>
              <a:defRPr sz="4200">
                <a:solidFill>
                  <a:srgbClr val="FFFFFF"/>
                </a:solidFill>
              </a:defRPr>
            </a:lvl5pPr>
            <a:lvl6pPr lvl="5" algn="ctr">
              <a:lnSpc>
                <a:spcPct val="100000"/>
              </a:lnSpc>
              <a:spcBef>
                <a:spcPts val="0"/>
              </a:spcBef>
              <a:spcAft>
                <a:spcPts val="0"/>
              </a:spcAft>
              <a:buClr>
                <a:srgbClr val="FFFFFF"/>
              </a:buClr>
              <a:buSzPts val="4200"/>
              <a:buNone/>
              <a:defRPr sz="4200">
                <a:solidFill>
                  <a:srgbClr val="FFFFFF"/>
                </a:solidFill>
              </a:defRPr>
            </a:lvl6pPr>
            <a:lvl7pPr lvl="6" algn="ctr">
              <a:lnSpc>
                <a:spcPct val="100000"/>
              </a:lnSpc>
              <a:spcBef>
                <a:spcPts val="0"/>
              </a:spcBef>
              <a:spcAft>
                <a:spcPts val="0"/>
              </a:spcAft>
              <a:buClr>
                <a:srgbClr val="FFFFFF"/>
              </a:buClr>
              <a:buSzPts val="4200"/>
              <a:buNone/>
              <a:defRPr sz="4200">
                <a:solidFill>
                  <a:srgbClr val="FFFFFF"/>
                </a:solidFill>
              </a:defRPr>
            </a:lvl7pPr>
            <a:lvl8pPr lvl="7" algn="ctr">
              <a:lnSpc>
                <a:spcPct val="100000"/>
              </a:lnSpc>
              <a:spcBef>
                <a:spcPts val="0"/>
              </a:spcBef>
              <a:spcAft>
                <a:spcPts val="0"/>
              </a:spcAft>
              <a:buClr>
                <a:srgbClr val="FFFFFF"/>
              </a:buClr>
              <a:buSzPts val="4200"/>
              <a:buNone/>
              <a:defRPr sz="4200">
                <a:solidFill>
                  <a:srgbClr val="FFFFFF"/>
                </a:solidFill>
              </a:defRPr>
            </a:lvl8pPr>
            <a:lvl9pPr lvl="8" algn="ctr">
              <a:lnSpc>
                <a:spcPct val="100000"/>
              </a:lnSpc>
              <a:spcBef>
                <a:spcPts val="0"/>
              </a:spcBef>
              <a:spcAft>
                <a:spcPts val="0"/>
              </a:spcAft>
              <a:buClr>
                <a:srgbClr val="FFFFFF"/>
              </a:buClr>
              <a:buSzPts val="4200"/>
              <a:buNone/>
              <a:defRPr sz="4200">
                <a:solidFill>
                  <a:srgbClr val="FFFFFF"/>
                </a:solidFill>
              </a:defRPr>
            </a:lvl9pPr>
          </a:lstStyle>
          <a:p/>
        </p:txBody>
      </p:sp>
      <p:sp>
        <p:nvSpPr>
          <p:cNvPr id="904" name="Google Shape;904;p55"/>
          <p:cNvSpPr txBox="1"/>
          <p:nvPr>
            <p:ph idx="1" type="subTitle"/>
          </p:nvPr>
        </p:nvSpPr>
        <p:spPr>
          <a:xfrm>
            <a:off x="2291400" y="4173650"/>
            <a:ext cx="4561200" cy="31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300"/>
              </a:spcBef>
              <a:spcAft>
                <a:spcPts val="0"/>
              </a:spcAft>
              <a:buSzPts val="1600"/>
              <a:buNone/>
              <a:defRPr sz="1500">
                <a:solidFill>
                  <a:schemeClr val="lt1"/>
                </a:solidFill>
              </a:defRPr>
            </a:lvl1pPr>
            <a:lvl2pPr lvl="1" algn="ctr">
              <a:lnSpc>
                <a:spcPct val="100000"/>
              </a:lnSpc>
              <a:spcBef>
                <a:spcPts val="300"/>
              </a:spcBef>
              <a:spcAft>
                <a:spcPts val="0"/>
              </a:spcAft>
              <a:buSzPts val="1600"/>
              <a:buNone/>
              <a:defRPr sz="1500">
                <a:solidFill>
                  <a:schemeClr val="lt1"/>
                </a:solidFill>
              </a:defRPr>
            </a:lvl2pPr>
            <a:lvl3pPr lvl="2" algn="ctr">
              <a:lnSpc>
                <a:spcPct val="100000"/>
              </a:lnSpc>
              <a:spcBef>
                <a:spcPts val="300"/>
              </a:spcBef>
              <a:spcAft>
                <a:spcPts val="0"/>
              </a:spcAft>
              <a:buSzPts val="1600"/>
              <a:buNone/>
              <a:defRPr sz="1500">
                <a:solidFill>
                  <a:schemeClr val="lt1"/>
                </a:solidFill>
              </a:defRPr>
            </a:lvl3pPr>
            <a:lvl4pPr lvl="3" algn="ctr">
              <a:lnSpc>
                <a:spcPct val="100000"/>
              </a:lnSpc>
              <a:spcBef>
                <a:spcPts val="300"/>
              </a:spcBef>
              <a:spcAft>
                <a:spcPts val="0"/>
              </a:spcAft>
              <a:buSzPts val="1600"/>
              <a:buNone/>
              <a:defRPr sz="1500">
                <a:solidFill>
                  <a:schemeClr val="lt1"/>
                </a:solidFill>
              </a:defRPr>
            </a:lvl4pPr>
            <a:lvl5pPr lvl="4" algn="ctr">
              <a:lnSpc>
                <a:spcPct val="100000"/>
              </a:lnSpc>
              <a:spcBef>
                <a:spcPts val="300"/>
              </a:spcBef>
              <a:spcAft>
                <a:spcPts val="0"/>
              </a:spcAft>
              <a:buSzPts val="1600"/>
              <a:buNone/>
              <a:defRPr sz="1500">
                <a:solidFill>
                  <a:schemeClr val="lt1"/>
                </a:solidFill>
              </a:defRPr>
            </a:lvl5pPr>
            <a:lvl6pPr lvl="5" algn="ctr">
              <a:lnSpc>
                <a:spcPct val="100000"/>
              </a:lnSpc>
              <a:spcBef>
                <a:spcPts val="300"/>
              </a:spcBef>
              <a:spcAft>
                <a:spcPts val="0"/>
              </a:spcAft>
              <a:buSzPts val="1600"/>
              <a:buNone/>
              <a:defRPr sz="1500">
                <a:solidFill>
                  <a:schemeClr val="lt1"/>
                </a:solidFill>
              </a:defRPr>
            </a:lvl6pPr>
            <a:lvl7pPr lvl="6" algn="ctr">
              <a:lnSpc>
                <a:spcPct val="100000"/>
              </a:lnSpc>
              <a:spcBef>
                <a:spcPts val="300"/>
              </a:spcBef>
              <a:spcAft>
                <a:spcPts val="0"/>
              </a:spcAft>
              <a:buSzPts val="1600"/>
              <a:buNone/>
              <a:defRPr sz="1500">
                <a:solidFill>
                  <a:schemeClr val="lt1"/>
                </a:solidFill>
              </a:defRPr>
            </a:lvl7pPr>
            <a:lvl8pPr lvl="7" algn="ctr">
              <a:lnSpc>
                <a:spcPct val="100000"/>
              </a:lnSpc>
              <a:spcBef>
                <a:spcPts val="300"/>
              </a:spcBef>
              <a:spcAft>
                <a:spcPts val="0"/>
              </a:spcAft>
              <a:buSzPts val="1600"/>
              <a:buNone/>
              <a:defRPr sz="1500">
                <a:solidFill>
                  <a:schemeClr val="lt1"/>
                </a:solidFill>
              </a:defRPr>
            </a:lvl8pPr>
            <a:lvl9pPr lvl="8" algn="ctr">
              <a:lnSpc>
                <a:spcPct val="100000"/>
              </a:lnSpc>
              <a:spcBef>
                <a:spcPts val="300"/>
              </a:spcBef>
              <a:spcAft>
                <a:spcPts val="0"/>
              </a:spcAft>
              <a:buSzPts val="1600"/>
              <a:buNone/>
              <a:defRPr sz="1500">
                <a:solidFill>
                  <a:schemeClr val="lt1"/>
                </a:solidFill>
              </a:defRPr>
            </a:lvl9pPr>
          </a:lstStyle>
          <a:p/>
        </p:txBody>
      </p:sp>
      <p:sp>
        <p:nvSpPr>
          <p:cNvPr id="905" name="Google Shape;905;p55"/>
          <p:cNvSpPr txBox="1"/>
          <p:nvPr>
            <p:ph idx="2" type="subTitle"/>
          </p:nvPr>
        </p:nvSpPr>
        <p:spPr>
          <a:xfrm>
            <a:off x="2537400" y="1390163"/>
            <a:ext cx="4069200" cy="109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b="0" sz="1400">
                <a:solidFill>
                  <a:schemeClr val="lt1"/>
                </a:solidFill>
              </a:defRPr>
            </a:lvl1pPr>
            <a:lvl2pPr lvl="1" algn="ctr">
              <a:lnSpc>
                <a:spcPct val="100000"/>
              </a:lnSpc>
              <a:spcBef>
                <a:spcPts val="1600"/>
              </a:spcBef>
              <a:spcAft>
                <a:spcPts val="0"/>
              </a:spcAft>
              <a:buSzPts val="1600"/>
              <a:buNone/>
              <a:defRPr sz="1400">
                <a:solidFill>
                  <a:schemeClr val="lt1"/>
                </a:solidFill>
              </a:defRPr>
            </a:lvl2pPr>
            <a:lvl3pPr lvl="2" algn="ctr">
              <a:lnSpc>
                <a:spcPct val="100000"/>
              </a:lnSpc>
              <a:spcBef>
                <a:spcPts val="1600"/>
              </a:spcBef>
              <a:spcAft>
                <a:spcPts val="0"/>
              </a:spcAft>
              <a:buSzPts val="1600"/>
              <a:buNone/>
              <a:defRPr sz="1400">
                <a:solidFill>
                  <a:schemeClr val="lt1"/>
                </a:solidFill>
              </a:defRPr>
            </a:lvl3pPr>
            <a:lvl4pPr lvl="3" algn="ctr">
              <a:lnSpc>
                <a:spcPct val="100000"/>
              </a:lnSpc>
              <a:spcBef>
                <a:spcPts val="1600"/>
              </a:spcBef>
              <a:spcAft>
                <a:spcPts val="0"/>
              </a:spcAft>
              <a:buSzPts val="1600"/>
              <a:buNone/>
              <a:defRPr sz="1400">
                <a:solidFill>
                  <a:schemeClr val="lt1"/>
                </a:solidFill>
              </a:defRPr>
            </a:lvl4pPr>
            <a:lvl5pPr lvl="4" algn="ctr">
              <a:lnSpc>
                <a:spcPct val="100000"/>
              </a:lnSpc>
              <a:spcBef>
                <a:spcPts val="1600"/>
              </a:spcBef>
              <a:spcAft>
                <a:spcPts val="0"/>
              </a:spcAft>
              <a:buSzPts val="1600"/>
              <a:buNone/>
              <a:defRPr sz="1400">
                <a:solidFill>
                  <a:schemeClr val="lt1"/>
                </a:solidFill>
              </a:defRPr>
            </a:lvl5pPr>
            <a:lvl6pPr lvl="5" algn="ctr">
              <a:lnSpc>
                <a:spcPct val="100000"/>
              </a:lnSpc>
              <a:spcBef>
                <a:spcPts val="1600"/>
              </a:spcBef>
              <a:spcAft>
                <a:spcPts val="0"/>
              </a:spcAft>
              <a:buSzPts val="1600"/>
              <a:buNone/>
              <a:defRPr sz="1400">
                <a:solidFill>
                  <a:schemeClr val="lt1"/>
                </a:solidFill>
              </a:defRPr>
            </a:lvl6pPr>
            <a:lvl7pPr lvl="6" algn="ctr">
              <a:lnSpc>
                <a:spcPct val="100000"/>
              </a:lnSpc>
              <a:spcBef>
                <a:spcPts val="1600"/>
              </a:spcBef>
              <a:spcAft>
                <a:spcPts val="0"/>
              </a:spcAft>
              <a:buSzPts val="1600"/>
              <a:buNone/>
              <a:defRPr sz="1400">
                <a:solidFill>
                  <a:schemeClr val="lt1"/>
                </a:solidFill>
              </a:defRPr>
            </a:lvl7pPr>
            <a:lvl8pPr lvl="7" algn="ctr">
              <a:lnSpc>
                <a:spcPct val="100000"/>
              </a:lnSpc>
              <a:spcBef>
                <a:spcPts val="1600"/>
              </a:spcBef>
              <a:spcAft>
                <a:spcPts val="0"/>
              </a:spcAft>
              <a:buSzPts val="1600"/>
              <a:buNone/>
              <a:defRPr sz="1400">
                <a:solidFill>
                  <a:schemeClr val="lt1"/>
                </a:solidFill>
              </a:defRPr>
            </a:lvl8pPr>
            <a:lvl9pPr lvl="8" algn="ctr">
              <a:lnSpc>
                <a:spcPct val="100000"/>
              </a:lnSpc>
              <a:spcBef>
                <a:spcPts val="1600"/>
              </a:spcBef>
              <a:spcAft>
                <a:spcPts val="1600"/>
              </a:spcAft>
              <a:buSzPts val="1600"/>
              <a:buNone/>
              <a:defRPr sz="1400">
                <a:solidFill>
                  <a:schemeClr val="lt1"/>
                </a:solidFill>
              </a:defRPr>
            </a:lvl9pPr>
          </a:lstStyle>
          <a:p/>
        </p:txBody>
      </p:sp>
      <p:sp>
        <p:nvSpPr>
          <p:cNvPr id="906" name="Google Shape;906;p55"/>
          <p:cNvSpPr/>
          <p:nvPr/>
        </p:nvSpPr>
        <p:spPr>
          <a:xfrm flipH="1" rot="5400000">
            <a:off x="7815" y="2417247"/>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5"/>
          <p:cNvSpPr/>
          <p:nvPr/>
        </p:nvSpPr>
        <p:spPr>
          <a:xfrm flipH="1" rot="5400000">
            <a:off x="7815" y="181220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5"/>
          <p:cNvSpPr/>
          <p:nvPr/>
        </p:nvSpPr>
        <p:spPr>
          <a:xfrm flipH="1" rot="5400000">
            <a:off x="626108" y="4837014"/>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5"/>
          <p:cNvSpPr/>
          <p:nvPr/>
        </p:nvSpPr>
        <p:spPr>
          <a:xfrm flipH="1" rot="5400000">
            <a:off x="626092" y="4231958"/>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5"/>
          <p:cNvSpPr/>
          <p:nvPr/>
        </p:nvSpPr>
        <p:spPr>
          <a:xfrm flipH="1" rot="5400000">
            <a:off x="626092" y="302187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5"/>
          <p:cNvSpPr/>
          <p:nvPr/>
        </p:nvSpPr>
        <p:spPr>
          <a:xfrm flipH="1" rot="5400000">
            <a:off x="626092" y="120672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5"/>
          <p:cNvSpPr/>
          <p:nvPr/>
        </p:nvSpPr>
        <p:spPr>
          <a:xfrm flipH="1" rot="5400000">
            <a:off x="626092" y="-33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5"/>
          <p:cNvSpPr/>
          <p:nvPr/>
        </p:nvSpPr>
        <p:spPr>
          <a:xfrm flipH="1" rot="5400000">
            <a:off x="1244385" y="4837453"/>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5"/>
          <p:cNvSpPr/>
          <p:nvPr/>
        </p:nvSpPr>
        <p:spPr>
          <a:xfrm flipH="1" rot="5400000">
            <a:off x="1863125" y="4231528"/>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5"/>
          <p:cNvSpPr/>
          <p:nvPr/>
        </p:nvSpPr>
        <p:spPr>
          <a:xfrm flipH="1" rot="5400000">
            <a:off x="1244861" y="423194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5"/>
          <p:cNvSpPr/>
          <p:nvPr/>
        </p:nvSpPr>
        <p:spPr>
          <a:xfrm flipH="1" rot="5400000">
            <a:off x="7384" y="4837059"/>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5"/>
          <p:cNvSpPr/>
          <p:nvPr/>
        </p:nvSpPr>
        <p:spPr>
          <a:xfrm flipH="1" rot="5400000">
            <a:off x="8333" y="423242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5"/>
          <p:cNvSpPr/>
          <p:nvPr/>
        </p:nvSpPr>
        <p:spPr>
          <a:xfrm flipH="1" rot="5400000">
            <a:off x="8335" y="3627348"/>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5"/>
          <p:cNvSpPr/>
          <p:nvPr/>
        </p:nvSpPr>
        <p:spPr>
          <a:xfrm flipH="1" rot="5400000">
            <a:off x="9578" y="3022536"/>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5"/>
          <p:cNvSpPr/>
          <p:nvPr/>
        </p:nvSpPr>
        <p:spPr>
          <a:xfrm flipH="1" rot="5400000">
            <a:off x="626096" y="241724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5"/>
          <p:cNvSpPr/>
          <p:nvPr/>
        </p:nvSpPr>
        <p:spPr>
          <a:xfrm flipH="1" rot="5400000">
            <a:off x="9570" y="1207140"/>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5"/>
          <p:cNvSpPr/>
          <p:nvPr/>
        </p:nvSpPr>
        <p:spPr>
          <a:xfrm flipH="1" rot="5400000">
            <a:off x="10077" y="602112"/>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5"/>
          <p:cNvSpPr/>
          <p:nvPr/>
        </p:nvSpPr>
        <p:spPr>
          <a:xfrm flipH="1" rot="5400000">
            <a:off x="9570" y="-2972"/>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5"/>
          <p:cNvSpPr/>
          <p:nvPr/>
        </p:nvSpPr>
        <p:spPr>
          <a:xfrm flipH="1" rot="5400000">
            <a:off x="626038" y="601684"/>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5"/>
          <p:cNvSpPr/>
          <p:nvPr/>
        </p:nvSpPr>
        <p:spPr>
          <a:xfrm flipH="1" rot="5400000">
            <a:off x="1242624" y="302253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5"/>
          <p:cNvSpPr/>
          <p:nvPr/>
        </p:nvSpPr>
        <p:spPr>
          <a:xfrm flipH="1" rot="5400000">
            <a:off x="1242624" y="1208805"/>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5"/>
          <p:cNvSpPr/>
          <p:nvPr/>
        </p:nvSpPr>
        <p:spPr>
          <a:xfrm flipH="1" rot="-5400000">
            <a:off x="6979550" y="2417278"/>
            <a:ext cx="303053" cy="308951"/>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5"/>
          <p:cNvSpPr/>
          <p:nvPr/>
        </p:nvSpPr>
        <p:spPr>
          <a:xfrm flipH="1" rot="-5400000">
            <a:off x="6979981" y="-3401"/>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5"/>
          <p:cNvSpPr/>
          <p:nvPr/>
        </p:nvSpPr>
        <p:spPr>
          <a:xfrm flipH="1" rot="-5400000">
            <a:off x="6978275" y="4232374"/>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5"/>
          <p:cNvSpPr/>
          <p:nvPr/>
        </p:nvSpPr>
        <p:spPr>
          <a:xfrm flipH="1" rot="-5400000">
            <a:off x="7598185" y="2417278"/>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5"/>
          <p:cNvSpPr/>
          <p:nvPr/>
        </p:nvSpPr>
        <p:spPr>
          <a:xfrm flipH="1" rot="-5400000">
            <a:off x="7598616" y="-3401"/>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5"/>
          <p:cNvSpPr/>
          <p:nvPr/>
        </p:nvSpPr>
        <p:spPr>
          <a:xfrm flipH="1" rot="-5400000">
            <a:off x="7598655" y="602084"/>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5"/>
          <p:cNvSpPr/>
          <p:nvPr/>
        </p:nvSpPr>
        <p:spPr>
          <a:xfrm flipH="1" rot="-5400000">
            <a:off x="7596422" y="18119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5"/>
          <p:cNvSpPr/>
          <p:nvPr/>
        </p:nvSpPr>
        <p:spPr>
          <a:xfrm flipH="1" rot="-5400000">
            <a:off x="7596430" y="3627350"/>
            <a:ext cx="303053" cy="308980"/>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5"/>
          <p:cNvSpPr/>
          <p:nvPr/>
        </p:nvSpPr>
        <p:spPr>
          <a:xfrm flipH="1" rot="-5400000">
            <a:off x="7596910" y="4232374"/>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5"/>
          <p:cNvSpPr/>
          <p:nvPr/>
        </p:nvSpPr>
        <p:spPr>
          <a:xfrm flipH="1" rot="-5400000">
            <a:off x="8216821" y="2417265"/>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5"/>
          <p:cNvSpPr/>
          <p:nvPr/>
        </p:nvSpPr>
        <p:spPr>
          <a:xfrm flipH="1" rot="-5400000">
            <a:off x="8216821" y="3022301"/>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5"/>
          <p:cNvSpPr/>
          <p:nvPr/>
        </p:nvSpPr>
        <p:spPr>
          <a:xfrm flipH="1" rot="-5400000">
            <a:off x="8217252" y="-3414"/>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5"/>
          <p:cNvSpPr/>
          <p:nvPr/>
        </p:nvSpPr>
        <p:spPr>
          <a:xfrm flipH="1" rot="-5400000">
            <a:off x="8217290" y="602071"/>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5"/>
          <p:cNvSpPr/>
          <p:nvPr/>
        </p:nvSpPr>
        <p:spPr>
          <a:xfrm flipH="1" rot="-5400000">
            <a:off x="8217288" y="1207170"/>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5"/>
          <p:cNvSpPr/>
          <p:nvPr/>
        </p:nvSpPr>
        <p:spPr>
          <a:xfrm flipH="1" rot="-5400000">
            <a:off x="8215057" y="1811950"/>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5"/>
          <p:cNvSpPr/>
          <p:nvPr/>
        </p:nvSpPr>
        <p:spPr>
          <a:xfrm flipH="1" rot="-5400000">
            <a:off x="8215066" y="3627337"/>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5"/>
          <p:cNvSpPr/>
          <p:nvPr/>
        </p:nvSpPr>
        <p:spPr>
          <a:xfrm flipH="1" rot="-5400000">
            <a:off x="8215546" y="4232361"/>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5"/>
          <p:cNvSpPr/>
          <p:nvPr/>
        </p:nvSpPr>
        <p:spPr>
          <a:xfrm flipH="1" rot="-5400000">
            <a:off x="8215066" y="4837442"/>
            <a:ext cx="303053" cy="308980"/>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5"/>
          <p:cNvSpPr/>
          <p:nvPr/>
        </p:nvSpPr>
        <p:spPr>
          <a:xfrm flipH="1" rot="5400000">
            <a:off x="1243048" y="-33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5"/>
          <p:cNvSpPr/>
          <p:nvPr/>
        </p:nvSpPr>
        <p:spPr>
          <a:xfrm flipH="1" rot="-5400000">
            <a:off x="8837214" y="2417291"/>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5"/>
          <p:cNvSpPr/>
          <p:nvPr/>
        </p:nvSpPr>
        <p:spPr>
          <a:xfrm flipH="1" rot="-5400000">
            <a:off x="8837214" y="302232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5"/>
          <p:cNvSpPr/>
          <p:nvPr/>
        </p:nvSpPr>
        <p:spPr>
          <a:xfrm flipH="1" rot="-5400000">
            <a:off x="8837645" y="-3388"/>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5"/>
          <p:cNvSpPr/>
          <p:nvPr/>
        </p:nvSpPr>
        <p:spPr>
          <a:xfrm flipH="1" rot="-5400000">
            <a:off x="8837683" y="60209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5"/>
          <p:cNvSpPr/>
          <p:nvPr/>
        </p:nvSpPr>
        <p:spPr>
          <a:xfrm flipH="1" rot="-5400000">
            <a:off x="8837680" y="1207196"/>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55"/>
          <p:cNvSpPr/>
          <p:nvPr/>
        </p:nvSpPr>
        <p:spPr>
          <a:xfrm flipH="1" rot="-5400000">
            <a:off x="8835450" y="181197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5"/>
          <p:cNvSpPr/>
          <p:nvPr/>
        </p:nvSpPr>
        <p:spPr>
          <a:xfrm flipH="1" rot="-5400000">
            <a:off x="8835458" y="3627363"/>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5"/>
          <p:cNvSpPr/>
          <p:nvPr/>
        </p:nvSpPr>
        <p:spPr>
          <a:xfrm flipH="1" rot="-5400000">
            <a:off x="8835939" y="423238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5"/>
          <p:cNvSpPr/>
          <p:nvPr/>
        </p:nvSpPr>
        <p:spPr>
          <a:xfrm flipH="1" rot="-5400000">
            <a:off x="8835458" y="4837468"/>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_1">
    <p:spTree>
      <p:nvGrpSpPr>
        <p:cNvPr id="88" name="Shape 88"/>
        <p:cNvGrpSpPr/>
        <p:nvPr/>
      </p:nvGrpSpPr>
      <p:grpSpPr>
        <a:xfrm>
          <a:off x="0" y="0"/>
          <a:ext cx="0" cy="0"/>
          <a:chOff x="0" y="0"/>
          <a:chExt cx="0" cy="0"/>
        </a:xfrm>
      </p:grpSpPr>
      <p:sp>
        <p:nvSpPr>
          <p:cNvPr id="89" name="Google Shape;89;p29"/>
          <p:cNvSpPr/>
          <p:nvPr/>
        </p:nvSpPr>
        <p:spPr>
          <a:xfrm flipH="1" rot="10800000">
            <a:off x="0" y="60217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9"/>
          <p:cNvSpPr/>
          <p:nvPr/>
        </p:nvSpPr>
        <p:spPr>
          <a:xfrm flipH="1" rot="10800000">
            <a:off x="589715" y="602173"/>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9"/>
          <p:cNvSpPr/>
          <p:nvPr/>
        </p:nvSpPr>
        <p:spPr>
          <a:xfrm flipH="1" rot="10800000">
            <a:off x="1179430" y="602173"/>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9"/>
          <p:cNvSpPr/>
          <p:nvPr/>
        </p:nvSpPr>
        <p:spPr>
          <a:xfrm flipH="1" rot="10800000">
            <a:off x="886" y="180737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9"/>
          <p:cNvSpPr/>
          <p:nvPr/>
        </p:nvSpPr>
        <p:spPr>
          <a:xfrm flipH="1" rot="10800000">
            <a:off x="912" y="120519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p:nvPr/>
        </p:nvSpPr>
        <p:spPr>
          <a:xfrm flipH="1" rot="10800000">
            <a:off x="444" y="-2"/>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9"/>
          <p:cNvSpPr/>
          <p:nvPr/>
        </p:nvSpPr>
        <p:spPr>
          <a:xfrm flipH="1" rot="10800000">
            <a:off x="590206" y="14"/>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9"/>
          <p:cNvSpPr/>
          <p:nvPr/>
        </p:nvSpPr>
        <p:spPr>
          <a:xfrm flipH="1" rot="10800000">
            <a:off x="1179204" y="1693"/>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9"/>
          <p:cNvSpPr/>
          <p:nvPr/>
        </p:nvSpPr>
        <p:spPr>
          <a:xfrm flipH="1" rot="10800000">
            <a:off x="1179208" y="1203498"/>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9"/>
          <p:cNvSpPr/>
          <p:nvPr/>
        </p:nvSpPr>
        <p:spPr>
          <a:xfrm>
            <a:off x="8846692" y="4840676"/>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9"/>
          <p:cNvSpPr/>
          <p:nvPr/>
        </p:nvSpPr>
        <p:spPr>
          <a:xfrm>
            <a:off x="7666361" y="4237424"/>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9"/>
          <p:cNvSpPr/>
          <p:nvPr/>
        </p:nvSpPr>
        <p:spPr>
          <a:xfrm>
            <a:off x="8846692" y="363545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9"/>
          <p:cNvSpPr/>
          <p:nvPr/>
        </p:nvSpPr>
        <p:spPr>
          <a:xfrm>
            <a:off x="8255915" y="3634043"/>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9"/>
          <p:cNvSpPr/>
          <p:nvPr/>
        </p:nvSpPr>
        <p:spPr>
          <a:xfrm>
            <a:off x="7666361" y="4842351"/>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9"/>
          <p:cNvSpPr/>
          <p:nvPr/>
        </p:nvSpPr>
        <p:spPr>
          <a:xfrm>
            <a:off x="8256995" y="4236378"/>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9"/>
          <p:cNvSpPr/>
          <p:nvPr/>
        </p:nvSpPr>
        <p:spPr>
          <a:xfrm>
            <a:off x="8256073" y="4838699"/>
            <a:ext cx="294438" cy="301119"/>
          </a:xfrm>
          <a:custGeom>
            <a:rect b="b" l="l" r="r" t="t"/>
            <a:pathLst>
              <a:path extrusionOk="0" h="10548" w="9485">
                <a:moveTo>
                  <a:pt x="1" y="0"/>
                </a:moveTo>
                <a:lnTo>
                  <a:pt x="1" y="10548"/>
                </a:lnTo>
                <a:lnTo>
                  <a:pt x="9484" y="10548"/>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a:off x="8846724" y="4237634"/>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8848642" y="3033275"/>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txBox="1"/>
          <p:nvPr>
            <p:ph idx="1" type="subTitle"/>
          </p:nvPr>
        </p:nvSpPr>
        <p:spPr>
          <a:xfrm>
            <a:off x="1407681" y="4102075"/>
            <a:ext cx="3075000" cy="3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b="0" sz="14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08" name="Google Shape;108;p29"/>
          <p:cNvSpPr txBox="1"/>
          <p:nvPr>
            <p:ph idx="2" type="subTitle"/>
          </p:nvPr>
        </p:nvSpPr>
        <p:spPr>
          <a:xfrm>
            <a:off x="4661319" y="4104337"/>
            <a:ext cx="3075000" cy="3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b="0" sz="14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09" name="Google Shape;109;p29"/>
          <p:cNvSpPr txBox="1"/>
          <p:nvPr>
            <p:ph type="title"/>
          </p:nvPr>
        </p:nvSpPr>
        <p:spPr>
          <a:xfrm>
            <a:off x="1462581" y="1367150"/>
            <a:ext cx="2965200" cy="51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400"/>
              <a:buNone/>
              <a:defRPr sz="34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10" name="Google Shape;110;p29"/>
          <p:cNvSpPr txBox="1"/>
          <p:nvPr>
            <p:ph idx="3" type="title"/>
          </p:nvPr>
        </p:nvSpPr>
        <p:spPr>
          <a:xfrm>
            <a:off x="4716219" y="1367150"/>
            <a:ext cx="2965200" cy="51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400"/>
              <a:buNone/>
              <a:defRPr sz="34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11" name="Google Shape;111;p29"/>
          <p:cNvSpPr txBox="1"/>
          <p:nvPr>
            <p:ph idx="4" type="title"/>
          </p:nvPr>
        </p:nvSpPr>
        <p:spPr>
          <a:xfrm>
            <a:off x="1462581" y="2996049"/>
            <a:ext cx="2965200" cy="51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400"/>
              <a:buNone/>
              <a:defRPr sz="34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12" name="Google Shape;112;p29"/>
          <p:cNvSpPr txBox="1"/>
          <p:nvPr>
            <p:ph idx="5" type="title"/>
          </p:nvPr>
        </p:nvSpPr>
        <p:spPr>
          <a:xfrm>
            <a:off x="4716219" y="2998075"/>
            <a:ext cx="2965200" cy="51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400"/>
              <a:buNone/>
              <a:defRPr sz="34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13" name="Google Shape;113;p29"/>
          <p:cNvSpPr txBox="1"/>
          <p:nvPr>
            <p:ph idx="6" type="subTitle"/>
          </p:nvPr>
        </p:nvSpPr>
        <p:spPr>
          <a:xfrm>
            <a:off x="1781031" y="2015850"/>
            <a:ext cx="2328300" cy="39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114" name="Google Shape;114;p29"/>
          <p:cNvSpPr txBox="1"/>
          <p:nvPr>
            <p:ph idx="7" type="subTitle"/>
          </p:nvPr>
        </p:nvSpPr>
        <p:spPr>
          <a:xfrm>
            <a:off x="5034669" y="2018575"/>
            <a:ext cx="2328300" cy="39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115" name="Google Shape;115;p29"/>
          <p:cNvSpPr txBox="1"/>
          <p:nvPr>
            <p:ph idx="8" type="subTitle"/>
          </p:nvPr>
        </p:nvSpPr>
        <p:spPr>
          <a:xfrm>
            <a:off x="5034669" y="3643025"/>
            <a:ext cx="2328300" cy="39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116" name="Google Shape;116;p29"/>
          <p:cNvSpPr txBox="1"/>
          <p:nvPr>
            <p:ph idx="9" type="subTitle"/>
          </p:nvPr>
        </p:nvSpPr>
        <p:spPr>
          <a:xfrm>
            <a:off x="1407681" y="2479575"/>
            <a:ext cx="3075000" cy="34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b="0" sz="14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17" name="Google Shape;117;p29"/>
          <p:cNvSpPr txBox="1"/>
          <p:nvPr>
            <p:ph idx="13" type="subTitle"/>
          </p:nvPr>
        </p:nvSpPr>
        <p:spPr>
          <a:xfrm>
            <a:off x="4668369" y="2480138"/>
            <a:ext cx="3060900" cy="34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b="0" sz="14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18" name="Google Shape;118;p29"/>
          <p:cNvSpPr txBox="1"/>
          <p:nvPr>
            <p:ph idx="14" type="subTitle"/>
          </p:nvPr>
        </p:nvSpPr>
        <p:spPr>
          <a:xfrm>
            <a:off x="1781031" y="3640250"/>
            <a:ext cx="2328300" cy="39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1pPr>
            <a:lvl2pPr lvl="1"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2pPr>
            <a:lvl3pPr lvl="2"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3pPr>
            <a:lvl4pPr lvl="3"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4pPr>
            <a:lvl5pPr lvl="4"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5pPr>
            <a:lvl6pPr lvl="5"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6pPr>
            <a:lvl7pPr lvl="6"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7pPr>
            <a:lvl8pPr lvl="7"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8pPr>
            <a:lvl9pPr lvl="8" algn="ctr">
              <a:lnSpc>
                <a:spcPct val="100000"/>
              </a:lnSpc>
              <a:spcBef>
                <a:spcPts val="0"/>
              </a:spcBef>
              <a:spcAft>
                <a:spcPts val="0"/>
              </a:spcAft>
              <a:buSzPts val="1600"/>
              <a:buNone/>
              <a:defRPr sz="1500">
                <a:solidFill>
                  <a:schemeClr val="dk1"/>
                </a:solidFill>
                <a:latin typeface="Press Start 2P"/>
                <a:ea typeface="Press Start 2P"/>
                <a:cs typeface="Press Start 2P"/>
                <a:sym typeface="Press Start 2P"/>
              </a:defRPr>
            </a:lvl9pPr>
          </a:lstStyle>
          <a:p/>
        </p:txBody>
      </p:sp>
      <p:sp>
        <p:nvSpPr>
          <p:cNvPr id="119" name="Google Shape;119;p29"/>
          <p:cNvSpPr txBox="1"/>
          <p:nvPr>
            <p:ph idx="15"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_1">
    <p:bg>
      <p:bgPr>
        <a:gradFill>
          <a:gsLst>
            <a:gs pos="0">
              <a:schemeClr val="dk2"/>
            </a:gs>
            <a:gs pos="24000">
              <a:schemeClr val="dk2"/>
            </a:gs>
            <a:gs pos="56000">
              <a:schemeClr val="dk2"/>
            </a:gs>
            <a:gs pos="100000">
              <a:srgbClr val="141C21"/>
            </a:gs>
          </a:gsLst>
          <a:lin ang="5400700" scaled="0"/>
        </a:gradFill>
      </p:bgPr>
    </p:bg>
    <p:spTree>
      <p:nvGrpSpPr>
        <p:cNvPr id="120" name="Shape 120"/>
        <p:cNvGrpSpPr/>
        <p:nvPr/>
      </p:nvGrpSpPr>
      <p:grpSpPr>
        <a:xfrm>
          <a:off x="0" y="0"/>
          <a:ext cx="0" cy="0"/>
          <a:chOff x="0" y="0"/>
          <a:chExt cx="0" cy="0"/>
        </a:xfrm>
      </p:grpSpPr>
      <p:sp>
        <p:nvSpPr>
          <p:cNvPr id="121" name="Google Shape;121;p30"/>
          <p:cNvSpPr/>
          <p:nvPr/>
        </p:nvSpPr>
        <p:spPr>
          <a:xfrm>
            <a:off x="2358952" y="4842290"/>
            <a:ext cx="295369" cy="301119"/>
          </a:xfrm>
          <a:custGeom>
            <a:rect b="b" l="l" r="r" t="t"/>
            <a:pathLst>
              <a:path extrusionOk="0" h="10548" w="9515">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0"/>
          <p:cNvSpPr/>
          <p:nvPr/>
        </p:nvSpPr>
        <p:spPr>
          <a:xfrm>
            <a:off x="2948667" y="4842290"/>
            <a:ext cx="295369" cy="301119"/>
          </a:xfrm>
          <a:custGeom>
            <a:rect b="b" l="l" r="r" t="t"/>
            <a:pathLst>
              <a:path extrusionOk="0" h="10548" w="9515">
                <a:moveTo>
                  <a:pt x="1" y="0"/>
                </a:moveTo>
                <a:lnTo>
                  <a:pt x="1"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0"/>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0"/>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0"/>
          <p:cNvSpPr/>
          <p:nvPr/>
        </p:nvSpPr>
        <p:spPr>
          <a:xfrm>
            <a:off x="59" y="4239249"/>
            <a:ext cx="295338" cy="301975"/>
          </a:xfrm>
          <a:custGeom>
            <a:rect b="b" l="l" r="r" t="t"/>
            <a:pathLst>
              <a:path extrusionOk="0" h="10578" w="9514">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0"/>
          <p:cNvSpPr/>
          <p:nvPr/>
        </p:nvSpPr>
        <p:spPr>
          <a:xfrm>
            <a:off x="58977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0"/>
          <p:cNvSpPr/>
          <p:nvPr/>
        </p:nvSpPr>
        <p:spPr>
          <a:xfrm>
            <a:off x="1769205"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0"/>
          <p:cNvSpPr/>
          <p:nvPr/>
        </p:nvSpPr>
        <p:spPr>
          <a:xfrm>
            <a:off x="3538382"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0"/>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0"/>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0"/>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0"/>
          <p:cNvSpPr/>
          <p:nvPr/>
        </p:nvSpPr>
        <p:spPr>
          <a:xfrm>
            <a:off x="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0"/>
          <p:cNvSpPr/>
          <p:nvPr/>
        </p:nvSpPr>
        <p:spPr>
          <a:xfrm>
            <a:off x="59021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0"/>
          <p:cNvSpPr/>
          <p:nvPr/>
        </p:nvSpPr>
        <p:spPr>
          <a:xfrm>
            <a:off x="1179981"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0"/>
          <p:cNvSpPr/>
          <p:nvPr/>
        </p:nvSpPr>
        <p:spPr>
          <a:xfrm>
            <a:off x="176897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0"/>
          <p:cNvSpPr/>
          <p:nvPr/>
        </p:nvSpPr>
        <p:spPr>
          <a:xfrm>
            <a:off x="3538395" y="4840565"/>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0"/>
          <p:cNvSpPr/>
          <p:nvPr/>
        </p:nvSpPr>
        <p:spPr>
          <a:xfrm>
            <a:off x="412858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0"/>
          <p:cNvSpPr/>
          <p:nvPr/>
        </p:nvSpPr>
        <p:spPr>
          <a:xfrm>
            <a:off x="4717857" y="4840565"/>
            <a:ext cx="295369" cy="301148"/>
          </a:xfrm>
          <a:custGeom>
            <a:rect b="b" l="l" r="r" t="t"/>
            <a:pathLst>
              <a:path extrusionOk="0" h="10549" w="9515">
                <a:moveTo>
                  <a:pt x="1" y="1"/>
                </a:moveTo>
                <a:lnTo>
                  <a:pt x="1"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0"/>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0"/>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0"/>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0"/>
          <p:cNvSpPr/>
          <p:nvPr/>
        </p:nvSpPr>
        <p:spPr>
          <a:xfrm>
            <a:off x="412810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0"/>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0"/>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0"/>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0"/>
          <p:cNvSpPr/>
          <p:nvPr/>
        </p:nvSpPr>
        <p:spPr>
          <a:xfrm>
            <a:off x="1768971" y="36379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0"/>
          <p:cNvSpPr/>
          <p:nvPr/>
        </p:nvSpPr>
        <p:spPr>
          <a:xfrm>
            <a:off x="59" y="3636224"/>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0"/>
          <p:cNvSpPr/>
          <p:nvPr/>
        </p:nvSpPr>
        <p:spPr>
          <a:xfrm>
            <a:off x="8848624" y="363770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0"/>
          <p:cNvSpPr txBox="1"/>
          <p:nvPr>
            <p:ph idx="1" type="subTitle"/>
          </p:nvPr>
        </p:nvSpPr>
        <p:spPr>
          <a:xfrm>
            <a:off x="1059150" y="1276625"/>
            <a:ext cx="7025700" cy="1460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3100"/>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50" name="Google Shape;150;p30"/>
          <p:cNvSpPr txBox="1"/>
          <p:nvPr>
            <p:ph type="title"/>
          </p:nvPr>
        </p:nvSpPr>
        <p:spPr>
          <a:xfrm>
            <a:off x="2332425" y="3034500"/>
            <a:ext cx="5697600" cy="449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Char char="-"/>
              <a:defRPr sz="1800"/>
            </a:lvl1pPr>
            <a:lvl2pPr lvl="1" algn="l">
              <a:lnSpc>
                <a:spcPct val="100000"/>
              </a:lnSpc>
              <a:spcBef>
                <a:spcPts val="0"/>
              </a:spcBef>
              <a:spcAft>
                <a:spcPts val="0"/>
              </a:spcAft>
              <a:buSzPts val="2800"/>
              <a:buChar char="-"/>
              <a:defRPr>
                <a:latin typeface="Maven Pro"/>
                <a:ea typeface="Maven Pro"/>
                <a:cs typeface="Maven Pro"/>
                <a:sym typeface="Maven Pro"/>
              </a:defRPr>
            </a:lvl2pPr>
            <a:lvl3pPr lvl="2" algn="l">
              <a:lnSpc>
                <a:spcPct val="100000"/>
              </a:lnSpc>
              <a:spcBef>
                <a:spcPts val="0"/>
              </a:spcBef>
              <a:spcAft>
                <a:spcPts val="0"/>
              </a:spcAft>
              <a:buSzPts val="2800"/>
              <a:buChar char="-"/>
              <a:defRPr>
                <a:latin typeface="Maven Pro"/>
                <a:ea typeface="Maven Pro"/>
                <a:cs typeface="Maven Pro"/>
                <a:sym typeface="Maven Pro"/>
              </a:defRPr>
            </a:lvl3pPr>
            <a:lvl4pPr lvl="3" algn="l">
              <a:lnSpc>
                <a:spcPct val="100000"/>
              </a:lnSpc>
              <a:spcBef>
                <a:spcPts val="0"/>
              </a:spcBef>
              <a:spcAft>
                <a:spcPts val="0"/>
              </a:spcAft>
              <a:buSzPts val="2800"/>
              <a:buChar char="-"/>
              <a:defRPr>
                <a:latin typeface="Maven Pro"/>
                <a:ea typeface="Maven Pro"/>
                <a:cs typeface="Maven Pro"/>
                <a:sym typeface="Maven Pro"/>
              </a:defRPr>
            </a:lvl4pPr>
            <a:lvl5pPr lvl="4" algn="l">
              <a:lnSpc>
                <a:spcPct val="100000"/>
              </a:lnSpc>
              <a:spcBef>
                <a:spcPts val="0"/>
              </a:spcBef>
              <a:spcAft>
                <a:spcPts val="0"/>
              </a:spcAft>
              <a:buSzPts val="2800"/>
              <a:buChar char="-"/>
              <a:defRPr>
                <a:latin typeface="Maven Pro"/>
                <a:ea typeface="Maven Pro"/>
                <a:cs typeface="Maven Pro"/>
                <a:sym typeface="Maven Pro"/>
              </a:defRPr>
            </a:lvl5pPr>
            <a:lvl6pPr lvl="5" algn="l">
              <a:lnSpc>
                <a:spcPct val="100000"/>
              </a:lnSpc>
              <a:spcBef>
                <a:spcPts val="0"/>
              </a:spcBef>
              <a:spcAft>
                <a:spcPts val="0"/>
              </a:spcAft>
              <a:buSzPts val="2800"/>
              <a:buChar char="-"/>
              <a:defRPr>
                <a:latin typeface="Maven Pro"/>
                <a:ea typeface="Maven Pro"/>
                <a:cs typeface="Maven Pro"/>
                <a:sym typeface="Maven Pro"/>
              </a:defRPr>
            </a:lvl6pPr>
            <a:lvl7pPr lvl="6" algn="l">
              <a:lnSpc>
                <a:spcPct val="100000"/>
              </a:lnSpc>
              <a:spcBef>
                <a:spcPts val="0"/>
              </a:spcBef>
              <a:spcAft>
                <a:spcPts val="0"/>
              </a:spcAft>
              <a:buSzPts val="2800"/>
              <a:buChar char="-"/>
              <a:defRPr>
                <a:latin typeface="Maven Pro"/>
                <a:ea typeface="Maven Pro"/>
                <a:cs typeface="Maven Pro"/>
                <a:sym typeface="Maven Pro"/>
              </a:defRPr>
            </a:lvl7pPr>
            <a:lvl8pPr lvl="7" algn="l">
              <a:lnSpc>
                <a:spcPct val="100000"/>
              </a:lnSpc>
              <a:spcBef>
                <a:spcPts val="0"/>
              </a:spcBef>
              <a:spcAft>
                <a:spcPts val="0"/>
              </a:spcAft>
              <a:buSzPts val="2800"/>
              <a:buChar char="-"/>
              <a:defRPr>
                <a:latin typeface="Maven Pro"/>
                <a:ea typeface="Maven Pro"/>
                <a:cs typeface="Maven Pro"/>
                <a:sym typeface="Maven Pro"/>
              </a:defRPr>
            </a:lvl8pPr>
            <a:lvl9pPr lvl="8" algn="l">
              <a:lnSpc>
                <a:spcPct val="100000"/>
              </a:lnSpc>
              <a:spcBef>
                <a:spcPts val="0"/>
              </a:spcBef>
              <a:spcAft>
                <a:spcPts val="0"/>
              </a:spcAft>
              <a:buSzPts val="2800"/>
              <a:buChar char="-"/>
              <a:defRPr>
                <a:latin typeface="Maven Pro"/>
                <a:ea typeface="Maven Pro"/>
                <a:cs typeface="Maven Pro"/>
                <a:sym typeface="Maven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2">
    <p:spTree>
      <p:nvGrpSpPr>
        <p:cNvPr id="151" name="Shape 151"/>
        <p:cNvGrpSpPr/>
        <p:nvPr/>
      </p:nvGrpSpPr>
      <p:grpSpPr>
        <a:xfrm>
          <a:off x="0" y="0"/>
          <a:ext cx="0" cy="0"/>
          <a:chOff x="0" y="0"/>
          <a:chExt cx="0" cy="0"/>
        </a:xfrm>
      </p:grpSpPr>
      <p:sp>
        <p:nvSpPr>
          <p:cNvPr id="152" name="Google Shape;152;p31"/>
          <p:cNvSpPr/>
          <p:nvPr/>
        </p:nvSpPr>
        <p:spPr>
          <a:xfrm rot="-5400000">
            <a:off x="6360817" y="2417259"/>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p:nvPr/>
        </p:nvSpPr>
        <p:spPr>
          <a:xfrm rot="-5400000">
            <a:off x="6360817" y="1812222"/>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1"/>
          <p:cNvSpPr/>
          <p:nvPr/>
        </p:nvSpPr>
        <p:spPr>
          <a:xfrm rot="-5400000">
            <a:off x="5742564" y="4837014"/>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p:nvPr/>
        </p:nvSpPr>
        <p:spPr>
          <a:xfrm rot="-5400000">
            <a:off x="5742548" y="4231961"/>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1"/>
          <p:cNvSpPr/>
          <p:nvPr/>
        </p:nvSpPr>
        <p:spPr>
          <a:xfrm rot="-5400000">
            <a:off x="5742548" y="3626925"/>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1"/>
          <p:cNvSpPr/>
          <p:nvPr/>
        </p:nvSpPr>
        <p:spPr>
          <a:xfrm rot="-5400000">
            <a:off x="5742548" y="302188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1"/>
          <p:cNvSpPr/>
          <p:nvPr/>
        </p:nvSpPr>
        <p:spPr>
          <a:xfrm rot="-5400000">
            <a:off x="5742548" y="18117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1"/>
          <p:cNvSpPr/>
          <p:nvPr/>
        </p:nvSpPr>
        <p:spPr>
          <a:xfrm rot="-5400000">
            <a:off x="5742548" y="120674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1"/>
          <p:cNvSpPr/>
          <p:nvPr/>
        </p:nvSpPr>
        <p:spPr>
          <a:xfrm rot="-5400000">
            <a:off x="5742548"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1"/>
          <p:cNvSpPr/>
          <p:nvPr/>
        </p:nvSpPr>
        <p:spPr>
          <a:xfrm rot="-5400000">
            <a:off x="5124295" y="4837453"/>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1"/>
          <p:cNvSpPr/>
          <p:nvPr/>
        </p:nvSpPr>
        <p:spPr>
          <a:xfrm rot="-5400000">
            <a:off x="4506040" y="4836999"/>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1"/>
          <p:cNvSpPr/>
          <p:nvPr/>
        </p:nvSpPr>
        <p:spPr>
          <a:xfrm rot="-5400000">
            <a:off x="3887786" y="4837453"/>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1"/>
          <p:cNvSpPr/>
          <p:nvPr/>
        </p:nvSpPr>
        <p:spPr>
          <a:xfrm rot="-5400000">
            <a:off x="4506518" y="4231531"/>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1"/>
          <p:cNvSpPr/>
          <p:nvPr/>
        </p:nvSpPr>
        <p:spPr>
          <a:xfrm rot="-5400000">
            <a:off x="5124774" y="4231943"/>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1"/>
          <p:cNvSpPr/>
          <p:nvPr/>
        </p:nvSpPr>
        <p:spPr>
          <a:xfrm rot="-5400000">
            <a:off x="6361248" y="4837059"/>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p:nvPr/>
        </p:nvSpPr>
        <p:spPr>
          <a:xfrm rot="-5400000">
            <a:off x="6361286" y="4232423"/>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1"/>
          <p:cNvSpPr/>
          <p:nvPr/>
        </p:nvSpPr>
        <p:spPr>
          <a:xfrm rot="-5400000">
            <a:off x="6361284" y="3627354"/>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1"/>
          <p:cNvSpPr/>
          <p:nvPr/>
        </p:nvSpPr>
        <p:spPr>
          <a:xfrm rot="-5400000">
            <a:off x="6359054" y="3022545"/>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1"/>
          <p:cNvSpPr/>
          <p:nvPr/>
        </p:nvSpPr>
        <p:spPr>
          <a:xfrm rot="-5400000">
            <a:off x="5742544" y="2417258"/>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1"/>
          <p:cNvSpPr/>
          <p:nvPr/>
        </p:nvSpPr>
        <p:spPr>
          <a:xfrm rot="-5400000">
            <a:off x="6359062" y="1207158"/>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1"/>
          <p:cNvSpPr/>
          <p:nvPr/>
        </p:nvSpPr>
        <p:spPr>
          <a:xfrm rot="-5400000">
            <a:off x="6359542" y="602133"/>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1"/>
          <p:cNvSpPr/>
          <p:nvPr/>
        </p:nvSpPr>
        <p:spPr>
          <a:xfrm rot="-5400000">
            <a:off x="6359062" y="-2947"/>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rot="-5400000">
            <a:off x="5742602" y="601705"/>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p:nvPr/>
        </p:nvSpPr>
        <p:spPr>
          <a:xfrm rot="-5400000">
            <a:off x="5126024" y="3022541"/>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1"/>
          <p:cNvSpPr/>
          <p:nvPr/>
        </p:nvSpPr>
        <p:spPr>
          <a:xfrm rot="-5400000">
            <a:off x="5126024" y="120882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1"/>
          <p:cNvSpPr/>
          <p:nvPr/>
        </p:nvSpPr>
        <p:spPr>
          <a:xfrm rot="-5400000">
            <a:off x="6979458" y="2417246"/>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p:nvPr/>
        </p:nvSpPr>
        <p:spPr>
          <a:xfrm rot="-5400000">
            <a:off x="6979458" y="181221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1"/>
          <p:cNvSpPr/>
          <p:nvPr/>
        </p:nvSpPr>
        <p:spPr>
          <a:xfrm rot="-5400000">
            <a:off x="6979889"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1"/>
          <p:cNvSpPr/>
          <p:nvPr/>
        </p:nvSpPr>
        <p:spPr>
          <a:xfrm rot="-5400000">
            <a:off x="6979927" y="4232411"/>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rot="-5400000">
            <a:off x="6979924" y="3627341"/>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rot="-5400000">
            <a:off x="6977694" y="3022532"/>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rot="-5400000">
            <a:off x="6977702" y="120714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1"/>
          <p:cNvSpPr/>
          <p:nvPr/>
        </p:nvSpPr>
        <p:spPr>
          <a:xfrm rot="-5400000">
            <a:off x="6978183" y="60212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1"/>
          <p:cNvSpPr/>
          <p:nvPr/>
        </p:nvSpPr>
        <p:spPr>
          <a:xfrm rot="-5400000">
            <a:off x="6977702" y="-2960"/>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1"/>
          <p:cNvSpPr/>
          <p:nvPr/>
        </p:nvSpPr>
        <p:spPr>
          <a:xfrm rot="-5400000">
            <a:off x="7598098" y="2417246"/>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1"/>
          <p:cNvSpPr/>
          <p:nvPr/>
        </p:nvSpPr>
        <p:spPr>
          <a:xfrm rot="-5400000">
            <a:off x="7598098" y="181221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1"/>
          <p:cNvSpPr/>
          <p:nvPr/>
        </p:nvSpPr>
        <p:spPr>
          <a:xfrm rot="-5400000">
            <a:off x="7598529"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1"/>
          <p:cNvSpPr/>
          <p:nvPr/>
        </p:nvSpPr>
        <p:spPr>
          <a:xfrm rot="-5400000">
            <a:off x="7598568" y="4232411"/>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1"/>
          <p:cNvSpPr/>
          <p:nvPr/>
        </p:nvSpPr>
        <p:spPr>
          <a:xfrm rot="-5400000">
            <a:off x="7598565" y="3627341"/>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1"/>
          <p:cNvSpPr/>
          <p:nvPr/>
        </p:nvSpPr>
        <p:spPr>
          <a:xfrm rot="-5400000">
            <a:off x="7596335" y="3022532"/>
            <a:ext cx="303053" cy="308980"/>
          </a:xfrm>
          <a:custGeom>
            <a:rect b="b" l="l" r="r" t="t"/>
            <a:pathLst>
              <a:path extrusionOk="0" h="10549" w="9515">
                <a:moveTo>
                  <a:pt x="0" y="1"/>
                </a:moveTo>
                <a:lnTo>
                  <a:pt x="0"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1"/>
          <p:cNvSpPr/>
          <p:nvPr/>
        </p:nvSpPr>
        <p:spPr>
          <a:xfrm rot="-5400000">
            <a:off x="7596343" y="1207145"/>
            <a:ext cx="303053" cy="308980"/>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1"/>
          <p:cNvSpPr/>
          <p:nvPr/>
        </p:nvSpPr>
        <p:spPr>
          <a:xfrm rot="-5400000">
            <a:off x="7596823" y="602120"/>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1"/>
          <p:cNvSpPr/>
          <p:nvPr/>
        </p:nvSpPr>
        <p:spPr>
          <a:xfrm rot="-5400000">
            <a:off x="7596343" y="-2960"/>
            <a:ext cx="303053" cy="308980"/>
          </a:xfrm>
          <a:custGeom>
            <a:rect b="b" l="l" r="r" t="t"/>
            <a:pathLst>
              <a:path extrusionOk="0" h="10549" w="9515">
                <a:moveTo>
                  <a:pt x="1" y="1"/>
                </a:moveTo>
                <a:lnTo>
                  <a:pt x="1"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p:nvPr/>
        </p:nvSpPr>
        <p:spPr>
          <a:xfrm rot="-5400000">
            <a:off x="8216739" y="2417259"/>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p:nvPr/>
        </p:nvSpPr>
        <p:spPr>
          <a:xfrm rot="-5400000">
            <a:off x="8216739" y="1812222"/>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1"/>
          <p:cNvSpPr/>
          <p:nvPr/>
        </p:nvSpPr>
        <p:spPr>
          <a:xfrm rot="-5400000">
            <a:off x="8217170" y="4837059"/>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1"/>
          <p:cNvSpPr/>
          <p:nvPr/>
        </p:nvSpPr>
        <p:spPr>
          <a:xfrm rot="-5400000">
            <a:off x="8217208" y="423242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1"/>
          <p:cNvSpPr/>
          <p:nvPr/>
        </p:nvSpPr>
        <p:spPr>
          <a:xfrm rot="-5400000">
            <a:off x="8217206" y="3627354"/>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rot="-5400000">
            <a:off x="8214975" y="302254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1"/>
          <p:cNvSpPr/>
          <p:nvPr/>
        </p:nvSpPr>
        <p:spPr>
          <a:xfrm rot="-5400000">
            <a:off x="8214984" y="1207158"/>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1"/>
          <p:cNvSpPr/>
          <p:nvPr/>
        </p:nvSpPr>
        <p:spPr>
          <a:xfrm rot="-5400000">
            <a:off x="8215464" y="60213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1"/>
          <p:cNvSpPr/>
          <p:nvPr/>
        </p:nvSpPr>
        <p:spPr>
          <a:xfrm rot="-5400000">
            <a:off x="8214984" y="-2947"/>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1"/>
          <p:cNvSpPr/>
          <p:nvPr/>
        </p:nvSpPr>
        <p:spPr>
          <a:xfrm rot="-5400000">
            <a:off x="5125600"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rot="-5400000">
            <a:off x="4508653"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rot="-5400000">
            <a:off x="8837137" y="2417233"/>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1"/>
          <p:cNvSpPr/>
          <p:nvPr/>
        </p:nvSpPr>
        <p:spPr>
          <a:xfrm rot="-5400000">
            <a:off x="8837137" y="181219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rot="-5400000">
            <a:off x="8837568" y="483703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rot="-5400000">
            <a:off x="8837606" y="423239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1"/>
          <p:cNvSpPr/>
          <p:nvPr/>
        </p:nvSpPr>
        <p:spPr>
          <a:xfrm rot="-5400000">
            <a:off x="8837603" y="3627328"/>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rot="-5400000">
            <a:off x="8835373" y="3022519"/>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p:nvPr/>
        </p:nvSpPr>
        <p:spPr>
          <a:xfrm rot="-5400000">
            <a:off x="8835381" y="120713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1"/>
          <p:cNvSpPr/>
          <p:nvPr/>
        </p:nvSpPr>
        <p:spPr>
          <a:xfrm rot="-5400000">
            <a:off x="8835861" y="60210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rot="-5400000">
            <a:off x="8835381" y="-297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txBox="1"/>
          <p:nvPr>
            <p:ph type="title"/>
          </p:nvPr>
        </p:nvSpPr>
        <p:spPr>
          <a:xfrm>
            <a:off x="706225" y="2501750"/>
            <a:ext cx="4168200" cy="98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sz="2800">
                <a:solidFill>
                  <a:schemeClr val="dk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16" name="Google Shape;216;p31"/>
          <p:cNvSpPr txBox="1"/>
          <p:nvPr>
            <p:ph idx="2" type="title"/>
          </p:nvPr>
        </p:nvSpPr>
        <p:spPr>
          <a:xfrm>
            <a:off x="706225" y="1514800"/>
            <a:ext cx="2755500" cy="98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400"/>
              <a:buNone/>
              <a:defRPr sz="7300">
                <a:solidFill>
                  <a:schemeClr val="dk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217" name="Google Shape;217;p31"/>
          <p:cNvSpPr txBox="1"/>
          <p:nvPr>
            <p:ph idx="1" type="subTitle"/>
          </p:nvPr>
        </p:nvSpPr>
        <p:spPr>
          <a:xfrm>
            <a:off x="717500" y="3488750"/>
            <a:ext cx="2707800" cy="705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atin typeface="Lato"/>
                <a:ea typeface="Lato"/>
                <a:cs typeface="Lato"/>
                <a:sym typeface="Lato"/>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24000">
              <a:schemeClr val="dk2"/>
            </a:gs>
            <a:gs pos="56000">
              <a:schemeClr val="dk2"/>
            </a:gs>
            <a:gs pos="100000">
              <a:srgbClr val="141C21"/>
            </a:gs>
          </a:gsLst>
          <a:lin ang="5400700" scaled="0"/>
        </a:gradFill>
      </p:bgPr>
    </p:bg>
    <p:spTree>
      <p:nvGrpSpPr>
        <p:cNvPr id="218" name="Shape 218"/>
        <p:cNvGrpSpPr/>
        <p:nvPr/>
      </p:nvGrpSpPr>
      <p:grpSpPr>
        <a:xfrm>
          <a:off x="0" y="0"/>
          <a:ext cx="0" cy="0"/>
          <a:chOff x="0" y="0"/>
          <a:chExt cx="0" cy="0"/>
        </a:xfrm>
      </p:grpSpPr>
      <p:sp>
        <p:nvSpPr>
          <p:cNvPr id="219" name="Google Shape;219;p32"/>
          <p:cNvSpPr/>
          <p:nvPr/>
        </p:nvSpPr>
        <p:spPr>
          <a:xfrm>
            <a:off x="72" y="3026311"/>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2"/>
          <p:cNvSpPr/>
          <p:nvPr/>
        </p:nvSpPr>
        <p:spPr>
          <a:xfrm>
            <a:off x="589787"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2"/>
          <p:cNvSpPr/>
          <p:nvPr/>
        </p:nvSpPr>
        <p:spPr>
          <a:xfrm>
            <a:off x="1179502"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2"/>
          <p:cNvSpPr/>
          <p:nvPr/>
        </p:nvSpPr>
        <p:spPr>
          <a:xfrm>
            <a:off x="72"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a:off x="590674" y="1821085"/>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2"/>
          <p:cNvSpPr/>
          <p:nvPr/>
        </p:nvSpPr>
        <p:spPr>
          <a:xfrm>
            <a:off x="590700" y="2424113"/>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p:nvPr/>
        </p:nvSpPr>
        <p:spPr>
          <a:xfrm>
            <a:off x="587"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2"/>
          <p:cNvSpPr/>
          <p:nvPr/>
        </p:nvSpPr>
        <p:spPr>
          <a:xfrm>
            <a:off x="590807"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2"/>
          <p:cNvSpPr/>
          <p:nvPr/>
        </p:nvSpPr>
        <p:spPr>
          <a:xfrm>
            <a:off x="1180568" y="3629326"/>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2"/>
          <p:cNvSpPr/>
          <p:nvPr/>
        </p:nvSpPr>
        <p:spPr>
          <a:xfrm>
            <a:off x="700"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2"/>
          <p:cNvSpPr/>
          <p:nvPr/>
        </p:nvSpPr>
        <p:spPr>
          <a:xfrm>
            <a:off x="590919"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2"/>
          <p:cNvSpPr/>
          <p:nvPr/>
        </p:nvSpPr>
        <p:spPr>
          <a:xfrm>
            <a:off x="1181256"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2"/>
          <p:cNvSpPr/>
          <p:nvPr/>
        </p:nvSpPr>
        <p:spPr>
          <a:xfrm>
            <a:off x="700"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2"/>
          <p:cNvSpPr/>
          <p:nvPr/>
        </p:nvSpPr>
        <p:spPr>
          <a:xfrm>
            <a:off x="590919"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2"/>
          <p:cNvSpPr/>
          <p:nvPr/>
        </p:nvSpPr>
        <p:spPr>
          <a:xfrm>
            <a:off x="1180681"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2"/>
          <p:cNvSpPr/>
          <p:nvPr/>
        </p:nvSpPr>
        <p:spPr>
          <a:xfrm>
            <a:off x="7668397" y="3026311"/>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2"/>
          <p:cNvSpPr/>
          <p:nvPr/>
        </p:nvSpPr>
        <p:spPr>
          <a:xfrm>
            <a:off x="8258112"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2"/>
          <p:cNvSpPr/>
          <p:nvPr/>
        </p:nvSpPr>
        <p:spPr>
          <a:xfrm>
            <a:off x="8847827"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2"/>
          <p:cNvSpPr/>
          <p:nvPr/>
        </p:nvSpPr>
        <p:spPr>
          <a:xfrm>
            <a:off x="8848597"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2"/>
          <p:cNvSpPr/>
          <p:nvPr/>
        </p:nvSpPr>
        <p:spPr>
          <a:xfrm>
            <a:off x="8258999" y="1821085"/>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2"/>
          <p:cNvSpPr/>
          <p:nvPr/>
        </p:nvSpPr>
        <p:spPr>
          <a:xfrm>
            <a:off x="8259025" y="2424113"/>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2"/>
          <p:cNvSpPr/>
          <p:nvPr/>
        </p:nvSpPr>
        <p:spPr>
          <a:xfrm>
            <a:off x="7668912"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2"/>
          <p:cNvSpPr/>
          <p:nvPr/>
        </p:nvSpPr>
        <p:spPr>
          <a:xfrm>
            <a:off x="8259132"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2"/>
          <p:cNvSpPr/>
          <p:nvPr/>
        </p:nvSpPr>
        <p:spPr>
          <a:xfrm>
            <a:off x="8848893" y="3629326"/>
            <a:ext cx="294407" cy="301119"/>
          </a:xfrm>
          <a:custGeom>
            <a:rect b="b" l="l" r="r" t="t"/>
            <a:pathLst>
              <a:path extrusionOk="0" h="10548" w="9484">
                <a:moveTo>
                  <a:pt x="0" y="0"/>
                </a:moveTo>
                <a:lnTo>
                  <a:pt x="0" y="10547"/>
                </a:lnTo>
                <a:lnTo>
                  <a:pt x="9484" y="10547"/>
                </a:lnTo>
                <a:lnTo>
                  <a:pt x="9484" y="0"/>
                </a:lnTo>
                <a:close/>
              </a:path>
            </a:pathLst>
          </a:custGeom>
          <a:solidFill>
            <a:srgbClr val="3792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2"/>
          <p:cNvSpPr/>
          <p:nvPr/>
        </p:nvSpPr>
        <p:spPr>
          <a:xfrm>
            <a:off x="7669025"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2"/>
          <p:cNvSpPr/>
          <p:nvPr/>
        </p:nvSpPr>
        <p:spPr>
          <a:xfrm>
            <a:off x="8259244"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2"/>
          <p:cNvSpPr/>
          <p:nvPr/>
        </p:nvSpPr>
        <p:spPr>
          <a:xfrm>
            <a:off x="8849581"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2"/>
          <p:cNvSpPr/>
          <p:nvPr/>
        </p:nvSpPr>
        <p:spPr>
          <a:xfrm>
            <a:off x="7669025"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2"/>
          <p:cNvSpPr/>
          <p:nvPr/>
        </p:nvSpPr>
        <p:spPr>
          <a:xfrm>
            <a:off x="8259244"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2"/>
          <p:cNvSpPr/>
          <p:nvPr/>
        </p:nvSpPr>
        <p:spPr>
          <a:xfrm>
            <a:off x="8849006"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2"/>
          <p:cNvSpPr txBox="1"/>
          <p:nvPr>
            <p:ph type="title"/>
          </p:nvPr>
        </p:nvSpPr>
        <p:spPr>
          <a:xfrm>
            <a:off x="1813050" y="1872881"/>
            <a:ext cx="5517900" cy="69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3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0" name="Google Shape;250;p32"/>
          <p:cNvSpPr txBox="1"/>
          <p:nvPr>
            <p:ph idx="1" type="subTitle"/>
          </p:nvPr>
        </p:nvSpPr>
        <p:spPr>
          <a:xfrm>
            <a:off x="2155200" y="2601819"/>
            <a:ext cx="4833600" cy="11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251" name="Shape 251"/>
        <p:cNvGrpSpPr/>
        <p:nvPr/>
      </p:nvGrpSpPr>
      <p:grpSpPr>
        <a:xfrm>
          <a:off x="0" y="0"/>
          <a:ext cx="0" cy="0"/>
          <a:chOff x="0" y="0"/>
          <a:chExt cx="0" cy="0"/>
        </a:xfrm>
      </p:grpSpPr>
      <p:sp>
        <p:nvSpPr>
          <p:cNvPr id="252" name="Google Shape;252;p33"/>
          <p:cNvSpPr/>
          <p:nvPr/>
        </p:nvSpPr>
        <p:spPr>
          <a:xfrm rot="5400000">
            <a:off x="2480121" y="2417290"/>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3"/>
          <p:cNvSpPr/>
          <p:nvPr/>
        </p:nvSpPr>
        <p:spPr>
          <a:xfrm rot="5400000">
            <a:off x="2480121" y="302232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3"/>
          <p:cNvSpPr/>
          <p:nvPr/>
        </p:nvSpPr>
        <p:spPr>
          <a:xfrm rot="5400000">
            <a:off x="3098404" y="-3343"/>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3"/>
          <p:cNvSpPr/>
          <p:nvPr/>
        </p:nvSpPr>
        <p:spPr>
          <a:xfrm rot="5400000">
            <a:off x="3098388" y="601709"/>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3"/>
          <p:cNvSpPr/>
          <p:nvPr/>
        </p:nvSpPr>
        <p:spPr>
          <a:xfrm rot="5400000">
            <a:off x="3098388" y="1811782"/>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3"/>
          <p:cNvSpPr/>
          <p:nvPr/>
        </p:nvSpPr>
        <p:spPr>
          <a:xfrm rot="5400000">
            <a:off x="3098388" y="3626924"/>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3"/>
          <p:cNvSpPr/>
          <p:nvPr/>
        </p:nvSpPr>
        <p:spPr>
          <a:xfrm rot="5400000">
            <a:off x="3098388"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3"/>
          <p:cNvSpPr/>
          <p:nvPr/>
        </p:nvSpPr>
        <p:spPr>
          <a:xfrm rot="5400000">
            <a:off x="3716671" y="-2904"/>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3"/>
          <p:cNvSpPr/>
          <p:nvPr/>
        </p:nvSpPr>
        <p:spPr>
          <a:xfrm rot="5400000">
            <a:off x="4335401" y="602110"/>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3"/>
          <p:cNvSpPr/>
          <p:nvPr/>
        </p:nvSpPr>
        <p:spPr>
          <a:xfrm rot="5400000">
            <a:off x="3717147" y="602577"/>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3"/>
          <p:cNvSpPr/>
          <p:nvPr/>
        </p:nvSpPr>
        <p:spPr>
          <a:xfrm rot="5400000">
            <a:off x="2479690" y="-3388"/>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3"/>
          <p:cNvSpPr/>
          <p:nvPr/>
        </p:nvSpPr>
        <p:spPr>
          <a:xfrm rot="5400000">
            <a:off x="2480639" y="602096"/>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3"/>
          <p:cNvSpPr/>
          <p:nvPr/>
        </p:nvSpPr>
        <p:spPr>
          <a:xfrm rot="5400000">
            <a:off x="2480641" y="1207195"/>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3"/>
          <p:cNvSpPr/>
          <p:nvPr/>
        </p:nvSpPr>
        <p:spPr>
          <a:xfrm rot="5400000">
            <a:off x="2481884" y="1811975"/>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3"/>
          <p:cNvSpPr/>
          <p:nvPr/>
        </p:nvSpPr>
        <p:spPr>
          <a:xfrm rot="5400000">
            <a:off x="3098392" y="241726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3"/>
          <p:cNvSpPr/>
          <p:nvPr/>
        </p:nvSpPr>
        <p:spPr>
          <a:xfrm rot="5400000">
            <a:off x="2481876" y="3627362"/>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3"/>
          <p:cNvSpPr/>
          <p:nvPr/>
        </p:nvSpPr>
        <p:spPr>
          <a:xfrm rot="5400000">
            <a:off x="2482383" y="4232387"/>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3"/>
          <p:cNvSpPr/>
          <p:nvPr/>
        </p:nvSpPr>
        <p:spPr>
          <a:xfrm rot="5400000">
            <a:off x="2481876" y="4837467"/>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3"/>
          <p:cNvSpPr/>
          <p:nvPr/>
        </p:nvSpPr>
        <p:spPr>
          <a:xfrm rot="5400000">
            <a:off x="3098334" y="4231965"/>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3"/>
          <p:cNvSpPr/>
          <p:nvPr/>
        </p:nvSpPr>
        <p:spPr>
          <a:xfrm rot="5400000">
            <a:off x="3714909" y="18119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3"/>
          <p:cNvSpPr/>
          <p:nvPr/>
        </p:nvSpPr>
        <p:spPr>
          <a:xfrm rot="5400000">
            <a:off x="3714909" y="3625697"/>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3"/>
          <p:cNvSpPr/>
          <p:nvPr/>
        </p:nvSpPr>
        <p:spPr>
          <a:xfrm rot="5400000">
            <a:off x="1861482" y="2417303"/>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3"/>
          <p:cNvSpPr/>
          <p:nvPr/>
        </p:nvSpPr>
        <p:spPr>
          <a:xfrm rot="5400000">
            <a:off x="1861482" y="302234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3"/>
          <p:cNvSpPr/>
          <p:nvPr/>
        </p:nvSpPr>
        <p:spPr>
          <a:xfrm rot="5400000">
            <a:off x="1861051" y="-337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3"/>
          <p:cNvSpPr/>
          <p:nvPr/>
        </p:nvSpPr>
        <p:spPr>
          <a:xfrm rot="5400000">
            <a:off x="1862000" y="602109"/>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3"/>
          <p:cNvSpPr/>
          <p:nvPr/>
        </p:nvSpPr>
        <p:spPr>
          <a:xfrm rot="5400000">
            <a:off x="1862003" y="1207208"/>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3"/>
          <p:cNvSpPr/>
          <p:nvPr/>
        </p:nvSpPr>
        <p:spPr>
          <a:xfrm rot="5400000">
            <a:off x="1863246" y="1811988"/>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3"/>
          <p:cNvSpPr/>
          <p:nvPr/>
        </p:nvSpPr>
        <p:spPr>
          <a:xfrm rot="5400000">
            <a:off x="1863238" y="362737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3"/>
          <p:cNvSpPr/>
          <p:nvPr/>
        </p:nvSpPr>
        <p:spPr>
          <a:xfrm rot="5400000">
            <a:off x="1863745" y="423240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3"/>
          <p:cNvSpPr/>
          <p:nvPr/>
        </p:nvSpPr>
        <p:spPr>
          <a:xfrm rot="5400000">
            <a:off x="1863238" y="4837480"/>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3"/>
          <p:cNvSpPr/>
          <p:nvPr/>
        </p:nvSpPr>
        <p:spPr>
          <a:xfrm rot="5400000">
            <a:off x="1242844" y="2417303"/>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3"/>
          <p:cNvSpPr/>
          <p:nvPr/>
        </p:nvSpPr>
        <p:spPr>
          <a:xfrm rot="5400000">
            <a:off x="1242844" y="302234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3"/>
          <p:cNvSpPr/>
          <p:nvPr/>
        </p:nvSpPr>
        <p:spPr>
          <a:xfrm rot="5400000">
            <a:off x="1242413" y="-337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3"/>
          <p:cNvSpPr/>
          <p:nvPr/>
        </p:nvSpPr>
        <p:spPr>
          <a:xfrm rot="5400000">
            <a:off x="1243362" y="602109"/>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3"/>
          <p:cNvSpPr/>
          <p:nvPr/>
        </p:nvSpPr>
        <p:spPr>
          <a:xfrm rot="5400000">
            <a:off x="1243365" y="1207208"/>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3"/>
          <p:cNvSpPr/>
          <p:nvPr/>
        </p:nvSpPr>
        <p:spPr>
          <a:xfrm rot="5400000">
            <a:off x="1244607" y="1811988"/>
            <a:ext cx="303053" cy="308980"/>
          </a:xfrm>
          <a:custGeom>
            <a:rect b="b" l="l" r="r" t="t"/>
            <a:pathLst>
              <a:path extrusionOk="0" h="10549" w="9515">
                <a:moveTo>
                  <a:pt x="0" y="1"/>
                </a:moveTo>
                <a:lnTo>
                  <a:pt x="0"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3"/>
          <p:cNvSpPr/>
          <p:nvPr/>
        </p:nvSpPr>
        <p:spPr>
          <a:xfrm rot="5400000">
            <a:off x="1244599" y="3627375"/>
            <a:ext cx="303053" cy="308980"/>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3"/>
          <p:cNvSpPr/>
          <p:nvPr/>
        </p:nvSpPr>
        <p:spPr>
          <a:xfrm rot="5400000">
            <a:off x="1245106" y="4232400"/>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3"/>
          <p:cNvSpPr/>
          <p:nvPr/>
        </p:nvSpPr>
        <p:spPr>
          <a:xfrm rot="5400000">
            <a:off x="1244599" y="4837480"/>
            <a:ext cx="303053" cy="308980"/>
          </a:xfrm>
          <a:custGeom>
            <a:rect b="b" l="l" r="r" t="t"/>
            <a:pathLst>
              <a:path extrusionOk="0" h="10549" w="9515">
                <a:moveTo>
                  <a:pt x="1" y="1"/>
                </a:moveTo>
                <a:lnTo>
                  <a:pt x="1"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3"/>
          <p:cNvSpPr/>
          <p:nvPr/>
        </p:nvSpPr>
        <p:spPr>
          <a:xfrm rot="5400000">
            <a:off x="624205" y="2417290"/>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3"/>
          <p:cNvSpPr/>
          <p:nvPr/>
        </p:nvSpPr>
        <p:spPr>
          <a:xfrm rot="5400000">
            <a:off x="624205" y="302232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3"/>
          <p:cNvSpPr/>
          <p:nvPr/>
        </p:nvSpPr>
        <p:spPr>
          <a:xfrm rot="5400000">
            <a:off x="623774" y="-3388"/>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3"/>
          <p:cNvSpPr/>
          <p:nvPr/>
        </p:nvSpPr>
        <p:spPr>
          <a:xfrm rot="5400000">
            <a:off x="624724" y="602096"/>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3"/>
          <p:cNvSpPr/>
          <p:nvPr/>
        </p:nvSpPr>
        <p:spPr>
          <a:xfrm rot="5400000">
            <a:off x="624726" y="1207195"/>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3"/>
          <p:cNvSpPr/>
          <p:nvPr/>
        </p:nvSpPr>
        <p:spPr>
          <a:xfrm rot="5400000">
            <a:off x="625969" y="181197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3"/>
          <p:cNvSpPr/>
          <p:nvPr/>
        </p:nvSpPr>
        <p:spPr>
          <a:xfrm rot="5400000">
            <a:off x="625961" y="362736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3"/>
          <p:cNvSpPr/>
          <p:nvPr/>
        </p:nvSpPr>
        <p:spPr>
          <a:xfrm rot="5400000">
            <a:off x="626468" y="423238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3"/>
          <p:cNvSpPr/>
          <p:nvPr/>
        </p:nvSpPr>
        <p:spPr>
          <a:xfrm rot="5400000">
            <a:off x="625961" y="4837467"/>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3"/>
          <p:cNvSpPr/>
          <p:nvPr/>
        </p:nvSpPr>
        <p:spPr>
          <a:xfrm rot="5400000">
            <a:off x="3715333"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3"/>
          <p:cNvSpPr/>
          <p:nvPr/>
        </p:nvSpPr>
        <p:spPr>
          <a:xfrm rot="5400000">
            <a:off x="4332279"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3"/>
          <p:cNvSpPr/>
          <p:nvPr/>
        </p:nvSpPr>
        <p:spPr>
          <a:xfrm rot="5400000">
            <a:off x="3810" y="2417316"/>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3"/>
          <p:cNvSpPr/>
          <p:nvPr/>
        </p:nvSpPr>
        <p:spPr>
          <a:xfrm rot="5400000">
            <a:off x="3810" y="3022352"/>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3"/>
          <p:cNvSpPr/>
          <p:nvPr/>
        </p:nvSpPr>
        <p:spPr>
          <a:xfrm rot="5400000">
            <a:off x="3379" y="-336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3"/>
          <p:cNvSpPr/>
          <p:nvPr/>
        </p:nvSpPr>
        <p:spPr>
          <a:xfrm rot="5400000">
            <a:off x="4328" y="602122"/>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3"/>
          <p:cNvSpPr/>
          <p:nvPr/>
        </p:nvSpPr>
        <p:spPr>
          <a:xfrm rot="5400000">
            <a:off x="4331" y="1207221"/>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3"/>
          <p:cNvSpPr/>
          <p:nvPr/>
        </p:nvSpPr>
        <p:spPr>
          <a:xfrm rot="5400000">
            <a:off x="5574" y="1812001"/>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3"/>
          <p:cNvSpPr/>
          <p:nvPr/>
        </p:nvSpPr>
        <p:spPr>
          <a:xfrm rot="5400000">
            <a:off x="5565" y="3627388"/>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3"/>
          <p:cNvSpPr/>
          <p:nvPr/>
        </p:nvSpPr>
        <p:spPr>
          <a:xfrm rot="5400000">
            <a:off x="6072" y="4232412"/>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3"/>
          <p:cNvSpPr/>
          <p:nvPr/>
        </p:nvSpPr>
        <p:spPr>
          <a:xfrm rot="5400000">
            <a:off x="5565" y="483749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3"/>
          <p:cNvSpPr/>
          <p:nvPr/>
        </p:nvSpPr>
        <p:spPr>
          <a:xfrm rot="5400000">
            <a:off x="4949224" y="483706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3"/>
          <p:cNvSpPr txBox="1"/>
          <p:nvPr>
            <p:ph type="title"/>
          </p:nvPr>
        </p:nvSpPr>
        <p:spPr>
          <a:xfrm>
            <a:off x="5022775" y="2487975"/>
            <a:ext cx="3403800" cy="987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3000"/>
              <a:buNone/>
              <a:defRPr sz="2800">
                <a:solidFill>
                  <a:schemeClr val="dk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13" name="Google Shape;313;p33"/>
          <p:cNvSpPr txBox="1"/>
          <p:nvPr>
            <p:ph idx="2" type="title"/>
          </p:nvPr>
        </p:nvSpPr>
        <p:spPr>
          <a:xfrm>
            <a:off x="5671075" y="1501025"/>
            <a:ext cx="2755500" cy="98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4400"/>
              <a:buNone/>
              <a:defRPr sz="7300">
                <a:solidFill>
                  <a:schemeClr val="dk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314" name="Google Shape;314;p33"/>
          <p:cNvSpPr txBox="1"/>
          <p:nvPr>
            <p:ph idx="1" type="subTitle"/>
          </p:nvPr>
        </p:nvSpPr>
        <p:spPr>
          <a:xfrm>
            <a:off x="5718775" y="3474975"/>
            <a:ext cx="2707800" cy="70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atin typeface="Lato"/>
                <a:ea typeface="Lato"/>
                <a:cs typeface="Lato"/>
                <a:sym typeface="Lato"/>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ONE_COLUMN_TEXT_1_1_1_1_1">
    <p:spTree>
      <p:nvGrpSpPr>
        <p:cNvPr id="315" name="Shape 315"/>
        <p:cNvGrpSpPr/>
        <p:nvPr/>
      </p:nvGrpSpPr>
      <p:grpSpPr>
        <a:xfrm>
          <a:off x="0" y="0"/>
          <a:ext cx="0" cy="0"/>
          <a:chOff x="0" y="0"/>
          <a:chExt cx="0" cy="0"/>
        </a:xfrm>
      </p:grpSpPr>
      <p:sp>
        <p:nvSpPr>
          <p:cNvPr id="316" name="Google Shape;316;p34"/>
          <p:cNvSpPr/>
          <p:nvPr/>
        </p:nvSpPr>
        <p:spPr>
          <a:xfrm flipH="1">
            <a:off x="6489629"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4"/>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4"/>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4"/>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4"/>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4"/>
          <p:cNvSpPr/>
          <p:nvPr/>
        </p:nvSpPr>
        <p:spPr>
          <a:xfrm flipH="1">
            <a:off x="2951306" y="4239249"/>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4"/>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4"/>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4"/>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4"/>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4"/>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4"/>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4"/>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4"/>
          <p:cNvSpPr/>
          <p:nvPr/>
        </p:nvSpPr>
        <p:spPr>
          <a:xfrm flipH="1">
            <a:off x="3541462" y="4840551"/>
            <a:ext cx="294438" cy="301148"/>
          </a:xfrm>
          <a:custGeom>
            <a:rect b="b" l="l" r="r" t="t"/>
            <a:pathLst>
              <a:path extrusionOk="0" h="10549" w="9485">
                <a:moveTo>
                  <a:pt x="1" y="1"/>
                </a:moveTo>
                <a:lnTo>
                  <a:pt x="1"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4"/>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4"/>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4"/>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4"/>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ONE_COLUMN_TEXT_1_1_2">
    <p:spTree>
      <p:nvGrpSpPr>
        <p:cNvPr id="334" name="Shape 334"/>
        <p:cNvGrpSpPr/>
        <p:nvPr/>
      </p:nvGrpSpPr>
      <p:grpSpPr>
        <a:xfrm>
          <a:off x="0" y="0"/>
          <a:ext cx="0" cy="0"/>
          <a:chOff x="0" y="0"/>
          <a:chExt cx="0" cy="0"/>
        </a:xfrm>
      </p:grpSpPr>
      <p:sp>
        <p:nvSpPr>
          <p:cNvPr id="335" name="Google Shape;335;p35"/>
          <p:cNvSpPr/>
          <p:nvPr/>
        </p:nvSpPr>
        <p:spPr>
          <a:xfrm flipH="1">
            <a:off x="8848650" y="3026311"/>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5"/>
          <p:cNvSpPr/>
          <p:nvPr/>
        </p:nvSpPr>
        <p:spPr>
          <a:xfrm flipH="1">
            <a:off x="8258903"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5"/>
          <p:cNvSpPr/>
          <p:nvPr/>
        </p:nvSpPr>
        <p:spPr>
          <a:xfrm flipH="1">
            <a:off x="7669188"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5"/>
          <p:cNvSpPr/>
          <p:nvPr/>
        </p:nvSpPr>
        <p:spPr>
          <a:xfrm flipH="1">
            <a:off x="8848650"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5"/>
          <p:cNvSpPr/>
          <p:nvPr/>
        </p:nvSpPr>
        <p:spPr>
          <a:xfrm flipH="1">
            <a:off x="8848103"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5"/>
          <p:cNvSpPr/>
          <p:nvPr/>
        </p:nvSpPr>
        <p:spPr>
          <a:xfrm flipH="1">
            <a:off x="8258846"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5"/>
          <p:cNvSpPr/>
          <p:nvPr/>
        </p:nvSpPr>
        <p:spPr>
          <a:xfrm flipH="1">
            <a:off x="7669084" y="3629326"/>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flipH="1">
            <a:off x="8847991"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5"/>
          <p:cNvSpPr/>
          <p:nvPr/>
        </p:nvSpPr>
        <p:spPr>
          <a:xfrm flipH="1">
            <a:off x="8258733"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5"/>
          <p:cNvSpPr/>
          <p:nvPr/>
        </p:nvSpPr>
        <p:spPr>
          <a:xfrm flipH="1">
            <a:off x="7668397"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5"/>
          <p:cNvSpPr/>
          <p:nvPr/>
        </p:nvSpPr>
        <p:spPr>
          <a:xfrm flipH="1">
            <a:off x="8847991"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p:nvPr/>
        </p:nvSpPr>
        <p:spPr>
          <a:xfrm flipH="1">
            <a:off x="8258733"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5"/>
          <p:cNvSpPr/>
          <p:nvPr/>
        </p:nvSpPr>
        <p:spPr>
          <a:xfrm flipH="1">
            <a:off x="7668972"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5"/>
          <p:cNvSpPr/>
          <p:nvPr/>
        </p:nvSpPr>
        <p:spPr>
          <a:xfrm flipH="1">
            <a:off x="590578"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flipH="1">
            <a:off x="863"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p:nvPr/>
        </p:nvSpPr>
        <p:spPr>
          <a:xfrm flipH="1">
            <a:off x="125"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p:nvPr/>
        </p:nvSpPr>
        <p:spPr>
          <a:xfrm flipH="1">
            <a:off x="1179778" y="3629344"/>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flipH="1">
            <a:off x="590521"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flipH="1">
            <a:off x="759" y="3629326"/>
            <a:ext cx="294407" cy="301119"/>
          </a:xfrm>
          <a:custGeom>
            <a:rect b="b" l="l" r="r" t="t"/>
            <a:pathLst>
              <a:path extrusionOk="0" h="10548" w="9484">
                <a:moveTo>
                  <a:pt x="0" y="0"/>
                </a:moveTo>
                <a:lnTo>
                  <a:pt x="0" y="10547"/>
                </a:lnTo>
                <a:lnTo>
                  <a:pt x="9484" y="10547"/>
                </a:lnTo>
                <a:lnTo>
                  <a:pt x="9484" y="0"/>
                </a:lnTo>
                <a:close/>
              </a:path>
            </a:pathLst>
          </a:custGeom>
          <a:solidFill>
            <a:srgbClr val="3792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flipH="1">
            <a:off x="1179666"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flipH="1">
            <a:off x="590408"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5"/>
          <p:cNvSpPr/>
          <p:nvPr/>
        </p:nvSpPr>
        <p:spPr>
          <a:xfrm flipH="1">
            <a:off x="72"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5"/>
          <p:cNvSpPr/>
          <p:nvPr/>
        </p:nvSpPr>
        <p:spPr>
          <a:xfrm flipH="1">
            <a:off x="1179666"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flipH="1">
            <a:off x="590408"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flipH="1">
            <a:off x="647"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txBox="1"/>
          <p:nvPr>
            <p:ph idx="1" type="subTitle"/>
          </p:nvPr>
        </p:nvSpPr>
        <p:spPr>
          <a:xfrm>
            <a:off x="2636825" y="3379150"/>
            <a:ext cx="3870300" cy="90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1" name="Google Shape;361;p35"/>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sz="2000">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24000">
              <a:schemeClr val="dk2"/>
            </a:gs>
            <a:gs pos="56000">
              <a:schemeClr val="dk2"/>
            </a:gs>
            <a:gs pos="100000">
              <a:srgbClr val="141C21"/>
            </a:gs>
          </a:gsLst>
          <a:lin ang="5400012" scaled="0"/>
        </a:gra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00"/>
              </a:buClr>
              <a:buSzPts val="3000"/>
              <a:buFont typeface="Press Start 2P"/>
              <a:buNone/>
              <a:defRPr b="0" i="0" sz="3000" u="none" cap="none" strike="noStrike">
                <a:solidFill>
                  <a:srgbClr val="FFFF00"/>
                </a:solidFill>
                <a:latin typeface="Press Start 2P"/>
                <a:ea typeface="Press Start 2P"/>
                <a:cs typeface="Press Start 2P"/>
                <a:sym typeface="Press Start 2P"/>
              </a:defRPr>
            </a:lvl1pPr>
            <a:lvl2pPr lvl="1"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2pPr>
            <a:lvl3pPr lvl="2"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3pPr>
            <a:lvl4pPr lvl="3"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4pPr>
            <a:lvl5pPr lvl="4"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5pPr>
            <a:lvl6pPr lvl="5"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6pPr>
            <a:lvl7pPr lvl="6"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7pPr>
            <a:lvl8pPr lvl="7"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8pPr>
            <a:lvl9pPr lvl="8" marR="0" rtl="0" algn="l">
              <a:lnSpc>
                <a:spcPct val="100000"/>
              </a:lnSpc>
              <a:spcBef>
                <a:spcPts val="0"/>
              </a:spcBef>
              <a:spcAft>
                <a:spcPts val="0"/>
              </a:spcAft>
              <a:buClr>
                <a:srgbClr val="FFFF00"/>
              </a:buClr>
              <a:buSzPts val="2800"/>
              <a:buFont typeface="Press Start 2P"/>
              <a:buNone/>
              <a:defRPr b="0" i="0" sz="2800" u="none" cap="none" strike="noStrike">
                <a:solidFill>
                  <a:srgbClr val="FFFF00"/>
                </a:solidFill>
                <a:latin typeface="Press Start 2P"/>
                <a:ea typeface="Press Start 2P"/>
                <a:cs typeface="Press Start 2P"/>
                <a:sym typeface="Press Start 2P"/>
              </a:defRPr>
            </a:lvl9pPr>
          </a:lstStyle>
          <a:p/>
        </p:txBody>
      </p:sp>
      <p:sp>
        <p:nvSpPr>
          <p:cNvPr id="7" name="Google Shape;7;p26"/>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1pPr>
            <a:lvl2pPr indent="-330200" lvl="1" marL="914400" marR="0" rtl="0" algn="l">
              <a:lnSpc>
                <a:spcPct val="115000"/>
              </a:lnSpc>
              <a:spcBef>
                <a:spcPts val="160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2pPr>
            <a:lvl3pPr indent="-330200" lvl="2" marL="1371600" marR="0" rtl="0" algn="l">
              <a:lnSpc>
                <a:spcPct val="115000"/>
              </a:lnSpc>
              <a:spcBef>
                <a:spcPts val="160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3pPr>
            <a:lvl4pPr indent="-330200" lvl="3" marL="1828800" marR="0" rtl="0" algn="l">
              <a:lnSpc>
                <a:spcPct val="115000"/>
              </a:lnSpc>
              <a:spcBef>
                <a:spcPts val="160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4pPr>
            <a:lvl5pPr indent="-330200" lvl="4" marL="2286000" marR="0" rtl="0" algn="l">
              <a:lnSpc>
                <a:spcPct val="115000"/>
              </a:lnSpc>
              <a:spcBef>
                <a:spcPts val="160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5pPr>
            <a:lvl6pPr indent="-330200" lvl="5" marL="2743200" marR="0" rtl="0" algn="l">
              <a:lnSpc>
                <a:spcPct val="115000"/>
              </a:lnSpc>
              <a:spcBef>
                <a:spcPts val="160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6pPr>
            <a:lvl7pPr indent="-330200" lvl="6" marL="3200400" marR="0" rtl="0" algn="l">
              <a:lnSpc>
                <a:spcPct val="115000"/>
              </a:lnSpc>
              <a:spcBef>
                <a:spcPts val="160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7pPr>
            <a:lvl8pPr indent="-330200" lvl="7" marL="3657600" marR="0" rtl="0" algn="l">
              <a:lnSpc>
                <a:spcPct val="115000"/>
              </a:lnSpc>
              <a:spcBef>
                <a:spcPts val="1600"/>
              </a:spcBef>
              <a:spcAft>
                <a:spcPts val="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8pPr>
            <a:lvl9pPr indent="-330200" lvl="8" marL="4114800" marR="0" rtl="0" algn="l">
              <a:lnSpc>
                <a:spcPct val="115000"/>
              </a:lnSpc>
              <a:spcBef>
                <a:spcPts val="1600"/>
              </a:spcBef>
              <a:spcAft>
                <a:spcPts val="1600"/>
              </a:spcAft>
              <a:buClr>
                <a:schemeClr val="lt1"/>
              </a:buClr>
              <a:buSzPts val="1600"/>
              <a:buFont typeface="Maven Pro"/>
              <a:buChar char="■"/>
              <a:defRPr b="0" i="0" sz="16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
          <p:cNvSpPr txBox="1"/>
          <p:nvPr>
            <p:ph type="ctrTitle"/>
          </p:nvPr>
        </p:nvSpPr>
        <p:spPr>
          <a:xfrm>
            <a:off x="1841100" y="2055475"/>
            <a:ext cx="5461800" cy="94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300"/>
              <a:buNone/>
            </a:pPr>
            <a:r>
              <a:rPr lang="en"/>
              <a:t>SOLVER</a:t>
            </a:r>
            <a:endParaRPr/>
          </a:p>
        </p:txBody>
      </p:sp>
      <p:sp>
        <p:nvSpPr>
          <p:cNvPr id="960" name="Google Shape;960;p1"/>
          <p:cNvSpPr txBox="1"/>
          <p:nvPr>
            <p:ph idx="1" type="subTitle"/>
          </p:nvPr>
        </p:nvSpPr>
        <p:spPr>
          <a:xfrm>
            <a:off x="2358950" y="3281500"/>
            <a:ext cx="4283100" cy="525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TERM PROJECT : ALGORITHMS -1 </a:t>
            </a:r>
            <a:endParaRPr/>
          </a:p>
        </p:txBody>
      </p:sp>
      <p:sp>
        <p:nvSpPr>
          <p:cNvPr id="961" name="Google Shape;961;p1"/>
          <p:cNvSpPr txBox="1"/>
          <p:nvPr>
            <p:ph idx="2" type="ctrTitle"/>
          </p:nvPr>
        </p:nvSpPr>
        <p:spPr>
          <a:xfrm>
            <a:off x="713100" y="1323175"/>
            <a:ext cx="7717800" cy="73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300"/>
              <a:buNone/>
            </a:pPr>
            <a:r>
              <a:rPr lang="en"/>
              <a:t>MINESWEEPER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0"/>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u="none">
                <a:solidFill>
                  <a:schemeClr val="dk1"/>
                </a:solidFill>
              </a:rPr>
              <a:t>THE </a:t>
            </a:r>
            <a:r>
              <a:rPr lang="en">
                <a:solidFill>
                  <a:schemeClr val="dk1"/>
                </a:solidFill>
              </a:rPr>
              <a:t>SOLUTION</a:t>
            </a:r>
            <a:endParaRPr>
              <a:solidFill>
                <a:schemeClr val="dk1"/>
              </a:solidFill>
            </a:endParaRPr>
          </a:p>
        </p:txBody>
      </p:sp>
      <p:sp>
        <p:nvSpPr>
          <p:cNvPr id="1060" name="Google Shape;1060;p10"/>
          <p:cNvSpPr/>
          <p:nvPr/>
        </p:nvSpPr>
        <p:spPr>
          <a:xfrm>
            <a:off x="3184500" y="4287452"/>
            <a:ext cx="97" cy="97"/>
          </a:xfrm>
          <a:custGeom>
            <a:rect b="b" l="l" r="r" t="t"/>
            <a:pathLst>
              <a:path extrusionOk="0" h="1" w="1">
                <a:moveTo>
                  <a:pt x="1" y="1"/>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0"/>
          <p:cNvSpPr txBox="1"/>
          <p:nvPr>
            <p:ph idx="1" type="subTitle"/>
          </p:nvPr>
        </p:nvSpPr>
        <p:spPr>
          <a:xfrm>
            <a:off x="2636825" y="3379150"/>
            <a:ext cx="3870300" cy="90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4"/>
              </a:buClr>
              <a:buSzPts val="1100"/>
              <a:buFont typeface="Arial"/>
              <a:buNone/>
            </a:pPr>
            <a:r>
              <a:rPr lang="en"/>
              <a:t>The given problem can be solved using Backtracking. The idea is to iterate over each cell of a matrix, based on the information available from the neighboring cells, assign a mine to that cell or not. </a:t>
            </a:r>
            <a:endParaRPr/>
          </a:p>
          <a:p>
            <a:pPr indent="0" lvl="0" marL="0" rtl="0" algn="ctr">
              <a:lnSpc>
                <a:spcPct val="100000"/>
              </a:lnSpc>
              <a:spcBef>
                <a:spcPts val="0"/>
              </a:spcBef>
              <a:spcAft>
                <a:spcPts val="0"/>
              </a:spcAft>
              <a:buClr>
                <a:schemeClr val="accent4"/>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t/>
            </a:r>
            <a:endParaRPr/>
          </a:p>
        </p:txBody>
      </p:sp>
      <p:grpSp>
        <p:nvGrpSpPr>
          <p:cNvPr id="1062" name="Google Shape;1062;p10"/>
          <p:cNvGrpSpPr/>
          <p:nvPr/>
        </p:nvGrpSpPr>
        <p:grpSpPr>
          <a:xfrm>
            <a:off x="3927166" y="1770376"/>
            <a:ext cx="1289664" cy="1289664"/>
            <a:chOff x="1190625" y="238125"/>
            <a:chExt cx="5219200" cy="5219200"/>
          </a:xfrm>
        </p:grpSpPr>
        <p:sp>
          <p:nvSpPr>
            <p:cNvPr id="1063" name="Google Shape;1063;p10"/>
            <p:cNvSpPr/>
            <p:nvPr/>
          </p:nvSpPr>
          <p:spPr>
            <a:xfrm>
              <a:off x="3620800" y="2195225"/>
              <a:ext cx="1418175" cy="1870050"/>
            </a:xfrm>
            <a:custGeom>
              <a:rect b="b" l="l" r="r" t="t"/>
              <a:pathLst>
                <a:path extrusionOk="0" h="74802" w="56727">
                  <a:moveTo>
                    <a:pt x="34337" y="0"/>
                  </a:moveTo>
                  <a:cubicBezTo>
                    <a:pt x="33792" y="0"/>
                    <a:pt x="33238" y="65"/>
                    <a:pt x="32685" y="199"/>
                  </a:cubicBezTo>
                  <a:lnTo>
                    <a:pt x="7177" y="4701"/>
                  </a:lnTo>
                  <a:lnTo>
                    <a:pt x="6002" y="4897"/>
                  </a:lnTo>
                  <a:cubicBezTo>
                    <a:pt x="2251" y="5810"/>
                    <a:pt x="0" y="9594"/>
                    <a:pt x="881" y="13280"/>
                  </a:cubicBezTo>
                  <a:lnTo>
                    <a:pt x="7177" y="39637"/>
                  </a:lnTo>
                  <a:lnTo>
                    <a:pt x="14320" y="69484"/>
                  </a:lnTo>
                  <a:cubicBezTo>
                    <a:pt x="15071" y="72583"/>
                    <a:pt x="17909" y="74801"/>
                    <a:pt x="21105" y="74801"/>
                  </a:cubicBezTo>
                  <a:lnTo>
                    <a:pt x="48930" y="74801"/>
                  </a:lnTo>
                  <a:cubicBezTo>
                    <a:pt x="53432" y="74801"/>
                    <a:pt x="56726" y="70593"/>
                    <a:pt x="55715" y="66222"/>
                  </a:cubicBezTo>
                  <a:lnTo>
                    <a:pt x="41101" y="5353"/>
                  </a:lnTo>
                  <a:cubicBezTo>
                    <a:pt x="40350" y="2155"/>
                    <a:pt x="37489" y="0"/>
                    <a:pt x="343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0"/>
            <p:cNvSpPr/>
            <p:nvPr/>
          </p:nvSpPr>
          <p:spPr>
            <a:xfrm>
              <a:off x="3800200" y="2195225"/>
              <a:ext cx="1238775" cy="1870050"/>
            </a:xfrm>
            <a:custGeom>
              <a:rect b="b" l="l" r="r" t="t"/>
              <a:pathLst>
                <a:path extrusionOk="0" h="74802" w="49551">
                  <a:moveTo>
                    <a:pt x="27161" y="0"/>
                  </a:moveTo>
                  <a:cubicBezTo>
                    <a:pt x="26616" y="0"/>
                    <a:pt x="26062" y="65"/>
                    <a:pt x="25509" y="199"/>
                  </a:cubicBezTo>
                  <a:lnTo>
                    <a:pt x="1" y="4701"/>
                  </a:lnTo>
                  <a:lnTo>
                    <a:pt x="1" y="39637"/>
                  </a:lnTo>
                  <a:lnTo>
                    <a:pt x="7144" y="69484"/>
                  </a:lnTo>
                  <a:cubicBezTo>
                    <a:pt x="7895" y="72583"/>
                    <a:pt x="10733" y="74801"/>
                    <a:pt x="13929" y="74801"/>
                  </a:cubicBezTo>
                  <a:lnTo>
                    <a:pt x="41754" y="74801"/>
                  </a:lnTo>
                  <a:cubicBezTo>
                    <a:pt x="46256" y="74801"/>
                    <a:pt x="49550" y="70593"/>
                    <a:pt x="48539" y="66222"/>
                  </a:cubicBezTo>
                  <a:lnTo>
                    <a:pt x="33925" y="5353"/>
                  </a:lnTo>
                  <a:cubicBezTo>
                    <a:pt x="33174" y="2155"/>
                    <a:pt x="30313" y="0"/>
                    <a:pt x="271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0"/>
            <p:cNvSpPr/>
            <p:nvPr/>
          </p:nvSpPr>
          <p:spPr>
            <a:xfrm>
              <a:off x="2756375" y="238125"/>
              <a:ext cx="2435900" cy="2435900"/>
            </a:xfrm>
            <a:custGeom>
              <a:rect b="b" l="l" r="r" t="t"/>
              <a:pathLst>
                <a:path extrusionOk="0" h="97436" w="97436">
                  <a:moveTo>
                    <a:pt x="48702" y="0"/>
                  </a:moveTo>
                  <a:cubicBezTo>
                    <a:pt x="46353" y="0"/>
                    <a:pt x="44037" y="196"/>
                    <a:pt x="41754" y="522"/>
                  </a:cubicBezTo>
                  <a:cubicBezTo>
                    <a:pt x="18202" y="3882"/>
                    <a:pt x="0" y="24204"/>
                    <a:pt x="0" y="48701"/>
                  </a:cubicBezTo>
                  <a:cubicBezTo>
                    <a:pt x="0" y="73199"/>
                    <a:pt x="18202" y="93521"/>
                    <a:pt x="41754" y="96914"/>
                  </a:cubicBezTo>
                  <a:cubicBezTo>
                    <a:pt x="44037" y="97240"/>
                    <a:pt x="46353" y="97436"/>
                    <a:pt x="48702" y="97436"/>
                  </a:cubicBezTo>
                  <a:cubicBezTo>
                    <a:pt x="75580" y="97436"/>
                    <a:pt x="97436" y="75580"/>
                    <a:pt x="97436" y="48701"/>
                  </a:cubicBezTo>
                  <a:cubicBezTo>
                    <a:pt x="97436" y="21855"/>
                    <a:pt x="75580" y="0"/>
                    <a:pt x="487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0"/>
            <p:cNvSpPr/>
            <p:nvPr/>
          </p:nvSpPr>
          <p:spPr>
            <a:xfrm>
              <a:off x="3800200" y="238125"/>
              <a:ext cx="1392075" cy="2435900"/>
            </a:xfrm>
            <a:custGeom>
              <a:rect b="b" l="l" r="r" t="t"/>
              <a:pathLst>
                <a:path extrusionOk="0" h="97436" w="55683">
                  <a:moveTo>
                    <a:pt x="6949" y="0"/>
                  </a:moveTo>
                  <a:cubicBezTo>
                    <a:pt x="4600" y="0"/>
                    <a:pt x="2284" y="196"/>
                    <a:pt x="1" y="522"/>
                  </a:cubicBezTo>
                  <a:lnTo>
                    <a:pt x="1" y="96914"/>
                  </a:lnTo>
                  <a:cubicBezTo>
                    <a:pt x="2284" y="97240"/>
                    <a:pt x="4600" y="97436"/>
                    <a:pt x="6949" y="97436"/>
                  </a:cubicBezTo>
                  <a:cubicBezTo>
                    <a:pt x="33827" y="97436"/>
                    <a:pt x="55683" y="75580"/>
                    <a:pt x="55683" y="48701"/>
                  </a:cubicBezTo>
                  <a:cubicBezTo>
                    <a:pt x="55683" y="21855"/>
                    <a:pt x="33827" y="0"/>
                    <a:pt x="6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0"/>
            <p:cNvSpPr/>
            <p:nvPr/>
          </p:nvSpPr>
          <p:spPr>
            <a:xfrm>
              <a:off x="3278275" y="3717825"/>
              <a:ext cx="2435925" cy="1043875"/>
            </a:xfrm>
            <a:custGeom>
              <a:rect b="b" l="l" r="r" t="t"/>
              <a:pathLst>
                <a:path extrusionOk="0" h="41755" w="97437">
                  <a:moveTo>
                    <a:pt x="20878" y="1"/>
                  </a:moveTo>
                  <a:cubicBezTo>
                    <a:pt x="9363" y="1"/>
                    <a:pt x="1" y="9363"/>
                    <a:pt x="1" y="20878"/>
                  </a:cubicBezTo>
                  <a:lnTo>
                    <a:pt x="1" y="34774"/>
                  </a:lnTo>
                  <a:cubicBezTo>
                    <a:pt x="1" y="38623"/>
                    <a:pt x="3132" y="41754"/>
                    <a:pt x="6949" y="41754"/>
                  </a:cubicBezTo>
                  <a:lnTo>
                    <a:pt x="90456" y="41754"/>
                  </a:lnTo>
                  <a:cubicBezTo>
                    <a:pt x="94305" y="41754"/>
                    <a:pt x="97436" y="38623"/>
                    <a:pt x="97436" y="34774"/>
                  </a:cubicBezTo>
                  <a:lnTo>
                    <a:pt x="97436" y="20878"/>
                  </a:lnTo>
                  <a:cubicBezTo>
                    <a:pt x="97436" y="9363"/>
                    <a:pt x="88074" y="1"/>
                    <a:pt x="765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0"/>
            <p:cNvSpPr/>
            <p:nvPr/>
          </p:nvSpPr>
          <p:spPr>
            <a:xfrm>
              <a:off x="1886225" y="3717825"/>
              <a:ext cx="1043875" cy="1043875"/>
            </a:xfrm>
            <a:custGeom>
              <a:rect b="b" l="l" r="r" t="t"/>
              <a:pathLst>
                <a:path extrusionOk="0" h="41755" w="41755">
                  <a:moveTo>
                    <a:pt x="20877" y="1"/>
                  </a:moveTo>
                  <a:cubicBezTo>
                    <a:pt x="9363" y="1"/>
                    <a:pt x="1" y="9363"/>
                    <a:pt x="1" y="20878"/>
                  </a:cubicBezTo>
                  <a:lnTo>
                    <a:pt x="1" y="34774"/>
                  </a:lnTo>
                  <a:cubicBezTo>
                    <a:pt x="1" y="38623"/>
                    <a:pt x="3132" y="41754"/>
                    <a:pt x="6981" y="41754"/>
                  </a:cubicBezTo>
                  <a:lnTo>
                    <a:pt x="34806" y="41754"/>
                  </a:lnTo>
                  <a:cubicBezTo>
                    <a:pt x="38655" y="41754"/>
                    <a:pt x="41754" y="38623"/>
                    <a:pt x="41754" y="34774"/>
                  </a:cubicBezTo>
                  <a:lnTo>
                    <a:pt x="41754" y="20878"/>
                  </a:lnTo>
                  <a:cubicBezTo>
                    <a:pt x="41754" y="9363"/>
                    <a:pt x="32392" y="1"/>
                    <a:pt x="20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
            <p:cNvSpPr/>
            <p:nvPr/>
          </p:nvSpPr>
          <p:spPr>
            <a:xfrm>
              <a:off x="3451975" y="933725"/>
              <a:ext cx="696475" cy="696475"/>
            </a:xfrm>
            <a:custGeom>
              <a:rect b="b" l="l" r="r" t="t"/>
              <a:pathLst>
                <a:path extrusionOk="0" h="27859" w="27859">
                  <a:moveTo>
                    <a:pt x="20878" y="1"/>
                  </a:moveTo>
                  <a:cubicBezTo>
                    <a:pt x="18431" y="1"/>
                    <a:pt x="16115" y="425"/>
                    <a:pt x="13930" y="1208"/>
                  </a:cubicBezTo>
                  <a:cubicBezTo>
                    <a:pt x="5807" y="4078"/>
                    <a:pt x="1" y="11842"/>
                    <a:pt x="1" y="20877"/>
                  </a:cubicBezTo>
                  <a:cubicBezTo>
                    <a:pt x="1" y="24727"/>
                    <a:pt x="3132" y="27858"/>
                    <a:pt x="6982" y="27858"/>
                  </a:cubicBezTo>
                  <a:cubicBezTo>
                    <a:pt x="10831" y="27858"/>
                    <a:pt x="13930" y="24727"/>
                    <a:pt x="13930" y="20877"/>
                  </a:cubicBezTo>
                  <a:cubicBezTo>
                    <a:pt x="13930" y="17028"/>
                    <a:pt x="17028" y="13929"/>
                    <a:pt x="20878" y="13929"/>
                  </a:cubicBezTo>
                  <a:cubicBezTo>
                    <a:pt x="24727" y="13929"/>
                    <a:pt x="27858" y="10831"/>
                    <a:pt x="27858" y="6981"/>
                  </a:cubicBezTo>
                  <a:cubicBezTo>
                    <a:pt x="27858" y="3132"/>
                    <a:pt x="24727" y="1"/>
                    <a:pt x="208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0"/>
            <p:cNvSpPr/>
            <p:nvPr/>
          </p:nvSpPr>
          <p:spPr>
            <a:xfrm>
              <a:off x="3800200" y="3717825"/>
              <a:ext cx="1914000" cy="1043875"/>
            </a:xfrm>
            <a:custGeom>
              <a:rect b="b" l="l" r="r" t="t"/>
              <a:pathLst>
                <a:path extrusionOk="0" h="41755" w="76560">
                  <a:moveTo>
                    <a:pt x="1" y="1"/>
                  </a:moveTo>
                  <a:lnTo>
                    <a:pt x="1" y="41754"/>
                  </a:lnTo>
                  <a:lnTo>
                    <a:pt x="69579" y="41754"/>
                  </a:lnTo>
                  <a:cubicBezTo>
                    <a:pt x="73428" y="41754"/>
                    <a:pt x="76559" y="38623"/>
                    <a:pt x="76559" y="34774"/>
                  </a:cubicBezTo>
                  <a:lnTo>
                    <a:pt x="76559" y="20878"/>
                  </a:lnTo>
                  <a:cubicBezTo>
                    <a:pt x="76559" y="9363"/>
                    <a:pt x="67197" y="1"/>
                    <a:pt x="556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0"/>
            <p:cNvSpPr/>
            <p:nvPr/>
          </p:nvSpPr>
          <p:spPr>
            <a:xfrm>
              <a:off x="3800200" y="933725"/>
              <a:ext cx="348250" cy="521950"/>
            </a:xfrm>
            <a:custGeom>
              <a:rect b="b" l="l" r="r" t="t"/>
              <a:pathLst>
                <a:path extrusionOk="0" h="20878" w="13930">
                  <a:moveTo>
                    <a:pt x="6949" y="1"/>
                  </a:moveTo>
                  <a:cubicBezTo>
                    <a:pt x="4502" y="1"/>
                    <a:pt x="2186" y="425"/>
                    <a:pt x="1" y="1208"/>
                  </a:cubicBezTo>
                  <a:lnTo>
                    <a:pt x="1" y="20877"/>
                  </a:lnTo>
                  <a:cubicBezTo>
                    <a:pt x="1" y="17028"/>
                    <a:pt x="3099" y="13929"/>
                    <a:pt x="6949" y="13929"/>
                  </a:cubicBezTo>
                  <a:cubicBezTo>
                    <a:pt x="10798" y="13929"/>
                    <a:pt x="13929" y="10831"/>
                    <a:pt x="13929" y="6981"/>
                  </a:cubicBezTo>
                  <a:cubicBezTo>
                    <a:pt x="13929" y="3132"/>
                    <a:pt x="10798" y="1"/>
                    <a:pt x="69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0"/>
            <p:cNvSpPr/>
            <p:nvPr/>
          </p:nvSpPr>
          <p:spPr>
            <a:xfrm>
              <a:off x="1190625" y="4413450"/>
              <a:ext cx="5219200" cy="1043875"/>
            </a:xfrm>
            <a:custGeom>
              <a:rect b="b" l="l" r="r" t="t"/>
              <a:pathLst>
                <a:path extrusionOk="0" h="41755" w="208768">
                  <a:moveTo>
                    <a:pt x="20877" y="1"/>
                  </a:moveTo>
                  <a:cubicBezTo>
                    <a:pt x="9362" y="1"/>
                    <a:pt x="0" y="9363"/>
                    <a:pt x="0" y="20877"/>
                  </a:cubicBezTo>
                  <a:lnTo>
                    <a:pt x="0" y="34806"/>
                  </a:lnTo>
                  <a:cubicBezTo>
                    <a:pt x="0" y="38623"/>
                    <a:pt x="3132" y="41754"/>
                    <a:pt x="6948" y="41754"/>
                  </a:cubicBezTo>
                  <a:lnTo>
                    <a:pt x="201819" y="41754"/>
                  </a:lnTo>
                  <a:cubicBezTo>
                    <a:pt x="205636" y="41754"/>
                    <a:pt x="208767" y="38623"/>
                    <a:pt x="208767" y="34806"/>
                  </a:cubicBezTo>
                  <a:lnTo>
                    <a:pt x="208767" y="20877"/>
                  </a:lnTo>
                  <a:cubicBezTo>
                    <a:pt x="208767" y="9363"/>
                    <a:pt x="199405" y="1"/>
                    <a:pt x="187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0"/>
            <p:cNvSpPr/>
            <p:nvPr/>
          </p:nvSpPr>
          <p:spPr>
            <a:xfrm>
              <a:off x="3800200" y="4413450"/>
              <a:ext cx="2609625" cy="1043875"/>
            </a:xfrm>
            <a:custGeom>
              <a:rect b="b" l="l" r="r" t="t"/>
              <a:pathLst>
                <a:path extrusionOk="0" h="41755" w="104385">
                  <a:moveTo>
                    <a:pt x="1" y="1"/>
                  </a:moveTo>
                  <a:lnTo>
                    <a:pt x="1" y="41754"/>
                  </a:lnTo>
                  <a:lnTo>
                    <a:pt x="97436" y="41754"/>
                  </a:lnTo>
                  <a:cubicBezTo>
                    <a:pt x="101253" y="41754"/>
                    <a:pt x="104384" y="38623"/>
                    <a:pt x="104384" y="34806"/>
                  </a:cubicBezTo>
                  <a:lnTo>
                    <a:pt x="104384" y="20877"/>
                  </a:lnTo>
                  <a:cubicBezTo>
                    <a:pt x="104384" y="9363"/>
                    <a:pt x="95022" y="1"/>
                    <a:pt x="835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pic>
        <p:nvPicPr>
          <p:cNvPr id="1078" name="Google Shape;1078;p11"/>
          <p:cNvPicPr preferRelativeResize="0"/>
          <p:nvPr/>
        </p:nvPicPr>
        <p:blipFill rotWithShape="1">
          <a:blip r:embed="rId3">
            <a:alphaModFix/>
          </a:blip>
          <a:srcRect b="0" l="11888" r="32424" t="0"/>
          <a:stretch/>
        </p:blipFill>
        <p:spPr>
          <a:xfrm>
            <a:off x="0" y="0"/>
            <a:ext cx="3828750" cy="5143500"/>
          </a:xfrm>
          <a:prstGeom prst="rect">
            <a:avLst/>
          </a:prstGeom>
          <a:noFill/>
          <a:ln>
            <a:noFill/>
          </a:ln>
        </p:spPr>
      </p:pic>
      <p:sp>
        <p:nvSpPr>
          <p:cNvPr id="1079" name="Google Shape;1079;p11"/>
          <p:cNvSpPr txBox="1"/>
          <p:nvPr>
            <p:ph type="title"/>
          </p:nvPr>
        </p:nvSpPr>
        <p:spPr>
          <a:xfrm>
            <a:off x="3927925" y="875"/>
            <a:ext cx="4837800" cy="127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STRATEGY</a:t>
            </a:r>
            <a:endParaRPr/>
          </a:p>
        </p:txBody>
      </p:sp>
      <p:sp>
        <p:nvSpPr>
          <p:cNvPr id="1080" name="Google Shape;1080;p11"/>
          <p:cNvSpPr/>
          <p:nvPr/>
        </p:nvSpPr>
        <p:spPr>
          <a:xfrm>
            <a:off x="25238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1"/>
          <p:cNvSpPr/>
          <p:nvPr/>
        </p:nvSpPr>
        <p:spPr>
          <a:xfrm>
            <a:off x="31135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1"/>
          <p:cNvSpPr/>
          <p:nvPr/>
        </p:nvSpPr>
        <p:spPr>
          <a:xfrm>
            <a:off x="37032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1"/>
          <p:cNvSpPr/>
          <p:nvPr/>
        </p:nvSpPr>
        <p:spPr>
          <a:xfrm>
            <a:off x="2523842" y="36363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1"/>
          <p:cNvSpPr/>
          <p:nvPr/>
        </p:nvSpPr>
        <p:spPr>
          <a:xfrm>
            <a:off x="31144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1"/>
          <p:cNvSpPr/>
          <p:nvPr/>
        </p:nvSpPr>
        <p:spPr>
          <a:xfrm>
            <a:off x="31144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1"/>
          <p:cNvSpPr/>
          <p:nvPr/>
        </p:nvSpPr>
        <p:spPr>
          <a:xfrm>
            <a:off x="25243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1"/>
          <p:cNvSpPr/>
          <p:nvPr/>
        </p:nvSpPr>
        <p:spPr>
          <a:xfrm>
            <a:off x="31145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1"/>
          <p:cNvSpPr/>
          <p:nvPr/>
        </p:nvSpPr>
        <p:spPr>
          <a:xfrm>
            <a:off x="37043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1"/>
          <p:cNvSpPr/>
          <p:nvPr/>
        </p:nvSpPr>
        <p:spPr>
          <a:xfrm rot="10800000">
            <a:off x="31164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1"/>
          <p:cNvSpPr/>
          <p:nvPr/>
        </p:nvSpPr>
        <p:spPr>
          <a:xfrm rot="10800000">
            <a:off x="31140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1"/>
          <p:cNvSpPr/>
          <p:nvPr/>
        </p:nvSpPr>
        <p:spPr>
          <a:xfrm rot="10800000">
            <a:off x="37056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1"/>
          <p:cNvSpPr/>
          <p:nvPr/>
        </p:nvSpPr>
        <p:spPr>
          <a:xfrm rot="10800000">
            <a:off x="31163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1"/>
          <p:cNvSpPr/>
          <p:nvPr/>
        </p:nvSpPr>
        <p:spPr>
          <a:xfrm rot="10800000">
            <a:off x="37055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1"/>
          <p:cNvSpPr/>
          <p:nvPr/>
        </p:nvSpPr>
        <p:spPr>
          <a:xfrm rot="10800000">
            <a:off x="31162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1"/>
          <p:cNvSpPr/>
          <p:nvPr/>
        </p:nvSpPr>
        <p:spPr>
          <a:xfrm rot="10800000">
            <a:off x="2525934" y="603910"/>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1"/>
          <p:cNvSpPr/>
          <p:nvPr/>
        </p:nvSpPr>
        <p:spPr>
          <a:xfrm rot="10800000">
            <a:off x="37055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1"/>
          <p:cNvSpPr/>
          <p:nvPr/>
        </p:nvSpPr>
        <p:spPr>
          <a:xfrm rot="10800000">
            <a:off x="31162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1"/>
          <p:cNvSpPr/>
          <p:nvPr/>
        </p:nvSpPr>
        <p:spPr>
          <a:xfrm rot="10800000">
            <a:off x="25265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1"/>
          <p:cNvSpPr txBox="1"/>
          <p:nvPr>
            <p:ph idx="4294967295" type="body"/>
          </p:nvPr>
        </p:nvSpPr>
        <p:spPr>
          <a:xfrm>
            <a:off x="4306200" y="1206050"/>
            <a:ext cx="4837800" cy="3235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300"/>
              <a:t>Check if all the nodes visited and the array is zero_matrix, if yes then return the answer and terminate.</a:t>
            </a:r>
            <a:endParaRPr sz="1300"/>
          </a:p>
          <a:p>
            <a:pPr indent="-311150" lvl="0" marL="457200" rtl="0" algn="l">
              <a:lnSpc>
                <a:spcPct val="115000"/>
              </a:lnSpc>
              <a:spcBef>
                <a:spcPts val="0"/>
              </a:spcBef>
              <a:spcAft>
                <a:spcPts val="0"/>
              </a:spcAft>
              <a:buSzPts val="1300"/>
              <a:buChar char="●"/>
            </a:pPr>
            <a:r>
              <a:rPr lang="en" sz="1300"/>
              <a:t>If all the nodes visited but array!= zero matrix then no answer</a:t>
            </a:r>
            <a:endParaRPr sz="1300"/>
          </a:p>
          <a:p>
            <a:pPr indent="-311150" lvl="0" marL="457200" rtl="0" algn="l">
              <a:lnSpc>
                <a:spcPct val="115000"/>
              </a:lnSpc>
              <a:spcBef>
                <a:spcPts val="0"/>
              </a:spcBef>
              <a:spcAft>
                <a:spcPts val="0"/>
              </a:spcAft>
              <a:buSzPts val="1300"/>
              <a:buChar char="●"/>
            </a:pPr>
            <a:r>
              <a:rPr lang="en" sz="1300"/>
              <a:t>Mark the current node as mine and decrease surrounding node values in array by 1</a:t>
            </a:r>
            <a:endParaRPr sz="1300"/>
          </a:p>
          <a:p>
            <a:pPr indent="-311150" lvl="0" marL="457200" rtl="0" algn="l">
              <a:lnSpc>
                <a:spcPct val="115000"/>
              </a:lnSpc>
              <a:spcBef>
                <a:spcPts val="0"/>
              </a:spcBef>
              <a:spcAft>
                <a:spcPts val="0"/>
              </a:spcAft>
              <a:buSzPts val="1300"/>
              <a:buChar char="●"/>
            </a:pPr>
            <a:r>
              <a:rPr lang="en" sz="1300"/>
              <a:t>Recursively call solver function for the new array state</a:t>
            </a:r>
            <a:endParaRPr sz="1300"/>
          </a:p>
          <a:p>
            <a:pPr indent="-311150" lvl="0" marL="457200" rtl="0" algn="l">
              <a:lnSpc>
                <a:spcPct val="115000"/>
              </a:lnSpc>
              <a:spcBef>
                <a:spcPts val="0"/>
              </a:spcBef>
              <a:spcAft>
                <a:spcPts val="0"/>
              </a:spcAft>
              <a:buSzPts val="1300"/>
              <a:buChar char="●"/>
            </a:pPr>
            <a:r>
              <a:rPr lang="en" sz="1300"/>
              <a:t>Backtrack by retrieving the changes done in array by adding 1 to all the nodes changed</a:t>
            </a:r>
            <a:endParaRPr sz="1300"/>
          </a:p>
          <a:p>
            <a:pPr indent="-311150" lvl="0" marL="457200" rtl="0" algn="l">
              <a:lnSpc>
                <a:spcPct val="115000"/>
              </a:lnSpc>
              <a:spcBef>
                <a:spcPts val="0"/>
              </a:spcBef>
              <a:spcAft>
                <a:spcPts val="0"/>
              </a:spcAft>
              <a:buSzPts val="1300"/>
              <a:buChar char="●"/>
            </a:pPr>
            <a:r>
              <a:rPr lang="en" sz="1300"/>
              <a:t>Recursively call the solver function</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2"/>
          <p:cNvSpPr txBox="1"/>
          <p:nvPr>
            <p:ph type="title"/>
          </p:nvPr>
        </p:nvSpPr>
        <p:spPr>
          <a:xfrm>
            <a:off x="674594" y="1665925"/>
            <a:ext cx="3095400" cy="83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INPUT</a:t>
            </a:r>
            <a:endParaRPr/>
          </a:p>
        </p:txBody>
      </p:sp>
      <p:sp>
        <p:nvSpPr>
          <p:cNvPr id="1105" name="Google Shape;1105;p12"/>
          <p:cNvSpPr txBox="1"/>
          <p:nvPr>
            <p:ph idx="2" type="title"/>
          </p:nvPr>
        </p:nvSpPr>
        <p:spPr>
          <a:xfrm>
            <a:off x="5074475" y="1621525"/>
            <a:ext cx="3366900" cy="83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OUTPUT</a:t>
            </a:r>
            <a:endParaRPr/>
          </a:p>
        </p:txBody>
      </p:sp>
      <p:sp>
        <p:nvSpPr>
          <p:cNvPr id="1106" name="Google Shape;1106;p12"/>
          <p:cNvSpPr txBox="1"/>
          <p:nvPr>
            <p:ph idx="1" type="subTitle"/>
          </p:nvPr>
        </p:nvSpPr>
        <p:spPr>
          <a:xfrm>
            <a:off x="5620474" y="2499025"/>
            <a:ext cx="3305400" cy="1246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A grid containing the positions of the mines placed if the grid is a valid grid else displays a error message</a:t>
            </a:r>
            <a:endParaRPr/>
          </a:p>
        </p:txBody>
      </p:sp>
      <p:sp>
        <p:nvSpPr>
          <p:cNvPr id="1107" name="Google Shape;1107;p12"/>
          <p:cNvSpPr txBox="1"/>
          <p:nvPr>
            <p:ph idx="3" type="subTitle"/>
          </p:nvPr>
        </p:nvSpPr>
        <p:spPr>
          <a:xfrm>
            <a:off x="258501" y="2559025"/>
            <a:ext cx="3511500" cy="190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The user has to provide an automated input : The code will randomly generate a valid grid based on time seed, no. of rows, columns and mine probability.</a:t>
            </a:r>
            <a:endParaRPr/>
          </a:p>
        </p:txBody>
      </p:sp>
      <p:sp>
        <p:nvSpPr>
          <p:cNvPr id="1108" name="Google Shape;1108;p12"/>
          <p:cNvSpPr txBox="1"/>
          <p:nvPr/>
        </p:nvSpPr>
        <p:spPr>
          <a:xfrm>
            <a:off x="789900" y="3278975"/>
            <a:ext cx="529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p:txBody>
      </p:sp>
      <p:grpSp>
        <p:nvGrpSpPr>
          <p:cNvPr id="1109" name="Google Shape;1109;p12"/>
          <p:cNvGrpSpPr/>
          <p:nvPr/>
        </p:nvGrpSpPr>
        <p:grpSpPr>
          <a:xfrm>
            <a:off x="4393739" y="2254676"/>
            <a:ext cx="356503" cy="634133"/>
            <a:chOff x="1927825" y="238125"/>
            <a:chExt cx="3744775" cy="5219200"/>
          </a:xfrm>
        </p:grpSpPr>
        <p:sp>
          <p:nvSpPr>
            <p:cNvPr id="1110" name="Google Shape;1110;p12"/>
            <p:cNvSpPr/>
            <p:nvPr/>
          </p:nvSpPr>
          <p:spPr>
            <a:xfrm>
              <a:off x="2268700" y="975325"/>
              <a:ext cx="3063025" cy="3744775"/>
            </a:xfrm>
            <a:custGeom>
              <a:rect b="b" l="l" r="r" t="t"/>
              <a:pathLst>
                <a:path extrusionOk="0" h="149791" w="122521">
                  <a:moveTo>
                    <a:pt x="6785" y="0"/>
                  </a:moveTo>
                  <a:cubicBezTo>
                    <a:pt x="3034" y="0"/>
                    <a:pt x="0" y="3067"/>
                    <a:pt x="0" y="6818"/>
                  </a:cubicBezTo>
                  <a:lnTo>
                    <a:pt x="0" y="20420"/>
                  </a:lnTo>
                  <a:cubicBezTo>
                    <a:pt x="0" y="34316"/>
                    <a:pt x="4535" y="47397"/>
                    <a:pt x="13048" y="58227"/>
                  </a:cubicBezTo>
                  <a:cubicBezTo>
                    <a:pt x="15691" y="61587"/>
                    <a:pt x="19768" y="65240"/>
                    <a:pt x="25574" y="69318"/>
                  </a:cubicBezTo>
                  <a:cubicBezTo>
                    <a:pt x="29391" y="72025"/>
                    <a:pt x="29456" y="77701"/>
                    <a:pt x="25574" y="80474"/>
                  </a:cubicBezTo>
                  <a:cubicBezTo>
                    <a:pt x="19768" y="84551"/>
                    <a:pt x="15691" y="88204"/>
                    <a:pt x="13048" y="91564"/>
                  </a:cubicBezTo>
                  <a:cubicBezTo>
                    <a:pt x="4535" y="102394"/>
                    <a:pt x="0" y="115475"/>
                    <a:pt x="0" y="129371"/>
                  </a:cubicBezTo>
                  <a:lnTo>
                    <a:pt x="0" y="142973"/>
                  </a:lnTo>
                  <a:cubicBezTo>
                    <a:pt x="0" y="146725"/>
                    <a:pt x="3034" y="149791"/>
                    <a:pt x="6785" y="149791"/>
                  </a:cubicBezTo>
                  <a:lnTo>
                    <a:pt x="115736" y="149791"/>
                  </a:lnTo>
                  <a:cubicBezTo>
                    <a:pt x="119487" y="149791"/>
                    <a:pt x="122521" y="146725"/>
                    <a:pt x="122521" y="142973"/>
                  </a:cubicBezTo>
                  <a:lnTo>
                    <a:pt x="122521" y="129371"/>
                  </a:lnTo>
                  <a:cubicBezTo>
                    <a:pt x="122521" y="115475"/>
                    <a:pt x="117987" y="102394"/>
                    <a:pt x="109473" y="91564"/>
                  </a:cubicBezTo>
                  <a:cubicBezTo>
                    <a:pt x="106831" y="88204"/>
                    <a:pt x="102753" y="84551"/>
                    <a:pt x="96947" y="80474"/>
                  </a:cubicBezTo>
                  <a:cubicBezTo>
                    <a:pt x="93130" y="77766"/>
                    <a:pt x="93065" y="72090"/>
                    <a:pt x="96947" y="69318"/>
                  </a:cubicBezTo>
                  <a:cubicBezTo>
                    <a:pt x="102753" y="65240"/>
                    <a:pt x="106831" y="61587"/>
                    <a:pt x="109473" y="58227"/>
                  </a:cubicBezTo>
                  <a:cubicBezTo>
                    <a:pt x="117987" y="47397"/>
                    <a:pt x="122521" y="34316"/>
                    <a:pt x="122521" y="20420"/>
                  </a:cubicBezTo>
                  <a:lnTo>
                    <a:pt x="122521" y="6818"/>
                  </a:lnTo>
                  <a:cubicBezTo>
                    <a:pt x="122521" y="3067"/>
                    <a:pt x="119487" y="0"/>
                    <a:pt x="1157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2"/>
            <p:cNvSpPr/>
            <p:nvPr/>
          </p:nvSpPr>
          <p:spPr>
            <a:xfrm>
              <a:off x="3800200" y="975325"/>
              <a:ext cx="1531525" cy="3744775"/>
            </a:xfrm>
            <a:custGeom>
              <a:rect b="b" l="l" r="r" t="t"/>
              <a:pathLst>
                <a:path extrusionOk="0" h="149791" w="61261">
                  <a:moveTo>
                    <a:pt x="1" y="0"/>
                  </a:moveTo>
                  <a:lnTo>
                    <a:pt x="1" y="149791"/>
                  </a:lnTo>
                  <a:lnTo>
                    <a:pt x="54476" y="149791"/>
                  </a:lnTo>
                  <a:cubicBezTo>
                    <a:pt x="58227" y="149791"/>
                    <a:pt x="61261" y="146725"/>
                    <a:pt x="61261" y="142973"/>
                  </a:cubicBezTo>
                  <a:lnTo>
                    <a:pt x="61261" y="129371"/>
                  </a:lnTo>
                  <a:cubicBezTo>
                    <a:pt x="61261" y="115475"/>
                    <a:pt x="56727" y="102394"/>
                    <a:pt x="48213" y="91564"/>
                  </a:cubicBezTo>
                  <a:cubicBezTo>
                    <a:pt x="45571" y="88204"/>
                    <a:pt x="41493" y="84551"/>
                    <a:pt x="35687" y="80474"/>
                  </a:cubicBezTo>
                  <a:cubicBezTo>
                    <a:pt x="31870" y="77766"/>
                    <a:pt x="31805" y="72090"/>
                    <a:pt x="35687" y="69318"/>
                  </a:cubicBezTo>
                  <a:cubicBezTo>
                    <a:pt x="41493" y="65240"/>
                    <a:pt x="45571" y="61587"/>
                    <a:pt x="48213" y="58227"/>
                  </a:cubicBezTo>
                  <a:cubicBezTo>
                    <a:pt x="56727" y="47397"/>
                    <a:pt x="61261" y="34316"/>
                    <a:pt x="61261" y="20420"/>
                  </a:cubicBezTo>
                  <a:lnTo>
                    <a:pt x="61261" y="6818"/>
                  </a:lnTo>
                  <a:cubicBezTo>
                    <a:pt x="61261" y="3067"/>
                    <a:pt x="58227" y="0"/>
                    <a:pt x="54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2"/>
            <p:cNvSpPr/>
            <p:nvPr/>
          </p:nvSpPr>
          <p:spPr>
            <a:xfrm>
              <a:off x="2949650" y="3268500"/>
              <a:ext cx="1701150" cy="1451600"/>
            </a:xfrm>
            <a:custGeom>
              <a:rect b="b" l="l" r="r" t="t"/>
              <a:pathLst>
                <a:path extrusionOk="0" h="58064" w="68046">
                  <a:moveTo>
                    <a:pt x="34023" y="0"/>
                  </a:moveTo>
                  <a:cubicBezTo>
                    <a:pt x="31152" y="0"/>
                    <a:pt x="28314" y="1697"/>
                    <a:pt x="27433" y="5089"/>
                  </a:cubicBezTo>
                  <a:cubicBezTo>
                    <a:pt x="24661" y="16017"/>
                    <a:pt x="19539" y="20029"/>
                    <a:pt x="14157" y="24302"/>
                  </a:cubicBezTo>
                  <a:cubicBezTo>
                    <a:pt x="7503" y="29521"/>
                    <a:pt x="0" y="35458"/>
                    <a:pt x="0" y="51246"/>
                  </a:cubicBezTo>
                  <a:cubicBezTo>
                    <a:pt x="0" y="54998"/>
                    <a:pt x="3034" y="58064"/>
                    <a:pt x="6785" y="58064"/>
                  </a:cubicBezTo>
                  <a:lnTo>
                    <a:pt x="61260" y="58064"/>
                  </a:lnTo>
                  <a:cubicBezTo>
                    <a:pt x="65011" y="58064"/>
                    <a:pt x="68045" y="54998"/>
                    <a:pt x="68045" y="51246"/>
                  </a:cubicBezTo>
                  <a:cubicBezTo>
                    <a:pt x="68045" y="35458"/>
                    <a:pt x="60543" y="29521"/>
                    <a:pt x="53888" y="24302"/>
                  </a:cubicBezTo>
                  <a:cubicBezTo>
                    <a:pt x="48506" y="20029"/>
                    <a:pt x="43384" y="16017"/>
                    <a:pt x="40612" y="5089"/>
                  </a:cubicBezTo>
                  <a:cubicBezTo>
                    <a:pt x="39731" y="1697"/>
                    <a:pt x="36893" y="0"/>
                    <a:pt x="340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2"/>
            <p:cNvSpPr/>
            <p:nvPr/>
          </p:nvSpPr>
          <p:spPr>
            <a:xfrm>
              <a:off x="3800200" y="3268500"/>
              <a:ext cx="850600" cy="1451600"/>
            </a:xfrm>
            <a:custGeom>
              <a:rect b="b" l="l" r="r" t="t"/>
              <a:pathLst>
                <a:path extrusionOk="0" h="58064" w="34024">
                  <a:moveTo>
                    <a:pt x="1" y="0"/>
                  </a:moveTo>
                  <a:lnTo>
                    <a:pt x="1" y="58064"/>
                  </a:lnTo>
                  <a:lnTo>
                    <a:pt x="27238" y="58064"/>
                  </a:lnTo>
                  <a:cubicBezTo>
                    <a:pt x="30989" y="58064"/>
                    <a:pt x="34023" y="54998"/>
                    <a:pt x="34023" y="51246"/>
                  </a:cubicBezTo>
                  <a:cubicBezTo>
                    <a:pt x="34023" y="35458"/>
                    <a:pt x="26521" y="29521"/>
                    <a:pt x="19866" y="24302"/>
                  </a:cubicBezTo>
                  <a:cubicBezTo>
                    <a:pt x="14484" y="20029"/>
                    <a:pt x="9362" y="16017"/>
                    <a:pt x="6590" y="5089"/>
                  </a:cubicBezTo>
                  <a:cubicBezTo>
                    <a:pt x="5709" y="1697"/>
                    <a:pt x="287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2"/>
            <p:cNvSpPr/>
            <p:nvPr/>
          </p:nvSpPr>
          <p:spPr>
            <a:xfrm>
              <a:off x="1927825" y="238125"/>
              <a:ext cx="3744775" cy="1078100"/>
            </a:xfrm>
            <a:custGeom>
              <a:rect b="b" l="l" r="r" t="t"/>
              <a:pathLst>
                <a:path extrusionOk="0" h="43124" w="149791">
                  <a:moveTo>
                    <a:pt x="6818" y="0"/>
                  </a:moveTo>
                  <a:cubicBezTo>
                    <a:pt x="3067" y="0"/>
                    <a:pt x="0" y="3034"/>
                    <a:pt x="0" y="6818"/>
                  </a:cubicBezTo>
                  <a:lnTo>
                    <a:pt x="0" y="22703"/>
                  </a:lnTo>
                  <a:cubicBezTo>
                    <a:pt x="0" y="33957"/>
                    <a:pt x="9167" y="43123"/>
                    <a:pt x="20420" y="43123"/>
                  </a:cubicBezTo>
                  <a:lnTo>
                    <a:pt x="129371" y="43123"/>
                  </a:lnTo>
                  <a:cubicBezTo>
                    <a:pt x="140625" y="43123"/>
                    <a:pt x="149791" y="33957"/>
                    <a:pt x="149791" y="22703"/>
                  </a:cubicBezTo>
                  <a:lnTo>
                    <a:pt x="149791" y="6818"/>
                  </a:lnTo>
                  <a:cubicBezTo>
                    <a:pt x="149791" y="3034"/>
                    <a:pt x="146725" y="0"/>
                    <a:pt x="1429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2"/>
            <p:cNvSpPr/>
            <p:nvPr/>
          </p:nvSpPr>
          <p:spPr>
            <a:xfrm>
              <a:off x="3800200" y="238125"/>
              <a:ext cx="1872400" cy="1078100"/>
            </a:xfrm>
            <a:custGeom>
              <a:rect b="b" l="l" r="r" t="t"/>
              <a:pathLst>
                <a:path extrusionOk="0" h="43124" w="74896">
                  <a:moveTo>
                    <a:pt x="1" y="0"/>
                  </a:moveTo>
                  <a:lnTo>
                    <a:pt x="1" y="43123"/>
                  </a:lnTo>
                  <a:lnTo>
                    <a:pt x="54476" y="43123"/>
                  </a:lnTo>
                  <a:cubicBezTo>
                    <a:pt x="65730" y="43123"/>
                    <a:pt x="74896" y="33957"/>
                    <a:pt x="74896" y="22703"/>
                  </a:cubicBezTo>
                  <a:lnTo>
                    <a:pt x="74896" y="6818"/>
                  </a:lnTo>
                  <a:cubicBezTo>
                    <a:pt x="74896" y="3034"/>
                    <a:pt x="71830" y="0"/>
                    <a:pt x="680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2"/>
            <p:cNvSpPr/>
            <p:nvPr/>
          </p:nvSpPr>
          <p:spPr>
            <a:xfrm>
              <a:off x="1927825" y="4379200"/>
              <a:ext cx="3744775" cy="1078125"/>
            </a:xfrm>
            <a:custGeom>
              <a:rect b="b" l="l" r="r" t="t"/>
              <a:pathLst>
                <a:path extrusionOk="0" h="43125" w="149791">
                  <a:moveTo>
                    <a:pt x="20420" y="1"/>
                  </a:moveTo>
                  <a:cubicBezTo>
                    <a:pt x="9167" y="1"/>
                    <a:pt x="0" y="9167"/>
                    <a:pt x="0" y="20421"/>
                  </a:cubicBezTo>
                  <a:lnTo>
                    <a:pt x="0" y="36307"/>
                  </a:lnTo>
                  <a:cubicBezTo>
                    <a:pt x="0" y="40090"/>
                    <a:pt x="3067" y="43124"/>
                    <a:pt x="6818" y="43124"/>
                  </a:cubicBezTo>
                  <a:lnTo>
                    <a:pt x="142973" y="43124"/>
                  </a:lnTo>
                  <a:cubicBezTo>
                    <a:pt x="146725" y="43124"/>
                    <a:pt x="149791" y="40090"/>
                    <a:pt x="149791" y="36307"/>
                  </a:cubicBezTo>
                  <a:lnTo>
                    <a:pt x="149791" y="20421"/>
                  </a:lnTo>
                  <a:cubicBezTo>
                    <a:pt x="149791" y="9167"/>
                    <a:pt x="140625" y="1"/>
                    <a:pt x="12937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2"/>
            <p:cNvSpPr/>
            <p:nvPr/>
          </p:nvSpPr>
          <p:spPr>
            <a:xfrm>
              <a:off x="3800200" y="4379200"/>
              <a:ext cx="1872400" cy="1078125"/>
            </a:xfrm>
            <a:custGeom>
              <a:rect b="b" l="l" r="r" t="t"/>
              <a:pathLst>
                <a:path extrusionOk="0" h="43125" w="74896">
                  <a:moveTo>
                    <a:pt x="1" y="1"/>
                  </a:moveTo>
                  <a:lnTo>
                    <a:pt x="1" y="43124"/>
                  </a:lnTo>
                  <a:lnTo>
                    <a:pt x="68078" y="43124"/>
                  </a:lnTo>
                  <a:cubicBezTo>
                    <a:pt x="71830" y="43124"/>
                    <a:pt x="74896" y="40090"/>
                    <a:pt x="74896" y="36307"/>
                  </a:cubicBezTo>
                  <a:lnTo>
                    <a:pt x="74896" y="20421"/>
                  </a:lnTo>
                  <a:cubicBezTo>
                    <a:pt x="74896" y="9167"/>
                    <a:pt x="65730" y="1"/>
                    <a:pt x="544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2"/>
            <p:cNvSpPr/>
            <p:nvPr/>
          </p:nvSpPr>
          <p:spPr>
            <a:xfrm>
              <a:off x="2997750" y="1656250"/>
              <a:ext cx="1604925" cy="1110750"/>
            </a:xfrm>
            <a:custGeom>
              <a:rect b="b" l="l" r="r" t="t"/>
              <a:pathLst>
                <a:path extrusionOk="0" h="44430" w="64197">
                  <a:moveTo>
                    <a:pt x="8514" y="1"/>
                  </a:moveTo>
                  <a:cubicBezTo>
                    <a:pt x="3295" y="1"/>
                    <a:pt x="1" y="5677"/>
                    <a:pt x="2610" y="10211"/>
                  </a:cubicBezTo>
                  <a:cubicBezTo>
                    <a:pt x="6492" y="16963"/>
                    <a:pt x="10994" y="20030"/>
                    <a:pt x="14614" y="22411"/>
                  </a:cubicBezTo>
                  <a:cubicBezTo>
                    <a:pt x="19246" y="25542"/>
                    <a:pt x="22574" y="27826"/>
                    <a:pt x="25509" y="39341"/>
                  </a:cubicBezTo>
                  <a:cubicBezTo>
                    <a:pt x="26390" y="42766"/>
                    <a:pt x="29228" y="44429"/>
                    <a:pt x="32099" y="44429"/>
                  </a:cubicBezTo>
                  <a:cubicBezTo>
                    <a:pt x="35002" y="44429"/>
                    <a:pt x="37872" y="42766"/>
                    <a:pt x="38720" y="39308"/>
                  </a:cubicBezTo>
                  <a:cubicBezTo>
                    <a:pt x="41624" y="27793"/>
                    <a:pt x="44983" y="25542"/>
                    <a:pt x="49615" y="22411"/>
                  </a:cubicBezTo>
                  <a:cubicBezTo>
                    <a:pt x="53204" y="20030"/>
                    <a:pt x="57705" y="16963"/>
                    <a:pt x="61587" y="10211"/>
                  </a:cubicBezTo>
                  <a:cubicBezTo>
                    <a:pt x="64197" y="5677"/>
                    <a:pt x="60902" y="1"/>
                    <a:pt x="556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2"/>
            <p:cNvSpPr/>
            <p:nvPr/>
          </p:nvSpPr>
          <p:spPr>
            <a:xfrm>
              <a:off x="3800200" y="1656250"/>
              <a:ext cx="802475" cy="1110750"/>
            </a:xfrm>
            <a:custGeom>
              <a:rect b="b" l="l" r="r" t="t"/>
              <a:pathLst>
                <a:path extrusionOk="0" h="44430" w="32099">
                  <a:moveTo>
                    <a:pt x="1" y="1"/>
                  </a:moveTo>
                  <a:lnTo>
                    <a:pt x="1" y="44429"/>
                  </a:lnTo>
                  <a:cubicBezTo>
                    <a:pt x="2904" y="44429"/>
                    <a:pt x="5774" y="42766"/>
                    <a:pt x="6622" y="39308"/>
                  </a:cubicBezTo>
                  <a:cubicBezTo>
                    <a:pt x="9526" y="27793"/>
                    <a:pt x="12885" y="25542"/>
                    <a:pt x="17517" y="22411"/>
                  </a:cubicBezTo>
                  <a:cubicBezTo>
                    <a:pt x="21106" y="20030"/>
                    <a:pt x="25607" y="16963"/>
                    <a:pt x="29489" y="10211"/>
                  </a:cubicBezTo>
                  <a:cubicBezTo>
                    <a:pt x="32099" y="5677"/>
                    <a:pt x="28804" y="1"/>
                    <a:pt x="235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0" name="Google Shape;1120;p12"/>
          <p:cNvGrpSpPr/>
          <p:nvPr/>
        </p:nvGrpSpPr>
        <p:grpSpPr>
          <a:xfrm>
            <a:off x="183433" y="1665932"/>
            <a:ext cx="606471" cy="606471"/>
            <a:chOff x="1190625" y="238125"/>
            <a:chExt cx="5219200" cy="5219200"/>
          </a:xfrm>
        </p:grpSpPr>
        <p:sp>
          <p:nvSpPr>
            <p:cNvPr id="1121" name="Google Shape;1121;p12"/>
            <p:cNvSpPr/>
            <p:nvPr/>
          </p:nvSpPr>
          <p:spPr>
            <a:xfrm>
              <a:off x="2211625" y="2053400"/>
              <a:ext cx="3403900" cy="2382925"/>
            </a:xfrm>
            <a:custGeom>
              <a:rect b="b" l="l" r="r" t="t"/>
              <a:pathLst>
                <a:path extrusionOk="0" h="95317" w="136156">
                  <a:moveTo>
                    <a:pt x="47658" y="1"/>
                  </a:moveTo>
                  <a:cubicBezTo>
                    <a:pt x="43906" y="1"/>
                    <a:pt x="40840" y="3067"/>
                    <a:pt x="40840" y="6818"/>
                  </a:cubicBezTo>
                  <a:lnTo>
                    <a:pt x="40840" y="40841"/>
                  </a:lnTo>
                  <a:lnTo>
                    <a:pt x="6818" y="40841"/>
                  </a:lnTo>
                  <a:cubicBezTo>
                    <a:pt x="3066" y="40841"/>
                    <a:pt x="0" y="43907"/>
                    <a:pt x="0" y="47658"/>
                  </a:cubicBezTo>
                  <a:lnTo>
                    <a:pt x="0" y="88499"/>
                  </a:lnTo>
                  <a:cubicBezTo>
                    <a:pt x="0" y="92250"/>
                    <a:pt x="3066" y="95316"/>
                    <a:pt x="6818" y="95316"/>
                  </a:cubicBezTo>
                  <a:lnTo>
                    <a:pt x="129338" y="95316"/>
                  </a:lnTo>
                  <a:cubicBezTo>
                    <a:pt x="133122" y="95316"/>
                    <a:pt x="136155" y="92250"/>
                    <a:pt x="136155" y="88499"/>
                  </a:cubicBezTo>
                  <a:lnTo>
                    <a:pt x="136155" y="47658"/>
                  </a:lnTo>
                  <a:cubicBezTo>
                    <a:pt x="136155" y="43907"/>
                    <a:pt x="133122" y="40841"/>
                    <a:pt x="129338" y="40841"/>
                  </a:cubicBezTo>
                  <a:lnTo>
                    <a:pt x="95315" y="40841"/>
                  </a:lnTo>
                  <a:lnTo>
                    <a:pt x="95315" y="6818"/>
                  </a:lnTo>
                  <a:cubicBezTo>
                    <a:pt x="95315" y="3067"/>
                    <a:pt x="92249" y="1"/>
                    <a:pt x="884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2"/>
            <p:cNvSpPr/>
            <p:nvPr/>
          </p:nvSpPr>
          <p:spPr>
            <a:xfrm>
              <a:off x="3800200" y="2053400"/>
              <a:ext cx="1815325" cy="2382925"/>
            </a:xfrm>
            <a:custGeom>
              <a:rect b="b" l="l" r="r" t="t"/>
              <a:pathLst>
                <a:path extrusionOk="0" h="95317" w="72613">
                  <a:moveTo>
                    <a:pt x="1" y="1"/>
                  </a:moveTo>
                  <a:lnTo>
                    <a:pt x="1" y="95316"/>
                  </a:lnTo>
                  <a:lnTo>
                    <a:pt x="65795" y="95316"/>
                  </a:lnTo>
                  <a:cubicBezTo>
                    <a:pt x="69579" y="95316"/>
                    <a:pt x="72612" y="92250"/>
                    <a:pt x="72612" y="88499"/>
                  </a:cubicBezTo>
                  <a:lnTo>
                    <a:pt x="72612" y="47658"/>
                  </a:lnTo>
                  <a:cubicBezTo>
                    <a:pt x="72612" y="43907"/>
                    <a:pt x="69579" y="40841"/>
                    <a:pt x="65795" y="40841"/>
                  </a:cubicBezTo>
                  <a:lnTo>
                    <a:pt x="31772" y="40841"/>
                  </a:lnTo>
                  <a:lnTo>
                    <a:pt x="31772" y="6818"/>
                  </a:lnTo>
                  <a:cubicBezTo>
                    <a:pt x="31772" y="3067"/>
                    <a:pt x="28706" y="1"/>
                    <a:pt x="249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2"/>
            <p:cNvSpPr/>
            <p:nvPr/>
          </p:nvSpPr>
          <p:spPr>
            <a:xfrm>
              <a:off x="1190625" y="238125"/>
              <a:ext cx="1361900" cy="3857300"/>
            </a:xfrm>
            <a:custGeom>
              <a:rect b="b" l="l" r="r" t="t"/>
              <a:pathLst>
                <a:path extrusionOk="0" h="154292" w="54476">
                  <a:moveTo>
                    <a:pt x="6818" y="0"/>
                  </a:moveTo>
                  <a:cubicBezTo>
                    <a:pt x="3034" y="0"/>
                    <a:pt x="0" y="3034"/>
                    <a:pt x="0" y="6818"/>
                  </a:cubicBezTo>
                  <a:lnTo>
                    <a:pt x="0" y="154292"/>
                  </a:lnTo>
                  <a:lnTo>
                    <a:pt x="54475" y="154292"/>
                  </a:lnTo>
                  <a:lnTo>
                    <a:pt x="54475" y="6818"/>
                  </a:lnTo>
                  <a:cubicBezTo>
                    <a:pt x="54475" y="3034"/>
                    <a:pt x="51409" y="0"/>
                    <a:pt x="476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2"/>
            <p:cNvSpPr/>
            <p:nvPr/>
          </p:nvSpPr>
          <p:spPr>
            <a:xfrm>
              <a:off x="1190625" y="4095400"/>
              <a:ext cx="5219200" cy="1361925"/>
            </a:xfrm>
            <a:custGeom>
              <a:rect b="b" l="l" r="r" t="t"/>
              <a:pathLst>
                <a:path extrusionOk="0" h="54477" w="208768">
                  <a:moveTo>
                    <a:pt x="0" y="1"/>
                  </a:moveTo>
                  <a:lnTo>
                    <a:pt x="0" y="47659"/>
                  </a:lnTo>
                  <a:cubicBezTo>
                    <a:pt x="0" y="51442"/>
                    <a:pt x="3034" y="54476"/>
                    <a:pt x="6818" y="54476"/>
                  </a:cubicBezTo>
                  <a:lnTo>
                    <a:pt x="201950" y="54476"/>
                  </a:lnTo>
                  <a:cubicBezTo>
                    <a:pt x="205733" y="54476"/>
                    <a:pt x="208767" y="51442"/>
                    <a:pt x="208767" y="47659"/>
                  </a:cubicBezTo>
                  <a:lnTo>
                    <a:pt x="208767" y="6819"/>
                  </a:lnTo>
                  <a:cubicBezTo>
                    <a:pt x="208767" y="3067"/>
                    <a:pt x="205733" y="1"/>
                    <a:pt x="2019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2"/>
            <p:cNvSpPr/>
            <p:nvPr/>
          </p:nvSpPr>
          <p:spPr>
            <a:xfrm>
              <a:off x="3800200" y="4095400"/>
              <a:ext cx="2609625" cy="1361925"/>
            </a:xfrm>
            <a:custGeom>
              <a:rect b="b" l="l" r="r" t="t"/>
              <a:pathLst>
                <a:path extrusionOk="0" h="54477" w="104385">
                  <a:moveTo>
                    <a:pt x="1" y="1"/>
                  </a:moveTo>
                  <a:lnTo>
                    <a:pt x="1" y="54476"/>
                  </a:lnTo>
                  <a:lnTo>
                    <a:pt x="97567" y="54476"/>
                  </a:lnTo>
                  <a:cubicBezTo>
                    <a:pt x="101350" y="54476"/>
                    <a:pt x="104384" y="51442"/>
                    <a:pt x="104384" y="47659"/>
                  </a:cubicBezTo>
                  <a:lnTo>
                    <a:pt x="104384" y="6819"/>
                  </a:lnTo>
                  <a:cubicBezTo>
                    <a:pt x="104384" y="3067"/>
                    <a:pt x="101350" y="1"/>
                    <a:pt x="975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2"/>
            <p:cNvSpPr/>
            <p:nvPr/>
          </p:nvSpPr>
          <p:spPr>
            <a:xfrm>
              <a:off x="2892550" y="238125"/>
              <a:ext cx="3517275" cy="2496250"/>
            </a:xfrm>
            <a:custGeom>
              <a:rect b="b" l="l" r="r" t="t"/>
              <a:pathLst>
                <a:path extrusionOk="0" h="99850" w="140691">
                  <a:moveTo>
                    <a:pt x="6818" y="0"/>
                  </a:moveTo>
                  <a:cubicBezTo>
                    <a:pt x="3034" y="0"/>
                    <a:pt x="1" y="3034"/>
                    <a:pt x="1" y="6818"/>
                  </a:cubicBezTo>
                  <a:lnTo>
                    <a:pt x="1" y="47658"/>
                  </a:lnTo>
                  <a:cubicBezTo>
                    <a:pt x="1" y="51409"/>
                    <a:pt x="3034" y="54475"/>
                    <a:pt x="6818" y="54475"/>
                  </a:cubicBezTo>
                  <a:lnTo>
                    <a:pt x="86215" y="54475"/>
                  </a:lnTo>
                  <a:lnTo>
                    <a:pt x="86215" y="93032"/>
                  </a:lnTo>
                  <a:cubicBezTo>
                    <a:pt x="86215" y="96783"/>
                    <a:pt x="89281" y="99849"/>
                    <a:pt x="93033" y="99849"/>
                  </a:cubicBezTo>
                  <a:lnTo>
                    <a:pt x="133873" y="99849"/>
                  </a:lnTo>
                  <a:cubicBezTo>
                    <a:pt x="137656" y="99849"/>
                    <a:pt x="140690" y="96783"/>
                    <a:pt x="140690" y="93032"/>
                  </a:cubicBezTo>
                  <a:lnTo>
                    <a:pt x="140690" y="6818"/>
                  </a:lnTo>
                  <a:cubicBezTo>
                    <a:pt x="140690" y="3034"/>
                    <a:pt x="137656" y="0"/>
                    <a:pt x="1338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2"/>
            <p:cNvSpPr/>
            <p:nvPr/>
          </p:nvSpPr>
          <p:spPr>
            <a:xfrm>
              <a:off x="3800200" y="238125"/>
              <a:ext cx="2609625" cy="2496250"/>
            </a:xfrm>
            <a:custGeom>
              <a:rect b="b" l="l" r="r" t="t"/>
              <a:pathLst>
                <a:path extrusionOk="0" h="99850" w="104385">
                  <a:moveTo>
                    <a:pt x="1" y="0"/>
                  </a:moveTo>
                  <a:lnTo>
                    <a:pt x="1" y="54475"/>
                  </a:lnTo>
                  <a:lnTo>
                    <a:pt x="49909" y="54475"/>
                  </a:lnTo>
                  <a:lnTo>
                    <a:pt x="49909" y="93032"/>
                  </a:lnTo>
                  <a:cubicBezTo>
                    <a:pt x="49909" y="96783"/>
                    <a:pt x="52975" y="99849"/>
                    <a:pt x="56727" y="99849"/>
                  </a:cubicBezTo>
                  <a:lnTo>
                    <a:pt x="97567" y="99849"/>
                  </a:lnTo>
                  <a:cubicBezTo>
                    <a:pt x="101350" y="99849"/>
                    <a:pt x="104384" y="96783"/>
                    <a:pt x="104384" y="93032"/>
                  </a:cubicBezTo>
                  <a:lnTo>
                    <a:pt x="104384" y="6818"/>
                  </a:lnTo>
                  <a:cubicBezTo>
                    <a:pt x="104384" y="3034"/>
                    <a:pt x="101350" y="0"/>
                    <a:pt x="975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12"/>
          <p:cNvGrpSpPr/>
          <p:nvPr/>
        </p:nvGrpSpPr>
        <p:grpSpPr>
          <a:xfrm>
            <a:off x="8268044" y="1621516"/>
            <a:ext cx="793318" cy="672589"/>
            <a:chOff x="1190625" y="635250"/>
            <a:chExt cx="5219200" cy="4424925"/>
          </a:xfrm>
        </p:grpSpPr>
        <p:sp>
          <p:nvSpPr>
            <p:cNvPr id="1129" name="Google Shape;1129;p12"/>
            <p:cNvSpPr/>
            <p:nvPr/>
          </p:nvSpPr>
          <p:spPr>
            <a:xfrm>
              <a:off x="4254425" y="635250"/>
              <a:ext cx="2155400" cy="4424925"/>
            </a:xfrm>
            <a:custGeom>
              <a:rect b="b" l="l" r="r" t="t"/>
              <a:pathLst>
                <a:path extrusionOk="0" h="176997" w="86216">
                  <a:moveTo>
                    <a:pt x="6786" y="1"/>
                  </a:moveTo>
                  <a:cubicBezTo>
                    <a:pt x="3034" y="1"/>
                    <a:pt x="1" y="3035"/>
                    <a:pt x="1" y="6818"/>
                  </a:cubicBezTo>
                  <a:lnTo>
                    <a:pt x="1" y="170179"/>
                  </a:lnTo>
                  <a:cubicBezTo>
                    <a:pt x="1" y="173963"/>
                    <a:pt x="3034" y="176996"/>
                    <a:pt x="6786" y="176996"/>
                  </a:cubicBezTo>
                  <a:lnTo>
                    <a:pt x="79398" y="176996"/>
                  </a:lnTo>
                  <a:cubicBezTo>
                    <a:pt x="83181" y="176996"/>
                    <a:pt x="86215" y="173963"/>
                    <a:pt x="86215" y="170179"/>
                  </a:cubicBezTo>
                  <a:lnTo>
                    <a:pt x="86215" y="6818"/>
                  </a:lnTo>
                  <a:cubicBezTo>
                    <a:pt x="86215" y="3035"/>
                    <a:pt x="83181" y="1"/>
                    <a:pt x="793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2"/>
            <p:cNvSpPr/>
            <p:nvPr/>
          </p:nvSpPr>
          <p:spPr>
            <a:xfrm>
              <a:off x="5331700" y="635250"/>
              <a:ext cx="1078125" cy="4424925"/>
            </a:xfrm>
            <a:custGeom>
              <a:rect b="b" l="l" r="r" t="t"/>
              <a:pathLst>
                <a:path extrusionOk="0" h="176997" w="43125">
                  <a:moveTo>
                    <a:pt x="1" y="1"/>
                  </a:moveTo>
                  <a:lnTo>
                    <a:pt x="1" y="176996"/>
                  </a:lnTo>
                  <a:lnTo>
                    <a:pt x="36307" y="176996"/>
                  </a:lnTo>
                  <a:cubicBezTo>
                    <a:pt x="40090" y="176996"/>
                    <a:pt x="43124" y="173963"/>
                    <a:pt x="43124" y="170179"/>
                  </a:cubicBezTo>
                  <a:lnTo>
                    <a:pt x="43124" y="6818"/>
                  </a:lnTo>
                  <a:cubicBezTo>
                    <a:pt x="43124" y="3035"/>
                    <a:pt x="40090" y="1"/>
                    <a:pt x="363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2"/>
            <p:cNvSpPr/>
            <p:nvPr/>
          </p:nvSpPr>
          <p:spPr>
            <a:xfrm>
              <a:off x="4764925" y="1316200"/>
              <a:ext cx="1134400" cy="340075"/>
            </a:xfrm>
            <a:custGeom>
              <a:rect b="b" l="l" r="r" t="t"/>
              <a:pathLst>
                <a:path extrusionOk="0" h="13603" w="45376">
                  <a:moveTo>
                    <a:pt x="6786" y="0"/>
                  </a:moveTo>
                  <a:cubicBezTo>
                    <a:pt x="3035" y="0"/>
                    <a:pt x="1" y="3034"/>
                    <a:pt x="1" y="6785"/>
                  </a:cubicBezTo>
                  <a:cubicBezTo>
                    <a:pt x="1" y="10569"/>
                    <a:pt x="3035" y="13603"/>
                    <a:pt x="6786" y="13603"/>
                  </a:cubicBezTo>
                  <a:lnTo>
                    <a:pt x="38558" y="13603"/>
                  </a:lnTo>
                  <a:cubicBezTo>
                    <a:pt x="42309" y="13603"/>
                    <a:pt x="45375" y="10569"/>
                    <a:pt x="45375" y="6785"/>
                  </a:cubicBezTo>
                  <a:cubicBezTo>
                    <a:pt x="45375" y="3034"/>
                    <a:pt x="42309" y="0"/>
                    <a:pt x="385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2"/>
            <p:cNvSpPr/>
            <p:nvPr/>
          </p:nvSpPr>
          <p:spPr>
            <a:xfrm>
              <a:off x="4764925" y="1997150"/>
              <a:ext cx="1134400" cy="340075"/>
            </a:xfrm>
            <a:custGeom>
              <a:rect b="b" l="l" r="r" t="t"/>
              <a:pathLst>
                <a:path extrusionOk="0" h="13603" w="45376">
                  <a:moveTo>
                    <a:pt x="6786" y="0"/>
                  </a:moveTo>
                  <a:cubicBezTo>
                    <a:pt x="3035" y="0"/>
                    <a:pt x="1" y="3034"/>
                    <a:pt x="1" y="6785"/>
                  </a:cubicBezTo>
                  <a:cubicBezTo>
                    <a:pt x="1" y="10536"/>
                    <a:pt x="3035" y="13603"/>
                    <a:pt x="6786" y="13603"/>
                  </a:cubicBezTo>
                  <a:lnTo>
                    <a:pt x="38558" y="13603"/>
                  </a:lnTo>
                  <a:cubicBezTo>
                    <a:pt x="42309" y="13603"/>
                    <a:pt x="45375" y="10536"/>
                    <a:pt x="45375" y="6785"/>
                  </a:cubicBezTo>
                  <a:cubicBezTo>
                    <a:pt x="45375" y="3034"/>
                    <a:pt x="42309" y="0"/>
                    <a:pt x="385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2"/>
            <p:cNvSpPr/>
            <p:nvPr/>
          </p:nvSpPr>
          <p:spPr>
            <a:xfrm>
              <a:off x="4764925" y="2677275"/>
              <a:ext cx="1134400" cy="340900"/>
            </a:xfrm>
            <a:custGeom>
              <a:rect b="b" l="l" r="r" t="t"/>
              <a:pathLst>
                <a:path extrusionOk="0" h="13636" w="45376">
                  <a:moveTo>
                    <a:pt x="6786" y="0"/>
                  </a:moveTo>
                  <a:cubicBezTo>
                    <a:pt x="3035" y="0"/>
                    <a:pt x="1" y="3066"/>
                    <a:pt x="1" y="6818"/>
                  </a:cubicBezTo>
                  <a:cubicBezTo>
                    <a:pt x="1" y="10569"/>
                    <a:pt x="3035" y="13635"/>
                    <a:pt x="6786" y="13635"/>
                  </a:cubicBezTo>
                  <a:lnTo>
                    <a:pt x="38558" y="13635"/>
                  </a:lnTo>
                  <a:cubicBezTo>
                    <a:pt x="42309" y="13635"/>
                    <a:pt x="45375" y="10569"/>
                    <a:pt x="45375" y="6818"/>
                  </a:cubicBezTo>
                  <a:cubicBezTo>
                    <a:pt x="45375" y="3066"/>
                    <a:pt x="42309" y="0"/>
                    <a:pt x="385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2"/>
            <p:cNvSpPr/>
            <p:nvPr/>
          </p:nvSpPr>
          <p:spPr>
            <a:xfrm>
              <a:off x="5331700" y="2677275"/>
              <a:ext cx="567625" cy="340900"/>
            </a:xfrm>
            <a:custGeom>
              <a:rect b="b" l="l" r="r" t="t"/>
              <a:pathLst>
                <a:path extrusionOk="0" h="13636" w="22705">
                  <a:moveTo>
                    <a:pt x="1" y="0"/>
                  </a:moveTo>
                  <a:lnTo>
                    <a:pt x="1" y="13635"/>
                  </a:lnTo>
                  <a:lnTo>
                    <a:pt x="15887" y="13635"/>
                  </a:lnTo>
                  <a:cubicBezTo>
                    <a:pt x="19638" y="13635"/>
                    <a:pt x="22704" y="10569"/>
                    <a:pt x="22704" y="6818"/>
                  </a:cubicBezTo>
                  <a:cubicBezTo>
                    <a:pt x="22704" y="3066"/>
                    <a:pt x="19638" y="0"/>
                    <a:pt x="158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2"/>
            <p:cNvSpPr/>
            <p:nvPr/>
          </p:nvSpPr>
          <p:spPr>
            <a:xfrm>
              <a:off x="5331700" y="1997150"/>
              <a:ext cx="567625" cy="340075"/>
            </a:xfrm>
            <a:custGeom>
              <a:rect b="b" l="l" r="r" t="t"/>
              <a:pathLst>
                <a:path extrusionOk="0" h="13603" w="22705">
                  <a:moveTo>
                    <a:pt x="1" y="0"/>
                  </a:moveTo>
                  <a:lnTo>
                    <a:pt x="1" y="13603"/>
                  </a:lnTo>
                  <a:lnTo>
                    <a:pt x="15887" y="13603"/>
                  </a:lnTo>
                  <a:cubicBezTo>
                    <a:pt x="19638" y="13603"/>
                    <a:pt x="22704" y="10536"/>
                    <a:pt x="22704" y="6785"/>
                  </a:cubicBezTo>
                  <a:cubicBezTo>
                    <a:pt x="22704" y="3034"/>
                    <a:pt x="19638" y="0"/>
                    <a:pt x="158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2"/>
            <p:cNvSpPr/>
            <p:nvPr/>
          </p:nvSpPr>
          <p:spPr>
            <a:xfrm>
              <a:off x="5331700" y="1316200"/>
              <a:ext cx="567625" cy="340075"/>
            </a:xfrm>
            <a:custGeom>
              <a:rect b="b" l="l" r="r" t="t"/>
              <a:pathLst>
                <a:path extrusionOk="0" h="13603" w="22705">
                  <a:moveTo>
                    <a:pt x="1" y="0"/>
                  </a:moveTo>
                  <a:lnTo>
                    <a:pt x="1" y="13603"/>
                  </a:lnTo>
                  <a:lnTo>
                    <a:pt x="15887" y="13603"/>
                  </a:lnTo>
                  <a:cubicBezTo>
                    <a:pt x="19638" y="13603"/>
                    <a:pt x="22704" y="10569"/>
                    <a:pt x="22704" y="6785"/>
                  </a:cubicBezTo>
                  <a:cubicBezTo>
                    <a:pt x="22704" y="3034"/>
                    <a:pt x="19638" y="0"/>
                    <a:pt x="158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2"/>
            <p:cNvSpPr/>
            <p:nvPr/>
          </p:nvSpPr>
          <p:spPr>
            <a:xfrm>
              <a:off x="2552500" y="4039150"/>
              <a:ext cx="1021025" cy="1021025"/>
            </a:xfrm>
            <a:custGeom>
              <a:rect b="b" l="l" r="r" t="t"/>
              <a:pathLst>
                <a:path extrusionOk="0" h="40841" w="40841">
                  <a:moveTo>
                    <a:pt x="6785" y="0"/>
                  </a:moveTo>
                  <a:cubicBezTo>
                    <a:pt x="3034" y="0"/>
                    <a:pt x="0" y="3034"/>
                    <a:pt x="0" y="6818"/>
                  </a:cubicBezTo>
                  <a:lnTo>
                    <a:pt x="0" y="34023"/>
                  </a:lnTo>
                  <a:cubicBezTo>
                    <a:pt x="0" y="37807"/>
                    <a:pt x="3034" y="40840"/>
                    <a:pt x="6785" y="40840"/>
                  </a:cubicBezTo>
                  <a:lnTo>
                    <a:pt x="34023" y="40840"/>
                  </a:lnTo>
                  <a:cubicBezTo>
                    <a:pt x="37774" y="40840"/>
                    <a:pt x="40840" y="37807"/>
                    <a:pt x="40840" y="34023"/>
                  </a:cubicBezTo>
                  <a:lnTo>
                    <a:pt x="40840" y="6818"/>
                  </a:lnTo>
                  <a:cubicBezTo>
                    <a:pt x="40840" y="3034"/>
                    <a:pt x="37774" y="0"/>
                    <a:pt x="340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2"/>
            <p:cNvSpPr/>
            <p:nvPr/>
          </p:nvSpPr>
          <p:spPr>
            <a:xfrm>
              <a:off x="3063000" y="4039150"/>
              <a:ext cx="510525" cy="1021025"/>
            </a:xfrm>
            <a:custGeom>
              <a:rect b="b" l="l" r="r" t="t"/>
              <a:pathLst>
                <a:path extrusionOk="0" h="40841" w="20421">
                  <a:moveTo>
                    <a:pt x="0" y="0"/>
                  </a:moveTo>
                  <a:lnTo>
                    <a:pt x="0" y="40840"/>
                  </a:lnTo>
                  <a:lnTo>
                    <a:pt x="13603" y="40840"/>
                  </a:lnTo>
                  <a:cubicBezTo>
                    <a:pt x="17354" y="40840"/>
                    <a:pt x="20420" y="37807"/>
                    <a:pt x="20420" y="34023"/>
                  </a:cubicBezTo>
                  <a:lnTo>
                    <a:pt x="20420" y="6818"/>
                  </a:lnTo>
                  <a:cubicBezTo>
                    <a:pt x="20420" y="3034"/>
                    <a:pt x="17354" y="0"/>
                    <a:pt x="136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2"/>
            <p:cNvSpPr/>
            <p:nvPr/>
          </p:nvSpPr>
          <p:spPr>
            <a:xfrm>
              <a:off x="1190625" y="1316200"/>
              <a:ext cx="3743950" cy="3063025"/>
            </a:xfrm>
            <a:custGeom>
              <a:rect b="b" l="l" r="r" t="t"/>
              <a:pathLst>
                <a:path extrusionOk="0" h="122521" w="149758">
                  <a:moveTo>
                    <a:pt x="20420" y="0"/>
                  </a:moveTo>
                  <a:cubicBezTo>
                    <a:pt x="9166" y="0"/>
                    <a:pt x="0" y="9167"/>
                    <a:pt x="0" y="20420"/>
                  </a:cubicBezTo>
                  <a:lnTo>
                    <a:pt x="0" y="102101"/>
                  </a:lnTo>
                  <a:cubicBezTo>
                    <a:pt x="0" y="113354"/>
                    <a:pt x="9166" y="122521"/>
                    <a:pt x="20420" y="122521"/>
                  </a:cubicBezTo>
                  <a:lnTo>
                    <a:pt x="129338" y="122521"/>
                  </a:lnTo>
                  <a:cubicBezTo>
                    <a:pt x="140592" y="122521"/>
                    <a:pt x="149758" y="113354"/>
                    <a:pt x="149758" y="102101"/>
                  </a:cubicBezTo>
                  <a:lnTo>
                    <a:pt x="149758" y="20420"/>
                  </a:lnTo>
                  <a:cubicBezTo>
                    <a:pt x="149758" y="9167"/>
                    <a:pt x="140592" y="0"/>
                    <a:pt x="1293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2"/>
            <p:cNvSpPr/>
            <p:nvPr/>
          </p:nvSpPr>
          <p:spPr>
            <a:xfrm>
              <a:off x="3063000" y="1316200"/>
              <a:ext cx="1871575" cy="3063025"/>
            </a:xfrm>
            <a:custGeom>
              <a:rect b="b" l="l" r="r" t="t"/>
              <a:pathLst>
                <a:path extrusionOk="0" h="122521" w="74863">
                  <a:moveTo>
                    <a:pt x="0" y="0"/>
                  </a:moveTo>
                  <a:lnTo>
                    <a:pt x="0" y="122521"/>
                  </a:lnTo>
                  <a:lnTo>
                    <a:pt x="54443" y="122521"/>
                  </a:lnTo>
                  <a:cubicBezTo>
                    <a:pt x="65697" y="122521"/>
                    <a:pt x="74863" y="113354"/>
                    <a:pt x="74863" y="102101"/>
                  </a:cubicBezTo>
                  <a:lnTo>
                    <a:pt x="74863" y="20420"/>
                  </a:lnTo>
                  <a:cubicBezTo>
                    <a:pt x="74863" y="9167"/>
                    <a:pt x="65697" y="0"/>
                    <a:pt x="544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2"/>
            <p:cNvSpPr/>
            <p:nvPr/>
          </p:nvSpPr>
          <p:spPr>
            <a:xfrm>
              <a:off x="2211625" y="4720075"/>
              <a:ext cx="1701950" cy="340100"/>
            </a:xfrm>
            <a:custGeom>
              <a:rect b="b" l="l" r="r" t="t"/>
              <a:pathLst>
                <a:path extrusionOk="0" h="13604" w="68078">
                  <a:moveTo>
                    <a:pt x="6818" y="1"/>
                  </a:moveTo>
                  <a:cubicBezTo>
                    <a:pt x="3066" y="1"/>
                    <a:pt x="0" y="3034"/>
                    <a:pt x="0" y="6786"/>
                  </a:cubicBezTo>
                  <a:cubicBezTo>
                    <a:pt x="0" y="10570"/>
                    <a:pt x="3066" y="13603"/>
                    <a:pt x="6818" y="13603"/>
                  </a:cubicBezTo>
                  <a:lnTo>
                    <a:pt x="61260" y="13603"/>
                  </a:lnTo>
                  <a:cubicBezTo>
                    <a:pt x="65044" y="13603"/>
                    <a:pt x="68078" y="10570"/>
                    <a:pt x="68078" y="6786"/>
                  </a:cubicBezTo>
                  <a:cubicBezTo>
                    <a:pt x="68078" y="3034"/>
                    <a:pt x="65044" y="1"/>
                    <a:pt x="612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2"/>
            <p:cNvSpPr/>
            <p:nvPr/>
          </p:nvSpPr>
          <p:spPr>
            <a:xfrm>
              <a:off x="5388800" y="3358200"/>
              <a:ext cx="340075" cy="340100"/>
            </a:xfrm>
            <a:custGeom>
              <a:rect b="b" l="l" r="r" t="t"/>
              <a:pathLst>
                <a:path extrusionOk="0" h="13604" w="13603">
                  <a:moveTo>
                    <a:pt x="6818" y="1"/>
                  </a:moveTo>
                  <a:cubicBezTo>
                    <a:pt x="3034" y="1"/>
                    <a:pt x="0" y="3067"/>
                    <a:pt x="0" y="6818"/>
                  </a:cubicBezTo>
                  <a:cubicBezTo>
                    <a:pt x="0" y="10569"/>
                    <a:pt x="3034" y="13603"/>
                    <a:pt x="6818" y="13603"/>
                  </a:cubicBezTo>
                  <a:cubicBezTo>
                    <a:pt x="10569" y="13603"/>
                    <a:pt x="13603" y="10569"/>
                    <a:pt x="13603" y="6818"/>
                  </a:cubicBezTo>
                  <a:cubicBezTo>
                    <a:pt x="13603" y="3067"/>
                    <a:pt x="10569" y="1"/>
                    <a:pt x="68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2"/>
            <p:cNvSpPr/>
            <p:nvPr/>
          </p:nvSpPr>
          <p:spPr>
            <a:xfrm>
              <a:off x="5388800" y="4039150"/>
              <a:ext cx="340075" cy="340075"/>
            </a:xfrm>
            <a:custGeom>
              <a:rect b="b" l="l" r="r" t="t"/>
              <a:pathLst>
                <a:path extrusionOk="0" h="13603" w="13603">
                  <a:moveTo>
                    <a:pt x="6818" y="0"/>
                  </a:moveTo>
                  <a:cubicBezTo>
                    <a:pt x="3034" y="0"/>
                    <a:pt x="0" y="3034"/>
                    <a:pt x="0" y="6818"/>
                  </a:cubicBezTo>
                  <a:cubicBezTo>
                    <a:pt x="0" y="10569"/>
                    <a:pt x="3034" y="13603"/>
                    <a:pt x="6818" y="13603"/>
                  </a:cubicBezTo>
                  <a:cubicBezTo>
                    <a:pt x="10569" y="13603"/>
                    <a:pt x="13603" y="10569"/>
                    <a:pt x="13603" y="6818"/>
                  </a:cubicBezTo>
                  <a:cubicBezTo>
                    <a:pt x="13603" y="3034"/>
                    <a:pt x="10569" y="0"/>
                    <a:pt x="68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2"/>
            <p:cNvSpPr/>
            <p:nvPr/>
          </p:nvSpPr>
          <p:spPr>
            <a:xfrm>
              <a:off x="3063000" y="4720075"/>
              <a:ext cx="850575" cy="340100"/>
            </a:xfrm>
            <a:custGeom>
              <a:rect b="b" l="l" r="r" t="t"/>
              <a:pathLst>
                <a:path extrusionOk="0" h="13604" w="34023">
                  <a:moveTo>
                    <a:pt x="0" y="1"/>
                  </a:moveTo>
                  <a:lnTo>
                    <a:pt x="0" y="13603"/>
                  </a:lnTo>
                  <a:lnTo>
                    <a:pt x="27205" y="13603"/>
                  </a:lnTo>
                  <a:cubicBezTo>
                    <a:pt x="30989" y="13603"/>
                    <a:pt x="34023" y="10570"/>
                    <a:pt x="34023" y="6786"/>
                  </a:cubicBezTo>
                  <a:cubicBezTo>
                    <a:pt x="34023" y="3034"/>
                    <a:pt x="30989" y="1"/>
                    <a:pt x="27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2"/>
            <p:cNvSpPr/>
            <p:nvPr/>
          </p:nvSpPr>
          <p:spPr>
            <a:xfrm>
              <a:off x="1530675" y="1656250"/>
              <a:ext cx="3063850" cy="2382925"/>
            </a:xfrm>
            <a:custGeom>
              <a:rect b="b" l="l" r="r" t="t"/>
              <a:pathLst>
                <a:path extrusionOk="0" h="95317" w="122554">
                  <a:moveTo>
                    <a:pt x="6818" y="1"/>
                  </a:moveTo>
                  <a:cubicBezTo>
                    <a:pt x="3067" y="1"/>
                    <a:pt x="0" y="3067"/>
                    <a:pt x="0" y="6818"/>
                  </a:cubicBezTo>
                  <a:lnTo>
                    <a:pt x="0" y="88499"/>
                  </a:lnTo>
                  <a:cubicBezTo>
                    <a:pt x="0" y="92250"/>
                    <a:pt x="3067" y="95316"/>
                    <a:pt x="6818" y="95316"/>
                  </a:cubicBezTo>
                  <a:lnTo>
                    <a:pt x="115736" y="95316"/>
                  </a:lnTo>
                  <a:cubicBezTo>
                    <a:pt x="119487" y="95316"/>
                    <a:pt x="122553" y="92250"/>
                    <a:pt x="122553" y="88499"/>
                  </a:cubicBezTo>
                  <a:lnTo>
                    <a:pt x="122553" y="6818"/>
                  </a:lnTo>
                  <a:cubicBezTo>
                    <a:pt x="122553" y="3067"/>
                    <a:pt x="119487" y="1"/>
                    <a:pt x="11573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2"/>
            <p:cNvSpPr/>
            <p:nvPr/>
          </p:nvSpPr>
          <p:spPr>
            <a:xfrm>
              <a:off x="3063000" y="1656250"/>
              <a:ext cx="1531525" cy="2382925"/>
            </a:xfrm>
            <a:custGeom>
              <a:rect b="b" l="l" r="r" t="t"/>
              <a:pathLst>
                <a:path extrusionOk="0" h="95317" w="61261">
                  <a:moveTo>
                    <a:pt x="0" y="1"/>
                  </a:moveTo>
                  <a:lnTo>
                    <a:pt x="0" y="95316"/>
                  </a:lnTo>
                  <a:lnTo>
                    <a:pt x="54443" y="95316"/>
                  </a:lnTo>
                  <a:cubicBezTo>
                    <a:pt x="58194" y="95316"/>
                    <a:pt x="61260" y="92250"/>
                    <a:pt x="61260" y="88499"/>
                  </a:cubicBezTo>
                  <a:lnTo>
                    <a:pt x="61260" y="6818"/>
                  </a:lnTo>
                  <a:cubicBezTo>
                    <a:pt x="61260" y="3067"/>
                    <a:pt x="58194" y="1"/>
                    <a:pt x="544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3"/>
          <p:cNvSpPr txBox="1"/>
          <p:nvPr>
            <p:ph type="title"/>
          </p:nvPr>
        </p:nvSpPr>
        <p:spPr>
          <a:xfrm>
            <a:off x="300600" y="472250"/>
            <a:ext cx="5538900" cy="80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PSEUDOCODE</a:t>
            </a:r>
            <a:endParaRPr/>
          </a:p>
        </p:txBody>
      </p:sp>
      <p:sp>
        <p:nvSpPr>
          <p:cNvPr id="1152" name="Google Shape;1152;p13"/>
          <p:cNvSpPr txBox="1"/>
          <p:nvPr>
            <p:ph idx="1" type="subTitle"/>
          </p:nvPr>
        </p:nvSpPr>
        <p:spPr>
          <a:xfrm>
            <a:off x="364250" y="2091425"/>
            <a:ext cx="4663800" cy="25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rPr lang="en">
                <a:solidFill>
                  <a:srgbClr val="00C3B1"/>
                </a:solidFill>
              </a:rPr>
              <a:t>solve_minesweeper</a:t>
            </a:r>
            <a:r>
              <a:rPr lang="en"/>
              <a:t>(array</a:t>
            </a:r>
            <a:r>
              <a:rPr lang="en">
                <a:solidFill>
                  <a:schemeClr val="dk1"/>
                </a:solidFill>
              </a:rPr>
              <a:t>,</a:t>
            </a:r>
            <a:r>
              <a:rPr lang="en">
                <a:solidFill>
                  <a:srgbClr val="FF6B65"/>
                </a:solidFill>
              </a:rPr>
              <a:t>mine</a:t>
            </a:r>
            <a:r>
              <a:rPr lang="en"/>
              <a:t>){</a:t>
            </a:r>
            <a:endParaRPr/>
          </a:p>
          <a:p>
            <a:pPr indent="0" lvl="0" marL="0" rtl="0" algn="l">
              <a:lnSpc>
                <a:spcPct val="100000"/>
              </a:lnSpc>
              <a:spcBef>
                <a:spcPts val="0"/>
              </a:spcBef>
              <a:spcAft>
                <a:spcPts val="0"/>
              </a:spcAft>
              <a:buSzPts val="2100"/>
              <a:buNone/>
            </a:pPr>
            <a:r>
              <a:rPr lang="en"/>
              <a:t>    </a:t>
            </a:r>
            <a:r>
              <a:rPr lang="en">
                <a:solidFill>
                  <a:schemeClr val="dk1"/>
                </a:solidFill>
              </a:rPr>
              <a:t>if</a:t>
            </a:r>
            <a:r>
              <a:rPr lang="en"/>
              <a:t>(all_nodes_visited </a:t>
            </a:r>
            <a:r>
              <a:rPr lang="en">
                <a:solidFill>
                  <a:schemeClr val="lt2"/>
                </a:solidFill>
              </a:rPr>
              <a:t>and</a:t>
            </a:r>
            <a:r>
              <a:rPr lang="en"/>
              <a:t> array_is_zero_matrix){</a:t>
            </a:r>
            <a:endParaRPr/>
          </a:p>
          <a:p>
            <a:pPr indent="0" lvl="0" marL="0" rtl="0" algn="l">
              <a:lnSpc>
                <a:spcPct val="100000"/>
              </a:lnSpc>
              <a:spcBef>
                <a:spcPts val="0"/>
              </a:spcBef>
              <a:spcAft>
                <a:spcPts val="0"/>
              </a:spcAft>
              <a:buSzPts val="2100"/>
              <a:buNone/>
            </a:pPr>
            <a:r>
              <a:rPr lang="en"/>
              <a:t>        return mine_position;</a:t>
            </a:r>
            <a:endParaRPr/>
          </a:p>
          <a:p>
            <a:pPr indent="0" lvl="0" marL="0" rtl="0" algn="l">
              <a:lnSpc>
                <a:spcPct val="100000"/>
              </a:lnSpc>
              <a:spcBef>
                <a:spcPts val="0"/>
              </a:spcBef>
              <a:spcAft>
                <a:spcPts val="0"/>
              </a:spcAft>
              <a:buSzPts val="2100"/>
              <a:buNone/>
            </a:pPr>
            <a:r>
              <a:rPr lang="en"/>
              <a:t>    }</a:t>
            </a:r>
            <a:endParaRPr/>
          </a:p>
          <a:p>
            <a:pPr indent="0" lvl="0" marL="0" rtl="0" algn="l">
              <a:lnSpc>
                <a:spcPct val="100000"/>
              </a:lnSpc>
              <a:spcBef>
                <a:spcPts val="0"/>
              </a:spcBef>
              <a:spcAft>
                <a:spcPts val="0"/>
              </a:spcAft>
              <a:buSzPts val="2100"/>
              <a:buNone/>
            </a:pPr>
            <a:r>
              <a:rPr lang="en">
                <a:solidFill>
                  <a:schemeClr val="dk1"/>
                </a:solidFill>
              </a:rPr>
              <a:t>    else if</a:t>
            </a:r>
            <a:r>
              <a:rPr lang="en"/>
              <a:t>(all_nodes_visited){</a:t>
            </a:r>
            <a:endParaRPr/>
          </a:p>
          <a:p>
            <a:pPr indent="0" lvl="0" marL="0" rtl="0" algn="l">
              <a:lnSpc>
                <a:spcPct val="100000"/>
              </a:lnSpc>
              <a:spcBef>
                <a:spcPts val="0"/>
              </a:spcBef>
              <a:spcAft>
                <a:spcPts val="0"/>
              </a:spcAft>
              <a:buSzPts val="2100"/>
              <a:buNone/>
            </a:pPr>
            <a:r>
              <a:rPr lang="en"/>
              <a:t>        </a:t>
            </a:r>
            <a:r>
              <a:rPr lang="en">
                <a:solidFill>
                  <a:schemeClr val="lt2"/>
                </a:solidFill>
              </a:rPr>
              <a:t>return</a:t>
            </a:r>
            <a:r>
              <a:rPr lang="en"/>
              <a:t> no_answer;</a:t>
            </a:r>
            <a:endParaRPr/>
          </a:p>
          <a:p>
            <a:pPr indent="0" lvl="0" marL="0" rtl="0" algn="l">
              <a:lnSpc>
                <a:spcPct val="100000"/>
              </a:lnSpc>
              <a:spcBef>
                <a:spcPts val="0"/>
              </a:spcBef>
              <a:spcAft>
                <a:spcPts val="0"/>
              </a:spcAft>
              <a:buSzPts val="2100"/>
              <a:buNone/>
            </a:pPr>
            <a:r>
              <a:rPr lang="en"/>
              <a:t>    }</a:t>
            </a:r>
            <a:endParaRPr/>
          </a:p>
          <a:p>
            <a:pPr indent="0" lvl="0" marL="0" rtl="0" algn="l">
              <a:lnSpc>
                <a:spcPct val="100000"/>
              </a:lnSpc>
              <a:spcBef>
                <a:spcPts val="0"/>
              </a:spcBef>
              <a:spcAft>
                <a:spcPts val="0"/>
              </a:spcAft>
              <a:buSzPts val="2100"/>
              <a:buNone/>
            </a:pPr>
            <a:r>
              <a:rPr lang="en">
                <a:solidFill>
                  <a:srgbClr val="FF6B65"/>
                </a:solidFill>
              </a:rPr>
              <a:t>    mine</a:t>
            </a:r>
            <a:r>
              <a:rPr lang="en"/>
              <a:t>[current_node] </a:t>
            </a:r>
            <a:r>
              <a:rPr lang="en">
                <a:solidFill>
                  <a:schemeClr val="dk1"/>
                </a:solidFill>
              </a:rPr>
              <a:t>=</a:t>
            </a:r>
            <a:r>
              <a:rPr lang="en"/>
              <a:t> 1;</a:t>
            </a:r>
            <a:endParaRPr/>
          </a:p>
          <a:p>
            <a:pPr indent="0" lvl="0" marL="0" rtl="0" algn="l">
              <a:lnSpc>
                <a:spcPct val="100000"/>
              </a:lnSpc>
              <a:spcBef>
                <a:spcPts val="0"/>
              </a:spcBef>
              <a:spcAft>
                <a:spcPts val="0"/>
              </a:spcAft>
              <a:buSzPts val="2100"/>
              <a:buNone/>
            </a:pPr>
            <a:r>
              <a:rPr lang="en"/>
              <a:t>    array[neighbouring_nodes]</a:t>
            </a:r>
            <a:r>
              <a:rPr lang="en">
                <a:solidFill>
                  <a:schemeClr val="dk1"/>
                </a:solidFill>
              </a:rPr>
              <a:t>--</a:t>
            </a:r>
            <a:r>
              <a:rPr lang="en"/>
              <a:t>;</a:t>
            </a:r>
            <a:endParaRPr/>
          </a:p>
          <a:p>
            <a:pPr indent="0" lvl="0" marL="0" rtl="0" algn="l">
              <a:lnSpc>
                <a:spcPct val="100000"/>
              </a:lnSpc>
              <a:spcBef>
                <a:spcPts val="0"/>
              </a:spcBef>
              <a:spcAft>
                <a:spcPts val="0"/>
              </a:spcAft>
              <a:buSzPts val="2100"/>
              <a:buNone/>
            </a:pPr>
            <a:r>
              <a:rPr lang="en"/>
              <a:t>    </a:t>
            </a:r>
            <a:r>
              <a:rPr lang="en">
                <a:solidFill>
                  <a:srgbClr val="00C3B1"/>
                </a:solidFill>
              </a:rPr>
              <a:t>solve_minesweeper</a:t>
            </a:r>
            <a:r>
              <a:rPr lang="en"/>
              <a:t>(array</a:t>
            </a:r>
            <a:r>
              <a:rPr lang="en">
                <a:solidFill>
                  <a:schemeClr val="dk1"/>
                </a:solidFill>
              </a:rPr>
              <a:t>,</a:t>
            </a:r>
            <a:r>
              <a:rPr lang="en">
                <a:solidFill>
                  <a:srgbClr val="FF6B65"/>
                </a:solidFill>
              </a:rPr>
              <a:t>mine</a:t>
            </a:r>
            <a:r>
              <a:rPr lang="en"/>
              <a:t>);</a:t>
            </a:r>
            <a:endParaRPr/>
          </a:p>
          <a:p>
            <a:pPr indent="0" lvl="0" marL="0" rtl="0" algn="l">
              <a:lnSpc>
                <a:spcPct val="100000"/>
              </a:lnSpc>
              <a:spcBef>
                <a:spcPts val="0"/>
              </a:spcBef>
              <a:spcAft>
                <a:spcPts val="0"/>
              </a:spcAft>
              <a:buSzPts val="2100"/>
              <a:buNone/>
            </a:pPr>
            <a:r>
              <a:rPr lang="en"/>
              <a:t>    </a:t>
            </a:r>
            <a:r>
              <a:rPr lang="en">
                <a:solidFill>
                  <a:srgbClr val="FF6B65"/>
                </a:solidFill>
              </a:rPr>
              <a:t>mine</a:t>
            </a:r>
            <a:r>
              <a:rPr lang="en"/>
              <a:t>[current_node] </a:t>
            </a:r>
            <a:r>
              <a:rPr lang="en">
                <a:solidFill>
                  <a:schemeClr val="dk1"/>
                </a:solidFill>
              </a:rPr>
              <a:t>=</a:t>
            </a:r>
            <a:r>
              <a:rPr lang="en"/>
              <a:t> 0;</a:t>
            </a:r>
            <a:endParaRPr/>
          </a:p>
          <a:p>
            <a:pPr indent="0" lvl="0" marL="0" rtl="0" algn="l">
              <a:lnSpc>
                <a:spcPct val="100000"/>
              </a:lnSpc>
              <a:spcBef>
                <a:spcPts val="0"/>
              </a:spcBef>
              <a:spcAft>
                <a:spcPts val="0"/>
              </a:spcAft>
              <a:buSzPts val="2100"/>
              <a:buNone/>
            </a:pPr>
            <a:r>
              <a:rPr lang="en"/>
              <a:t>    array[neighbouring_nodes]</a:t>
            </a:r>
            <a:r>
              <a:rPr lang="en">
                <a:solidFill>
                  <a:schemeClr val="dk1"/>
                </a:solidFill>
              </a:rPr>
              <a:t>++</a:t>
            </a:r>
            <a:r>
              <a:rPr lang="en"/>
              <a:t>;</a:t>
            </a:r>
            <a:endParaRPr/>
          </a:p>
          <a:p>
            <a:pPr indent="0" lvl="0" marL="0" rtl="0" algn="l">
              <a:lnSpc>
                <a:spcPct val="100000"/>
              </a:lnSpc>
              <a:spcBef>
                <a:spcPts val="0"/>
              </a:spcBef>
              <a:spcAft>
                <a:spcPts val="0"/>
              </a:spcAft>
              <a:buSzPts val="2100"/>
              <a:buNone/>
            </a:pPr>
            <a:r>
              <a:rPr lang="en"/>
              <a:t>    </a:t>
            </a:r>
            <a:r>
              <a:rPr lang="en">
                <a:solidFill>
                  <a:srgbClr val="00C3B1"/>
                </a:solidFill>
              </a:rPr>
              <a:t>solve_minesweeper</a:t>
            </a:r>
            <a:r>
              <a:rPr lang="en"/>
              <a:t>(array</a:t>
            </a:r>
            <a:r>
              <a:rPr lang="en">
                <a:solidFill>
                  <a:schemeClr val="dk1"/>
                </a:solidFill>
              </a:rPr>
              <a:t>,</a:t>
            </a:r>
            <a:r>
              <a:rPr lang="en">
                <a:solidFill>
                  <a:srgbClr val="FF6B65"/>
                </a:solidFill>
              </a:rPr>
              <a:t>mine</a:t>
            </a:r>
            <a:r>
              <a:rPr lang="en"/>
              <a:t>);</a:t>
            </a:r>
            <a:endParaRPr/>
          </a:p>
          <a:p>
            <a:pPr indent="0" lvl="0" marL="0" rtl="0" algn="l">
              <a:lnSpc>
                <a:spcPct val="100000"/>
              </a:lnSpc>
              <a:spcBef>
                <a:spcPts val="0"/>
              </a:spcBef>
              <a:spcAft>
                <a:spcPts val="0"/>
              </a:spcAft>
              <a:buSzPts val="2100"/>
              <a:buNone/>
            </a:pPr>
            <a:r>
              <a:rPr lang="en"/>
              <a:t>    </a:t>
            </a:r>
            <a:r>
              <a:rPr lang="en">
                <a:solidFill>
                  <a:schemeClr val="lt2"/>
                </a:solidFill>
              </a:rPr>
              <a:t>return</a:t>
            </a:r>
            <a:r>
              <a:rPr lang="en"/>
              <a:t>;</a:t>
            </a:r>
            <a:endParaRPr/>
          </a:p>
          <a:p>
            <a:pPr indent="0" lvl="0" marL="0" rtl="0" algn="l">
              <a:lnSpc>
                <a:spcPct val="100000"/>
              </a:lnSpc>
              <a:spcBef>
                <a:spcPts val="0"/>
              </a:spcBef>
              <a:spcAft>
                <a:spcPts val="0"/>
              </a:spcAft>
              <a:buSzPts val="2100"/>
              <a:buNone/>
            </a:pPr>
            <a:r>
              <a:rPr lang="en"/>
              <a:t>}</a:t>
            </a:r>
            <a:endParaRPr/>
          </a:p>
          <a:p>
            <a:pPr indent="0" lvl="0" marL="0" rtl="0" algn="l">
              <a:lnSpc>
                <a:spcPct val="100000"/>
              </a:lnSpc>
              <a:spcBef>
                <a:spcPts val="0"/>
              </a:spcBef>
              <a:spcAft>
                <a:spcPts val="0"/>
              </a:spcAft>
              <a:buClr>
                <a:schemeClr val="accent4"/>
              </a:buClr>
              <a:buSzPts val="1100"/>
              <a:buFont typeface="Arial"/>
              <a:buNone/>
            </a:pPr>
            <a:r>
              <a:t/>
            </a:r>
            <a:endParaRPr/>
          </a:p>
          <a:p>
            <a:pPr indent="0" lvl="0" marL="0" rtl="0" algn="l">
              <a:lnSpc>
                <a:spcPct val="100000"/>
              </a:lnSpc>
              <a:spcBef>
                <a:spcPts val="0"/>
              </a:spcBef>
              <a:spcAft>
                <a:spcPts val="0"/>
              </a:spcAft>
              <a:buSzPts val="2100"/>
              <a:buNone/>
            </a:pPr>
            <a:r>
              <a:t/>
            </a:r>
            <a:endParaRPr/>
          </a:p>
          <a:p>
            <a:pPr indent="0" lvl="0" marL="0" rtl="0" algn="l">
              <a:lnSpc>
                <a:spcPct val="100000"/>
              </a:lnSpc>
              <a:spcBef>
                <a:spcPts val="0"/>
              </a:spcBef>
              <a:spcAft>
                <a:spcPts val="0"/>
              </a:spcAft>
              <a:buSzPts val="2100"/>
              <a:buNone/>
            </a:pPr>
            <a:r>
              <a:t/>
            </a:r>
            <a:endParaRPr/>
          </a:p>
        </p:txBody>
      </p:sp>
      <p:grpSp>
        <p:nvGrpSpPr>
          <p:cNvPr id="1153" name="Google Shape;1153;p13"/>
          <p:cNvGrpSpPr/>
          <p:nvPr/>
        </p:nvGrpSpPr>
        <p:grpSpPr>
          <a:xfrm>
            <a:off x="6824667" y="1867908"/>
            <a:ext cx="672755" cy="672755"/>
            <a:chOff x="1190625" y="238125"/>
            <a:chExt cx="5219200" cy="5219200"/>
          </a:xfrm>
        </p:grpSpPr>
        <p:sp>
          <p:nvSpPr>
            <p:cNvPr id="1154" name="Google Shape;1154;p13"/>
            <p:cNvSpPr/>
            <p:nvPr/>
          </p:nvSpPr>
          <p:spPr>
            <a:xfrm>
              <a:off x="1190625" y="238125"/>
              <a:ext cx="5219200" cy="5219200"/>
            </a:xfrm>
            <a:custGeom>
              <a:rect b="b" l="l" r="r" t="t"/>
              <a:pathLst>
                <a:path extrusionOk="0" h="208768" w="208768">
                  <a:moveTo>
                    <a:pt x="22703" y="0"/>
                  </a:moveTo>
                  <a:cubicBezTo>
                    <a:pt x="10177" y="0"/>
                    <a:pt x="0" y="10177"/>
                    <a:pt x="0" y="22703"/>
                  </a:cubicBezTo>
                  <a:lnTo>
                    <a:pt x="0" y="186064"/>
                  </a:lnTo>
                  <a:cubicBezTo>
                    <a:pt x="0" y="198590"/>
                    <a:pt x="10177" y="208767"/>
                    <a:pt x="22703" y="208767"/>
                  </a:cubicBezTo>
                  <a:lnTo>
                    <a:pt x="186064" y="208767"/>
                  </a:lnTo>
                  <a:cubicBezTo>
                    <a:pt x="198590" y="208767"/>
                    <a:pt x="208767" y="198590"/>
                    <a:pt x="208767" y="186064"/>
                  </a:cubicBezTo>
                  <a:lnTo>
                    <a:pt x="208767" y="22703"/>
                  </a:lnTo>
                  <a:cubicBezTo>
                    <a:pt x="208767" y="10177"/>
                    <a:pt x="198590" y="0"/>
                    <a:pt x="1860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3"/>
            <p:cNvSpPr/>
            <p:nvPr/>
          </p:nvSpPr>
          <p:spPr>
            <a:xfrm>
              <a:off x="3800200" y="238125"/>
              <a:ext cx="2609625" cy="5219200"/>
            </a:xfrm>
            <a:custGeom>
              <a:rect b="b" l="l" r="r" t="t"/>
              <a:pathLst>
                <a:path extrusionOk="0" h="208768" w="104385">
                  <a:moveTo>
                    <a:pt x="1" y="0"/>
                  </a:moveTo>
                  <a:lnTo>
                    <a:pt x="1" y="208767"/>
                  </a:lnTo>
                  <a:lnTo>
                    <a:pt x="81681" y="208767"/>
                  </a:lnTo>
                  <a:cubicBezTo>
                    <a:pt x="94207" y="208767"/>
                    <a:pt x="104384" y="198590"/>
                    <a:pt x="104384" y="186064"/>
                  </a:cubicBezTo>
                  <a:lnTo>
                    <a:pt x="104384" y="22703"/>
                  </a:lnTo>
                  <a:cubicBezTo>
                    <a:pt x="104384" y="10177"/>
                    <a:pt x="94207" y="0"/>
                    <a:pt x="816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3"/>
            <p:cNvSpPr/>
            <p:nvPr/>
          </p:nvSpPr>
          <p:spPr>
            <a:xfrm>
              <a:off x="1530675" y="578175"/>
              <a:ext cx="4539075" cy="4539075"/>
            </a:xfrm>
            <a:custGeom>
              <a:rect b="b" l="l" r="r" t="t"/>
              <a:pathLst>
                <a:path extrusionOk="0" h="181563" w="181563">
                  <a:moveTo>
                    <a:pt x="9101" y="0"/>
                  </a:moveTo>
                  <a:cubicBezTo>
                    <a:pt x="4078" y="0"/>
                    <a:pt x="0" y="4078"/>
                    <a:pt x="0" y="9101"/>
                  </a:cubicBezTo>
                  <a:lnTo>
                    <a:pt x="0" y="172462"/>
                  </a:lnTo>
                  <a:cubicBezTo>
                    <a:pt x="0" y="177485"/>
                    <a:pt x="4078" y="181563"/>
                    <a:pt x="9101" y="181563"/>
                  </a:cubicBezTo>
                  <a:lnTo>
                    <a:pt x="172462" y="181563"/>
                  </a:lnTo>
                  <a:cubicBezTo>
                    <a:pt x="177485" y="181563"/>
                    <a:pt x="181563" y="177485"/>
                    <a:pt x="181563" y="172462"/>
                  </a:cubicBezTo>
                  <a:lnTo>
                    <a:pt x="181563" y="9101"/>
                  </a:lnTo>
                  <a:cubicBezTo>
                    <a:pt x="181563" y="4078"/>
                    <a:pt x="177485" y="0"/>
                    <a:pt x="1724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3"/>
            <p:cNvSpPr/>
            <p:nvPr/>
          </p:nvSpPr>
          <p:spPr>
            <a:xfrm>
              <a:off x="3800200" y="578175"/>
              <a:ext cx="2269550" cy="4539075"/>
            </a:xfrm>
            <a:custGeom>
              <a:rect b="b" l="l" r="r" t="t"/>
              <a:pathLst>
                <a:path extrusionOk="0" h="181563" w="90782">
                  <a:moveTo>
                    <a:pt x="1" y="0"/>
                  </a:moveTo>
                  <a:lnTo>
                    <a:pt x="1" y="181563"/>
                  </a:lnTo>
                  <a:lnTo>
                    <a:pt x="81681" y="181563"/>
                  </a:lnTo>
                  <a:cubicBezTo>
                    <a:pt x="86704" y="181563"/>
                    <a:pt x="90782" y="177485"/>
                    <a:pt x="90782" y="172462"/>
                  </a:cubicBezTo>
                  <a:lnTo>
                    <a:pt x="90782" y="9101"/>
                  </a:lnTo>
                  <a:cubicBezTo>
                    <a:pt x="90782" y="4078"/>
                    <a:pt x="86704" y="0"/>
                    <a:pt x="816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3"/>
            <p:cNvSpPr/>
            <p:nvPr/>
          </p:nvSpPr>
          <p:spPr>
            <a:xfrm>
              <a:off x="2081950" y="3528225"/>
              <a:ext cx="1054450" cy="1021250"/>
            </a:xfrm>
            <a:custGeom>
              <a:rect b="b" l="l" r="r" t="t"/>
              <a:pathLst>
                <a:path extrusionOk="0" h="40850" w="42178">
                  <a:moveTo>
                    <a:pt x="7466" y="1"/>
                  </a:moveTo>
                  <a:cubicBezTo>
                    <a:pt x="5725" y="1"/>
                    <a:pt x="3980" y="670"/>
                    <a:pt x="2643" y="2007"/>
                  </a:cubicBezTo>
                  <a:cubicBezTo>
                    <a:pt x="1" y="4649"/>
                    <a:pt x="1" y="8988"/>
                    <a:pt x="2643" y="11630"/>
                  </a:cubicBezTo>
                  <a:lnTo>
                    <a:pt x="11450" y="20437"/>
                  </a:lnTo>
                  <a:lnTo>
                    <a:pt x="2643" y="29245"/>
                  </a:lnTo>
                  <a:cubicBezTo>
                    <a:pt x="1" y="31887"/>
                    <a:pt x="1" y="36193"/>
                    <a:pt x="2643" y="38867"/>
                  </a:cubicBezTo>
                  <a:cubicBezTo>
                    <a:pt x="3980" y="40189"/>
                    <a:pt x="5725" y="40849"/>
                    <a:pt x="7466" y="40849"/>
                  </a:cubicBezTo>
                  <a:cubicBezTo>
                    <a:pt x="9207" y="40849"/>
                    <a:pt x="10944" y="40189"/>
                    <a:pt x="12266" y="38867"/>
                  </a:cubicBezTo>
                  <a:lnTo>
                    <a:pt x="21073" y="30060"/>
                  </a:lnTo>
                  <a:lnTo>
                    <a:pt x="29880" y="38867"/>
                  </a:lnTo>
                  <a:cubicBezTo>
                    <a:pt x="31201" y="40189"/>
                    <a:pt x="32947" y="40849"/>
                    <a:pt x="34692" y="40849"/>
                  </a:cubicBezTo>
                  <a:cubicBezTo>
                    <a:pt x="36437" y="40849"/>
                    <a:pt x="38182" y="40189"/>
                    <a:pt x="39503" y="38867"/>
                  </a:cubicBezTo>
                  <a:cubicBezTo>
                    <a:pt x="42178" y="36193"/>
                    <a:pt x="42178" y="31887"/>
                    <a:pt x="39503" y="29245"/>
                  </a:cubicBezTo>
                  <a:lnTo>
                    <a:pt x="30696" y="20437"/>
                  </a:lnTo>
                  <a:lnTo>
                    <a:pt x="39503" y="11630"/>
                  </a:lnTo>
                  <a:cubicBezTo>
                    <a:pt x="42178" y="8988"/>
                    <a:pt x="42178" y="4649"/>
                    <a:pt x="39503" y="2007"/>
                  </a:cubicBezTo>
                  <a:cubicBezTo>
                    <a:pt x="38182" y="670"/>
                    <a:pt x="36437" y="1"/>
                    <a:pt x="34692" y="1"/>
                  </a:cubicBezTo>
                  <a:cubicBezTo>
                    <a:pt x="32947" y="1"/>
                    <a:pt x="31201" y="670"/>
                    <a:pt x="29880" y="2007"/>
                  </a:cubicBezTo>
                  <a:lnTo>
                    <a:pt x="21073" y="10814"/>
                  </a:lnTo>
                  <a:lnTo>
                    <a:pt x="12266" y="2007"/>
                  </a:lnTo>
                  <a:cubicBezTo>
                    <a:pt x="10944" y="670"/>
                    <a:pt x="9207" y="1"/>
                    <a:pt x="74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3"/>
            <p:cNvSpPr/>
            <p:nvPr/>
          </p:nvSpPr>
          <p:spPr>
            <a:xfrm>
              <a:off x="3629775" y="238125"/>
              <a:ext cx="340900" cy="5219200"/>
            </a:xfrm>
            <a:custGeom>
              <a:rect b="b" l="l" r="r" t="t"/>
              <a:pathLst>
                <a:path extrusionOk="0" h="208768" w="13636">
                  <a:moveTo>
                    <a:pt x="0" y="0"/>
                  </a:moveTo>
                  <a:lnTo>
                    <a:pt x="0" y="208767"/>
                  </a:lnTo>
                  <a:lnTo>
                    <a:pt x="13635" y="208767"/>
                  </a:lnTo>
                  <a:lnTo>
                    <a:pt x="136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3"/>
            <p:cNvSpPr/>
            <p:nvPr/>
          </p:nvSpPr>
          <p:spPr>
            <a:xfrm>
              <a:off x="1190625" y="2677275"/>
              <a:ext cx="5219200" cy="340900"/>
            </a:xfrm>
            <a:custGeom>
              <a:rect b="b" l="l" r="r" t="t"/>
              <a:pathLst>
                <a:path extrusionOk="0" h="13636" w="208768">
                  <a:moveTo>
                    <a:pt x="0" y="0"/>
                  </a:moveTo>
                  <a:lnTo>
                    <a:pt x="0" y="13635"/>
                  </a:lnTo>
                  <a:lnTo>
                    <a:pt x="208767" y="13635"/>
                  </a:lnTo>
                  <a:lnTo>
                    <a:pt x="2087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3"/>
            <p:cNvSpPr/>
            <p:nvPr/>
          </p:nvSpPr>
          <p:spPr>
            <a:xfrm>
              <a:off x="3800200" y="238125"/>
              <a:ext cx="170475" cy="5219200"/>
            </a:xfrm>
            <a:custGeom>
              <a:rect b="b" l="l" r="r" t="t"/>
              <a:pathLst>
                <a:path extrusionOk="0" h="208768" w="6819">
                  <a:moveTo>
                    <a:pt x="1" y="0"/>
                  </a:moveTo>
                  <a:lnTo>
                    <a:pt x="1" y="208767"/>
                  </a:lnTo>
                  <a:lnTo>
                    <a:pt x="6818" y="208767"/>
                  </a:lnTo>
                  <a:lnTo>
                    <a:pt x="68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3"/>
            <p:cNvSpPr/>
            <p:nvPr/>
          </p:nvSpPr>
          <p:spPr>
            <a:xfrm>
              <a:off x="3800200" y="2677275"/>
              <a:ext cx="2609625" cy="340900"/>
            </a:xfrm>
            <a:custGeom>
              <a:rect b="b" l="l" r="r" t="t"/>
              <a:pathLst>
                <a:path extrusionOk="0" h="13636" w="104385">
                  <a:moveTo>
                    <a:pt x="1" y="0"/>
                  </a:moveTo>
                  <a:lnTo>
                    <a:pt x="1" y="13635"/>
                  </a:lnTo>
                  <a:lnTo>
                    <a:pt x="104384" y="13635"/>
                  </a:lnTo>
                  <a:lnTo>
                    <a:pt x="1043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3"/>
            <p:cNvSpPr/>
            <p:nvPr/>
          </p:nvSpPr>
          <p:spPr>
            <a:xfrm>
              <a:off x="4310700" y="975325"/>
              <a:ext cx="1361900" cy="1361900"/>
            </a:xfrm>
            <a:custGeom>
              <a:rect b="b" l="l" r="r" t="t"/>
              <a:pathLst>
                <a:path extrusionOk="0" h="54476" w="54476">
                  <a:moveTo>
                    <a:pt x="27238" y="13635"/>
                  </a:moveTo>
                  <a:cubicBezTo>
                    <a:pt x="34741" y="13635"/>
                    <a:pt x="40841" y="19735"/>
                    <a:pt x="40841" y="27238"/>
                  </a:cubicBezTo>
                  <a:cubicBezTo>
                    <a:pt x="40841" y="34773"/>
                    <a:pt x="34741" y="40873"/>
                    <a:pt x="27238" y="40873"/>
                  </a:cubicBezTo>
                  <a:cubicBezTo>
                    <a:pt x="19703" y="40873"/>
                    <a:pt x="13603" y="34773"/>
                    <a:pt x="13603" y="27238"/>
                  </a:cubicBezTo>
                  <a:cubicBezTo>
                    <a:pt x="13603" y="19735"/>
                    <a:pt x="19703" y="13635"/>
                    <a:pt x="27238" y="13635"/>
                  </a:cubicBezTo>
                  <a:close/>
                  <a:moveTo>
                    <a:pt x="27238" y="0"/>
                  </a:moveTo>
                  <a:cubicBezTo>
                    <a:pt x="12200" y="0"/>
                    <a:pt x="1" y="12200"/>
                    <a:pt x="1" y="27238"/>
                  </a:cubicBezTo>
                  <a:cubicBezTo>
                    <a:pt x="1" y="42276"/>
                    <a:pt x="12200" y="54476"/>
                    <a:pt x="27238" y="54476"/>
                  </a:cubicBezTo>
                  <a:cubicBezTo>
                    <a:pt x="42276" y="54476"/>
                    <a:pt x="54476" y="42276"/>
                    <a:pt x="54476" y="27238"/>
                  </a:cubicBezTo>
                  <a:cubicBezTo>
                    <a:pt x="54476" y="12200"/>
                    <a:pt x="42276" y="0"/>
                    <a:pt x="272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4" name="Google Shape;1164;p13"/>
          <p:cNvSpPr txBox="1"/>
          <p:nvPr>
            <p:ph idx="4294967295" type="subTitle"/>
          </p:nvPr>
        </p:nvSpPr>
        <p:spPr>
          <a:xfrm>
            <a:off x="6161901" y="2677075"/>
            <a:ext cx="1998300" cy="285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lt1"/>
              </a:buClr>
              <a:buSzPts val="1600"/>
              <a:buFont typeface="Maven Pro"/>
              <a:buNone/>
            </a:pPr>
            <a:r>
              <a:rPr b="0" i="0" lang="en" sz="1600" u="none" cap="none" strike="noStrike">
                <a:solidFill>
                  <a:schemeClr val="lt1"/>
                </a:solidFill>
                <a:latin typeface="Maven Pro"/>
                <a:ea typeface="Maven Pro"/>
                <a:cs typeface="Maven Pro"/>
                <a:sym typeface="Maven Pro"/>
              </a:rPr>
              <a:t>MINESWEEPER SOLVER</a:t>
            </a:r>
            <a:endParaRPr b="0" i="0" sz="1600" u="none" cap="none" strike="noStrike">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4"/>
          <p:cNvSpPr txBox="1"/>
          <p:nvPr>
            <p:ph type="title"/>
          </p:nvPr>
        </p:nvSpPr>
        <p:spPr>
          <a:xfrm>
            <a:off x="706225" y="2501750"/>
            <a:ext cx="4168200" cy="98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 Code</a:t>
            </a:r>
            <a:endParaRPr/>
          </a:p>
        </p:txBody>
      </p:sp>
      <p:sp>
        <p:nvSpPr>
          <p:cNvPr id="1170" name="Google Shape;1170;p14"/>
          <p:cNvSpPr txBox="1"/>
          <p:nvPr>
            <p:ph idx="2" type="title"/>
          </p:nvPr>
        </p:nvSpPr>
        <p:spPr>
          <a:xfrm>
            <a:off x="706225" y="1514800"/>
            <a:ext cx="2755500" cy="98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lang="en"/>
              <a:t>03</a:t>
            </a:r>
            <a:endParaRPr/>
          </a:p>
        </p:txBody>
      </p:sp>
      <p:sp>
        <p:nvSpPr>
          <p:cNvPr id="1171" name="Google Shape;1171;p14"/>
          <p:cNvSpPr txBox="1"/>
          <p:nvPr>
            <p:ph idx="1" type="subTitle"/>
          </p:nvPr>
        </p:nvSpPr>
        <p:spPr>
          <a:xfrm>
            <a:off x="717500" y="3488750"/>
            <a:ext cx="2707800" cy="70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accent4"/>
              </a:buClr>
              <a:buSzPts val="1100"/>
              <a:buFont typeface="Arial"/>
              <a:buNone/>
            </a:pPr>
            <a:r>
              <a:rPr lang="en">
                <a:latin typeface="Maven Pro"/>
                <a:ea typeface="Maven Pro"/>
                <a:cs typeface="Maven Pro"/>
                <a:sym typeface="Maven Pro"/>
              </a:rPr>
              <a:t>Describing the implementation of the algorithm</a:t>
            </a:r>
            <a:endParaRPr>
              <a:latin typeface="Maven Pro"/>
              <a:ea typeface="Maven Pro"/>
              <a:cs typeface="Maven Pro"/>
              <a:sym typeface="Maven Pro"/>
            </a:endParaRPr>
          </a:p>
          <a:p>
            <a:pPr indent="0" lvl="0" marL="0" rtl="0" algn="l">
              <a:lnSpc>
                <a:spcPct val="100000"/>
              </a:lnSpc>
              <a:spcBef>
                <a:spcPts val="0"/>
              </a:spcBef>
              <a:spcAft>
                <a:spcPts val="0"/>
              </a:spcAft>
              <a:buClr>
                <a:schemeClr val="accent4"/>
              </a:buClr>
              <a:buSzPts val="1100"/>
              <a:buFont typeface="Arial"/>
              <a:buNone/>
            </a:pPr>
            <a:r>
              <a:t/>
            </a:r>
            <a:endParaRPr>
              <a:latin typeface="Maven Pro"/>
              <a:ea typeface="Maven Pro"/>
              <a:cs typeface="Maven Pro"/>
              <a:sym typeface="Maven Pro"/>
            </a:endParaRPr>
          </a:p>
          <a:p>
            <a:pPr indent="0" lvl="0" marL="0" rtl="0" algn="l">
              <a:lnSpc>
                <a:spcPct val="100000"/>
              </a:lnSpc>
              <a:spcBef>
                <a:spcPts val="0"/>
              </a:spcBef>
              <a:spcAft>
                <a:spcPts val="0"/>
              </a:spcAft>
              <a:buSzPts val="1600"/>
              <a:buNone/>
            </a:pPr>
            <a:r>
              <a:t/>
            </a:r>
            <a:endParaRPr>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5"/>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700"/>
              <a:t>INPUT GENERATING FUNCTIONS</a:t>
            </a:r>
            <a:endParaRPr sz="1700"/>
          </a:p>
        </p:txBody>
      </p:sp>
      <p:sp>
        <p:nvSpPr>
          <p:cNvPr id="1177" name="Google Shape;1177;p15"/>
          <p:cNvSpPr txBox="1"/>
          <p:nvPr/>
        </p:nvSpPr>
        <p:spPr>
          <a:xfrm>
            <a:off x="2086025" y="1059875"/>
            <a:ext cx="4971900" cy="9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aven Pro"/>
                <a:ea typeface="Maven Pro"/>
                <a:cs typeface="Maven Pro"/>
                <a:sym typeface="Maven Pro"/>
              </a:rPr>
              <a:t>User has to input the rows, cols and probability of finding the mine in the grid</a:t>
            </a:r>
            <a:endParaRPr b="0" i="0" sz="1400" u="none" cap="none" strike="noStrike">
              <a:solidFill>
                <a:schemeClr val="lt1"/>
              </a:solidFill>
              <a:latin typeface="Maven Pro"/>
              <a:ea typeface="Maven Pro"/>
              <a:cs typeface="Maven Pro"/>
              <a:sym typeface="Maven Pro"/>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accent4"/>
              </a:solidFill>
              <a:latin typeface="Maven Pro"/>
              <a:ea typeface="Maven Pro"/>
              <a:cs typeface="Maven Pro"/>
              <a:sym typeface="Maven Pro"/>
            </a:endParaRPr>
          </a:p>
          <a:p>
            <a:pPr indent="0" lvl="0" marL="0" marR="0" rtl="0" algn="ctr">
              <a:lnSpc>
                <a:spcPct val="100000"/>
              </a:lnSpc>
              <a:spcBef>
                <a:spcPts val="1600"/>
              </a:spcBef>
              <a:spcAft>
                <a:spcPts val="0"/>
              </a:spcAft>
              <a:buClr>
                <a:srgbClr val="000000"/>
              </a:buClr>
              <a:buSzPts val="1400"/>
              <a:buFont typeface="Arial"/>
              <a:buNone/>
            </a:pPr>
            <a:r>
              <a:t/>
            </a:r>
            <a:endParaRPr b="0" i="0" sz="1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Maven Pro"/>
              <a:ea typeface="Maven Pro"/>
              <a:cs typeface="Maven Pro"/>
              <a:sym typeface="Maven Pro"/>
            </a:endParaRPr>
          </a:p>
        </p:txBody>
      </p:sp>
      <p:sp>
        <p:nvSpPr>
          <p:cNvPr id="1178" name="Google Shape;1178;p15"/>
          <p:cNvSpPr txBox="1"/>
          <p:nvPr/>
        </p:nvSpPr>
        <p:spPr>
          <a:xfrm>
            <a:off x="396600" y="1710375"/>
            <a:ext cx="8366100" cy="334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accent4"/>
              </a:buClr>
              <a:buSzPts val="1100"/>
              <a:buFont typeface="Arial"/>
              <a:buNone/>
            </a:pPr>
            <a:r>
              <a:rPr b="0" i="0" lang="en" sz="1000" u="none" cap="none" strike="noStrike">
                <a:solidFill>
                  <a:srgbClr val="F92672"/>
                </a:solidFill>
                <a:highlight>
                  <a:srgbClr val="23241F"/>
                </a:highlight>
                <a:latin typeface="Consolas"/>
                <a:ea typeface="Consolas"/>
                <a:cs typeface="Consolas"/>
                <a:sym typeface="Consolas"/>
              </a:rPr>
              <a:t>void</a:t>
            </a: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A6E22E"/>
                </a:solidFill>
                <a:highlight>
                  <a:srgbClr val="23241F"/>
                </a:highlight>
                <a:latin typeface="Consolas"/>
                <a:ea typeface="Consolas"/>
                <a:cs typeface="Consolas"/>
                <a:sym typeface="Consolas"/>
              </a:rPr>
              <a:t>mineGenerator</a:t>
            </a:r>
            <a:r>
              <a:rPr b="0" i="0" lang="en" sz="1000" u="none" cap="none" strike="noStrike">
                <a:solidFill>
                  <a:srgbClr val="F8F8F2"/>
                </a:solidFill>
                <a:highlight>
                  <a:srgbClr val="23241F"/>
                </a:highlight>
                <a:latin typeface="Consolas"/>
                <a:ea typeface="Consolas"/>
                <a:cs typeface="Consolas"/>
                <a:sym typeface="Consolas"/>
              </a:rPr>
              <a:t>(</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mineGrid[CMAX][CMAX],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row,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col,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mine)</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srand(time(</a:t>
            </a:r>
            <a:r>
              <a:rPr b="0" i="0" lang="en" sz="1000" u="none" cap="none" strike="noStrike">
                <a:solidFill>
                  <a:srgbClr val="AE81FF"/>
                </a:solidFill>
                <a:highlight>
                  <a:srgbClr val="23241F"/>
                </a:highlight>
                <a:latin typeface="Consolas"/>
                <a:ea typeface="Consolas"/>
                <a:cs typeface="Consolas"/>
                <a:sym typeface="Consolas"/>
              </a:rPr>
              <a:t>NULL</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seed;</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mines[row][col];</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for</a:t>
            </a: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i = </a:t>
            </a:r>
            <a:r>
              <a:rPr b="0" i="0" lang="en" sz="1000" u="none" cap="none" strike="noStrike">
                <a:solidFill>
                  <a:srgbClr val="AE81FF"/>
                </a:solidFill>
                <a:highlight>
                  <a:srgbClr val="23241F"/>
                </a:highlight>
                <a:latin typeface="Consolas"/>
                <a:ea typeface="Consolas"/>
                <a:cs typeface="Consolas"/>
                <a:sym typeface="Consolas"/>
              </a:rPr>
              <a:t>0</a:t>
            </a:r>
            <a:r>
              <a:rPr b="0" i="0" lang="en" sz="1000" u="none" cap="none" strike="noStrike">
                <a:solidFill>
                  <a:srgbClr val="F8F8F2"/>
                </a:solidFill>
                <a:highlight>
                  <a:srgbClr val="23241F"/>
                </a:highlight>
                <a:latin typeface="Consolas"/>
                <a:ea typeface="Consolas"/>
                <a:cs typeface="Consolas"/>
                <a:sym typeface="Consolas"/>
              </a:rPr>
              <a:t>; i &lt; row; i++)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for</a:t>
            </a: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j = </a:t>
            </a:r>
            <a:r>
              <a:rPr b="0" i="0" lang="en" sz="1000" u="none" cap="none" strike="noStrike">
                <a:solidFill>
                  <a:srgbClr val="AE81FF"/>
                </a:solidFill>
                <a:highlight>
                  <a:srgbClr val="23241F"/>
                </a:highlight>
                <a:latin typeface="Consolas"/>
                <a:ea typeface="Consolas"/>
                <a:cs typeface="Consolas"/>
                <a:sym typeface="Consolas"/>
              </a:rPr>
              <a:t>0</a:t>
            </a:r>
            <a:r>
              <a:rPr b="0" i="0" lang="en" sz="1000" u="none" cap="none" strike="noStrike">
                <a:solidFill>
                  <a:srgbClr val="F8F8F2"/>
                </a:solidFill>
                <a:highlight>
                  <a:srgbClr val="23241F"/>
                </a:highlight>
                <a:latin typeface="Consolas"/>
                <a:ea typeface="Consolas"/>
                <a:cs typeface="Consolas"/>
                <a:sym typeface="Consolas"/>
              </a:rPr>
              <a:t>; j &lt; col; j++)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seed = rand() % </a:t>
            </a:r>
            <a:r>
              <a:rPr b="0" i="0" lang="en" sz="1000" u="none" cap="none" strike="noStrike">
                <a:solidFill>
                  <a:srgbClr val="AE81FF"/>
                </a:solidFill>
                <a:highlight>
                  <a:srgbClr val="23241F"/>
                </a:highlight>
                <a:latin typeface="Consolas"/>
                <a:ea typeface="Consolas"/>
                <a:cs typeface="Consolas"/>
                <a:sym typeface="Consolas"/>
              </a:rPr>
              <a:t>100</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if</a:t>
            </a:r>
            <a:r>
              <a:rPr b="0" i="0" lang="en" sz="1000" u="none" cap="none" strike="noStrike">
                <a:solidFill>
                  <a:srgbClr val="F8F8F2"/>
                </a:solidFill>
                <a:highlight>
                  <a:srgbClr val="23241F"/>
                </a:highlight>
                <a:latin typeface="Consolas"/>
                <a:ea typeface="Consolas"/>
                <a:cs typeface="Consolas"/>
                <a:sym typeface="Consolas"/>
              </a:rPr>
              <a:t> (seed &lt; mine)</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mines[i][j] = </a:t>
            </a:r>
            <a:r>
              <a:rPr b="0" i="0" lang="en" sz="1000" u="none" cap="none" strike="noStrike">
                <a:solidFill>
                  <a:srgbClr val="AE81FF"/>
                </a:solidFill>
                <a:highlight>
                  <a:srgbClr val="23241F"/>
                </a:highlight>
                <a:latin typeface="Consolas"/>
                <a:ea typeface="Consolas"/>
                <a:cs typeface="Consolas"/>
                <a:sym typeface="Consolas"/>
              </a:rPr>
              <a:t>true</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else</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mines[i][j] = </a:t>
            </a:r>
            <a:r>
              <a:rPr b="0" i="0" lang="en" sz="1000" u="none" cap="none" strike="noStrike">
                <a:solidFill>
                  <a:srgbClr val="AE81FF"/>
                </a:solidFill>
                <a:highlight>
                  <a:srgbClr val="23241F"/>
                </a:highlight>
                <a:latin typeface="Consolas"/>
                <a:ea typeface="Consolas"/>
                <a:cs typeface="Consolas"/>
                <a:sym typeface="Consolas"/>
              </a:rPr>
              <a:t>false</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endParaRPr b="0" i="0" sz="1000" u="none" cap="none" strike="noStrike">
              <a:solidFill>
                <a:srgbClr val="000000"/>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16"/>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700"/>
              <a:t>INPUT GENERATING FUNCTIONS</a:t>
            </a:r>
            <a:endParaRPr sz="1700"/>
          </a:p>
        </p:txBody>
      </p:sp>
      <p:sp>
        <p:nvSpPr>
          <p:cNvPr id="1184" name="Google Shape;1184;p16"/>
          <p:cNvSpPr txBox="1"/>
          <p:nvPr/>
        </p:nvSpPr>
        <p:spPr>
          <a:xfrm>
            <a:off x="2086025" y="1059875"/>
            <a:ext cx="4971900" cy="9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aven Pro"/>
                <a:ea typeface="Maven Pro"/>
                <a:cs typeface="Maven Pro"/>
                <a:sym typeface="Maven Pro"/>
              </a:rPr>
              <a:t>CONTD…</a:t>
            </a:r>
            <a:endParaRPr b="0" i="0" sz="1400" u="none" cap="none" strike="noStrike">
              <a:solidFill>
                <a:schemeClr val="lt1"/>
              </a:solidFill>
              <a:latin typeface="Maven Pro"/>
              <a:ea typeface="Maven Pro"/>
              <a:cs typeface="Maven Pro"/>
              <a:sym typeface="Maven Pro"/>
            </a:endParaRPr>
          </a:p>
        </p:txBody>
      </p:sp>
      <p:sp>
        <p:nvSpPr>
          <p:cNvPr id="1185" name="Google Shape;1185;p16"/>
          <p:cNvSpPr txBox="1"/>
          <p:nvPr/>
        </p:nvSpPr>
        <p:spPr>
          <a:xfrm>
            <a:off x="396600" y="1611223"/>
            <a:ext cx="8366100" cy="352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E6DB74"/>
                </a:solidFill>
                <a:highlight>
                  <a:srgbClr val="23241F"/>
                </a:highlight>
                <a:latin typeface="Consolas"/>
                <a:ea typeface="Consolas"/>
                <a:cs typeface="Consolas"/>
                <a:sym typeface="Consolas"/>
              </a:rPr>
              <a:t>cout</a:t>
            </a:r>
            <a:r>
              <a:rPr b="0" i="0" lang="en" sz="1000" u="none" cap="none" strike="noStrike">
                <a:solidFill>
                  <a:srgbClr val="F8F8F2"/>
                </a:solidFill>
                <a:highlight>
                  <a:srgbClr val="23241F"/>
                </a:highlight>
                <a:latin typeface="Consolas"/>
                <a:ea typeface="Consolas"/>
                <a:cs typeface="Consolas"/>
                <a:sym typeface="Consolas"/>
              </a:rPr>
              <a:t> &lt;&lt; </a:t>
            </a:r>
            <a:r>
              <a:rPr b="0" i="0" lang="en" sz="1000" u="none" cap="none" strike="noStrike">
                <a:solidFill>
                  <a:srgbClr val="E6DB74"/>
                </a:solidFill>
                <a:highlight>
                  <a:srgbClr val="23241F"/>
                </a:highlight>
                <a:latin typeface="Consolas"/>
                <a:ea typeface="Consolas"/>
                <a:cs typeface="Consolas"/>
                <a:sym typeface="Consolas"/>
              </a:rPr>
              <a:t>"User Input:\n"</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for</a:t>
            </a: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i = </a:t>
            </a:r>
            <a:r>
              <a:rPr b="0" i="0" lang="en" sz="1000" u="none" cap="none" strike="noStrike">
                <a:solidFill>
                  <a:srgbClr val="AE81FF"/>
                </a:solidFill>
                <a:highlight>
                  <a:srgbClr val="23241F"/>
                </a:highlight>
                <a:latin typeface="Consolas"/>
                <a:ea typeface="Consolas"/>
                <a:cs typeface="Consolas"/>
                <a:sym typeface="Consolas"/>
              </a:rPr>
              <a:t>0</a:t>
            </a:r>
            <a:r>
              <a:rPr b="0" i="0" lang="en" sz="1000" u="none" cap="none" strike="noStrike">
                <a:solidFill>
                  <a:srgbClr val="F8F8F2"/>
                </a:solidFill>
                <a:highlight>
                  <a:srgbClr val="23241F"/>
                </a:highlight>
                <a:latin typeface="Consolas"/>
                <a:ea typeface="Consolas"/>
                <a:cs typeface="Consolas"/>
                <a:sym typeface="Consolas"/>
              </a:rPr>
              <a:t>; i &lt; row; i++)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for</a:t>
            </a: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j = </a:t>
            </a:r>
            <a:r>
              <a:rPr b="0" i="0" lang="en" sz="1000" u="none" cap="none" strike="noStrike">
                <a:solidFill>
                  <a:srgbClr val="AE81FF"/>
                </a:solidFill>
                <a:highlight>
                  <a:srgbClr val="23241F"/>
                </a:highlight>
                <a:latin typeface="Consolas"/>
                <a:ea typeface="Consolas"/>
                <a:cs typeface="Consolas"/>
                <a:sym typeface="Consolas"/>
              </a:rPr>
              <a:t>0</a:t>
            </a:r>
            <a:r>
              <a:rPr b="0" i="0" lang="en" sz="1000" u="none" cap="none" strike="noStrike">
                <a:solidFill>
                  <a:srgbClr val="F8F8F2"/>
                </a:solidFill>
                <a:highlight>
                  <a:srgbClr val="23241F"/>
                </a:highlight>
                <a:latin typeface="Consolas"/>
                <a:ea typeface="Consolas"/>
                <a:cs typeface="Consolas"/>
                <a:sym typeface="Consolas"/>
              </a:rPr>
              <a:t>; j &lt; col; j++)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mineGrid[i][j] = </a:t>
            </a:r>
            <a:r>
              <a:rPr b="0" i="0" lang="en" sz="1000" u="none" cap="none" strike="noStrike">
                <a:solidFill>
                  <a:srgbClr val="AE81FF"/>
                </a:solidFill>
                <a:highlight>
                  <a:srgbClr val="23241F"/>
                </a:highlight>
                <a:latin typeface="Consolas"/>
                <a:ea typeface="Consolas"/>
                <a:cs typeface="Consolas"/>
                <a:sym typeface="Consolas"/>
              </a:rPr>
              <a:t>0</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for</a:t>
            </a: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int</a:t>
            </a:r>
            <a:r>
              <a:rPr b="0" i="0" lang="en" sz="1000" u="none" cap="none" strike="noStrike">
                <a:solidFill>
                  <a:srgbClr val="F8F8F2"/>
                </a:solidFill>
                <a:highlight>
                  <a:srgbClr val="23241F"/>
                </a:highlight>
                <a:latin typeface="Consolas"/>
                <a:ea typeface="Consolas"/>
                <a:cs typeface="Consolas"/>
                <a:sym typeface="Consolas"/>
              </a:rPr>
              <a:t> k = </a:t>
            </a:r>
            <a:r>
              <a:rPr b="0" i="0" lang="en" sz="1000" u="none" cap="none" strike="noStrike">
                <a:solidFill>
                  <a:srgbClr val="AE81FF"/>
                </a:solidFill>
                <a:highlight>
                  <a:srgbClr val="23241F"/>
                </a:highlight>
                <a:latin typeface="Consolas"/>
                <a:ea typeface="Consolas"/>
                <a:cs typeface="Consolas"/>
                <a:sym typeface="Consolas"/>
              </a:rPr>
              <a:t>0</a:t>
            </a:r>
            <a:r>
              <a:rPr b="0" i="0" lang="en" sz="1000" u="none" cap="none" strike="noStrike">
                <a:solidFill>
                  <a:srgbClr val="F8F8F2"/>
                </a:solidFill>
                <a:highlight>
                  <a:srgbClr val="23241F"/>
                </a:highlight>
                <a:latin typeface="Consolas"/>
                <a:ea typeface="Consolas"/>
                <a:cs typeface="Consolas"/>
                <a:sym typeface="Consolas"/>
              </a:rPr>
              <a:t>; k &lt; </a:t>
            </a:r>
            <a:r>
              <a:rPr b="0" i="0" lang="en" sz="1000" u="none" cap="none" strike="noStrike">
                <a:solidFill>
                  <a:srgbClr val="AE81FF"/>
                </a:solidFill>
                <a:highlight>
                  <a:srgbClr val="23241F"/>
                </a:highlight>
                <a:latin typeface="Consolas"/>
                <a:ea typeface="Consolas"/>
                <a:cs typeface="Consolas"/>
                <a:sym typeface="Consolas"/>
              </a:rPr>
              <a:t>9</a:t>
            </a:r>
            <a:r>
              <a:rPr b="0" i="0" lang="en" sz="1000" u="none" cap="none" strike="noStrike">
                <a:solidFill>
                  <a:srgbClr val="F8F8F2"/>
                </a:solidFill>
                <a:highlight>
                  <a:srgbClr val="23241F"/>
                </a:highlight>
                <a:latin typeface="Consolas"/>
                <a:ea typeface="Consolas"/>
                <a:cs typeface="Consolas"/>
                <a:sym typeface="Consolas"/>
              </a:rPr>
              <a:t>; k++)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F92672"/>
                </a:solidFill>
                <a:highlight>
                  <a:srgbClr val="23241F"/>
                </a:highlight>
                <a:latin typeface="Consolas"/>
                <a:ea typeface="Consolas"/>
                <a:cs typeface="Consolas"/>
                <a:sym typeface="Consolas"/>
              </a:rPr>
              <a:t>if</a:t>
            </a:r>
            <a:r>
              <a:rPr b="0" i="0" lang="en" sz="1000" u="none" cap="none" strike="noStrike">
                <a:solidFill>
                  <a:srgbClr val="F8F8F2"/>
                </a:solidFill>
                <a:highlight>
                  <a:srgbClr val="23241F"/>
                </a:highlight>
                <a:latin typeface="Consolas"/>
                <a:ea typeface="Consolas"/>
                <a:cs typeface="Consolas"/>
                <a:sym typeface="Consolas"/>
              </a:rPr>
              <a:t> (isValid(i + dirx[k], j + diry[k]) &amp;&amp; (mines[i + dirx[k]][j + diry[k]]))</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mineGrid[i][j]++;</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E6DB74"/>
                </a:solidFill>
                <a:highlight>
                  <a:srgbClr val="23241F"/>
                </a:highlight>
                <a:latin typeface="Consolas"/>
                <a:ea typeface="Consolas"/>
                <a:cs typeface="Consolas"/>
                <a:sym typeface="Consolas"/>
              </a:rPr>
              <a:t>cout</a:t>
            </a:r>
            <a:r>
              <a:rPr b="0" i="0" lang="en" sz="1000" u="none" cap="none" strike="noStrike">
                <a:solidFill>
                  <a:srgbClr val="F8F8F2"/>
                </a:solidFill>
                <a:highlight>
                  <a:srgbClr val="23241F"/>
                </a:highlight>
                <a:latin typeface="Consolas"/>
                <a:ea typeface="Consolas"/>
                <a:cs typeface="Consolas"/>
                <a:sym typeface="Consolas"/>
              </a:rPr>
              <a:t> &lt;&lt; mineGrid[i][j] &lt;&lt; </a:t>
            </a:r>
            <a:r>
              <a:rPr b="0" i="0" lang="en" sz="1000" u="none" cap="none" strike="noStrike">
                <a:solidFill>
                  <a:srgbClr val="E6DB74"/>
                </a:solidFill>
                <a:highlight>
                  <a:srgbClr val="23241F"/>
                </a:highlight>
                <a:latin typeface="Consolas"/>
                <a:ea typeface="Consolas"/>
                <a:cs typeface="Consolas"/>
                <a:sym typeface="Consolas"/>
              </a:rPr>
              <a:t>" "</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r>
              <a:rPr b="0" i="0" lang="en" sz="1000" u="none" cap="none" strike="noStrike">
                <a:solidFill>
                  <a:srgbClr val="E6DB74"/>
                </a:solidFill>
                <a:highlight>
                  <a:srgbClr val="23241F"/>
                </a:highlight>
                <a:latin typeface="Consolas"/>
                <a:ea typeface="Consolas"/>
                <a:cs typeface="Consolas"/>
                <a:sym typeface="Consolas"/>
              </a:rPr>
              <a:t>cout</a:t>
            </a:r>
            <a:r>
              <a:rPr b="0" i="0" lang="en" sz="1000" u="none" cap="none" strike="noStrike">
                <a:solidFill>
                  <a:srgbClr val="F8F8F2"/>
                </a:solidFill>
                <a:highlight>
                  <a:srgbClr val="23241F"/>
                </a:highlight>
                <a:latin typeface="Consolas"/>
                <a:ea typeface="Consolas"/>
                <a:cs typeface="Consolas"/>
                <a:sym typeface="Consolas"/>
              </a:rPr>
              <a:t> &lt;&lt; </a:t>
            </a:r>
            <a:r>
              <a:rPr b="0" i="0" lang="en" sz="1000" u="none" cap="none" strike="noStrike">
                <a:solidFill>
                  <a:srgbClr val="E6DB74"/>
                </a:solidFill>
                <a:highlight>
                  <a:srgbClr val="23241F"/>
                </a:highlight>
                <a:latin typeface="Consolas"/>
                <a:ea typeface="Consolas"/>
                <a:cs typeface="Consolas"/>
                <a:sym typeface="Consolas"/>
              </a:rPr>
              <a:t>endl</a:t>
            </a:r>
            <a:r>
              <a:rPr b="0" i="0" lang="en" sz="1000" u="none" cap="none" strike="noStrike">
                <a:solidFill>
                  <a:srgbClr val="F8F8F2"/>
                </a:solidFill>
                <a:highlight>
                  <a:srgbClr val="23241F"/>
                </a:highlight>
                <a:latin typeface="Consolas"/>
                <a:ea typeface="Consolas"/>
                <a:cs typeface="Consolas"/>
                <a:sym typeface="Consolas"/>
              </a:rPr>
              <a:t>;</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br>
              <a:rPr b="0" i="0" lang="en" sz="1000" u="none" cap="none" strike="noStrike">
                <a:solidFill>
                  <a:srgbClr val="F8F8F2"/>
                </a:solidFill>
                <a:highlight>
                  <a:srgbClr val="23241F"/>
                </a:highlight>
                <a:latin typeface="Consolas"/>
                <a:ea typeface="Consolas"/>
                <a:cs typeface="Consolas"/>
                <a:sym typeface="Consolas"/>
              </a:rPr>
            </a:br>
            <a:r>
              <a:rPr b="0" i="0" lang="en" sz="1000" u="none" cap="none" strike="noStrike">
                <a:solidFill>
                  <a:srgbClr val="F8F8F2"/>
                </a:solidFill>
                <a:highlight>
                  <a:srgbClr val="23241F"/>
                </a:highlight>
                <a:latin typeface="Consolas"/>
                <a:ea typeface="Consolas"/>
                <a:cs typeface="Consolas"/>
                <a:sym typeface="Consolas"/>
              </a:rPr>
              <a:t>		}</a:t>
            </a:r>
            <a:endParaRPr b="0" i="0" sz="1000" u="none" cap="none" strike="noStrike">
              <a:solidFill>
                <a:srgbClr val="F92672"/>
              </a:solidFill>
              <a:highlight>
                <a:srgbClr val="23241F"/>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17"/>
          <p:cNvSpPr txBox="1"/>
          <p:nvPr>
            <p:ph type="title"/>
          </p:nvPr>
        </p:nvSpPr>
        <p:spPr>
          <a:xfrm>
            <a:off x="717450" y="6376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t/>
            </a:r>
            <a:endParaRPr sz="1700"/>
          </a:p>
          <a:p>
            <a:pPr indent="0" lvl="0" marL="0" rtl="0" algn="ctr">
              <a:lnSpc>
                <a:spcPct val="100000"/>
              </a:lnSpc>
              <a:spcBef>
                <a:spcPts val="0"/>
              </a:spcBef>
              <a:spcAft>
                <a:spcPts val="0"/>
              </a:spcAft>
              <a:buSzPts val="3000"/>
              <a:buNone/>
            </a:pPr>
            <a:r>
              <a:rPr lang="en" sz="1700"/>
              <a:t>HELPER FUNCTIONS</a:t>
            </a:r>
            <a:endParaRPr sz="1700"/>
          </a:p>
        </p:txBody>
      </p:sp>
      <p:sp>
        <p:nvSpPr>
          <p:cNvPr id="1191" name="Google Shape;1191;p17"/>
          <p:cNvSpPr txBox="1"/>
          <p:nvPr>
            <p:ph type="title"/>
          </p:nvPr>
        </p:nvSpPr>
        <p:spPr>
          <a:xfrm>
            <a:off x="193650" y="1594550"/>
            <a:ext cx="4583400" cy="33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t>Find unvisited nodes</a:t>
            </a:r>
            <a:endParaRPr sz="1400"/>
          </a:p>
        </p:txBody>
      </p:sp>
      <p:sp>
        <p:nvSpPr>
          <p:cNvPr id="1192" name="Google Shape;1192;p17"/>
          <p:cNvSpPr txBox="1"/>
          <p:nvPr>
            <p:ph type="title"/>
          </p:nvPr>
        </p:nvSpPr>
        <p:spPr>
          <a:xfrm>
            <a:off x="5088375" y="1594550"/>
            <a:ext cx="39462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400"/>
              <a:t>Are all mines found</a:t>
            </a:r>
            <a:endParaRPr sz="1400"/>
          </a:p>
        </p:txBody>
      </p:sp>
      <p:sp>
        <p:nvSpPr>
          <p:cNvPr id="1193" name="Google Shape;1193;p17"/>
          <p:cNvSpPr/>
          <p:nvPr/>
        </p:nvSpPr>
        <p:spPr>
          <a:xfrm>
            <a:off x="4539900" y="1699175"/>
            <a:ext cx="64200" cy="324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7"/>
          <p:cNvSpPr txBox="1"/>
          <p:nvPr/>
        </p:nvSpPr>
        <p:spPr>
          <a:xfrm>
            <a:off x="297450" y="1970650"/>
            <a:ext cx="4052700" cy="269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accent4"/>
              </a:buClr>
              <a:buSzPts val="1100"/>
              <a:buFont typeface="Arial"/>
              <a:buNone/>
            </a:pP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6E22E"/>
                </a:solidFill>
                <a:highlight>
                  <a:srgbClr val="23241F"/>
                </a:highlight>
                <a:latin typeface="Consolas"/>
                <a:ea typeface="Consolas"/>
                <a:cs typeface="Consolas"/>
                <a:sym typeface="Consolas"/>
              </a:rPr>
              <a:t>findUnvisited</a:t>
            </a:r>
            <a:r>
              <a:rPr b="0" i="0" lang="en" sz="1100" u="none" cap="none" strike="noStrike">
                <a:solidFill>
                  <a:srgbClr val="F8F8F2"/>
                </a:solidFill>
                <a:highlight>
                  <a:srgbClr val="23241F"/>
                </a:highlight>
                <a:latin typeface="Consolas"/>
                <a:ea typeface="Consolas"/>
                <a:cs typeface="Consolas"/>
                <a:sym typeface="Consolas"/>
              </a:rPr>
              <a:t>(</a:t>
            </a: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visited[CMAX][RMAX], </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&amp; x, </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&amp; y)</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for</a:t>
            </a:r>
            <a:r>
              <a:rPr b="0" i="0" lang="en" sz="1100" u="none" cap="none" strike="noStrike">
                <a:solidFill>
                  <a:srgbClr val="F8F8F2"/>
                </a:solidFill>
                <a:highlight>
                  <a:srgbClr val="23241F"/>
                </a:highlight>
                <a:latin typeface="Consolas"/>
                <a:ea typeface="Consolas"/>
                <a:cs typeface="Consolas"/>
                <a:sym typeface="Consolas"/>
              </a:rPr>
              <a:t> (x = </a:t>
            </a:r>
            <a:r>
              <a:rPr b="0" i="0" lang="en" sz="1100" u="none" cap="none" strike="noStrike">
                <a:solidFill>
                  <a:srgbClr val="AE81FF"/>
                </a:solidFill>
                <a:highlight>
                  <a:srgbClr val="23241F"/>
                </a:highlight>
                <a:latin typeface="Consolas"/>
                <a:ea typeface="Consolas"/>
                <a:cs typeface="Consolas"/>
                <a:sym typeface="Consolas"/>
              </a:rPr>
              <a:t>0</a:t>
            </a:r>
            <a:r>
              <a:rPr b="0" i="0" lang="en" sz="1100" u="none" cap="none" strike="noStrike">
                <a:solidFill>
                  <a:srgbClr val="F8F8F2"/>
                </a:solidFill>
                <a:highlight>
                  <a:srgbClr val="23241F"/>
                </a:highlight>
                <a:latin typeface="Consolas"/>
                <a:ea typeface="Consolas"/>
                <a:cs typeface="Consolas"/>
                <a:sym typeface="Consolas"/>
              </a:rPr>
              <a:t>; x &lt; row; x++)</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for</a:t>
            </a:r>
            <a:r>
              <a:rPr b="0" i="0" lang="en" sz="1100" u="none" cap="none" strike="noStrike">
                <a:solidFill>
                  <a:srgbClr val="F8F8F2"/>
                </a:solidFill>
                <a:highlight>
                  <a:srgbClr val="23241F"/>
                </a:highlight>
                <a:latin typeface="Consolas"/>
                <a:ea typeface="Consolas"/>
                <a:cs typeface="Consolas"/>
                <a:sym typeface="Consolas"/>
              </a:rPr>
              <a:t> (y = </a:t>
            </a:r>
            <a:r>
              <a:rPr b="0" i="0" lang="en" sz="1100" u="none" cap="none" strike="noStrike">
                <a:solidFill>
                  <a:srgbClr val="AE81FF"/>
                </a:solidFill>
                <a:highlight>
                  <a:srgbClr val="23241F"/>
                </a:highlight>
                <a:latin typeface="Consolas"/>
                <a:ea typeface="Consolas"/>
                <a:cs typeface="Consolas"/>
                <a:sym typeface="Consolas"/>
              </a:rPr>
              <a:t>0</a:t>
            </a:r>
            <a:r>
              <a:rPr b="0" i="0" lang="en" sz="1100" u="none" cap="none" strike="noStrike">
                <a:solidFill>
                  <a:srgbClr val="F8F8F2"/>
                </a:solidFill>
                <a:highlight>
                  <a:srgbClr val="23241F"/>
                </a:highlight>
                <a:latin typeface="Consolas"/>
                <a:ea typeface="Consolas"/>
                <a:cs typeface="Consolas"/>
                <a:sym typeface="Consolas"/>
              </a:rPr>
              <a:t>; y &lt; col; y++)</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if</a:t>
            </a:r>
            <a:r>
              <a:rPr b="0" i="0" lang="en" sz="1100" u="none" cap="none" strike="noStrike">
                <a:solidFill>
                  <a:srgbClr val="F8F8F2"/>
                </a:solidFill>
                <a:highlight>
                  <a:srgbClr val="23241F"/>
                </a:highlight>
                <a:latin typeface="Consolas"/>
                <a:ea typeface="Consolas"/>
                <a:cs typeface="Consolas"/>
                <a:sym typeface="Consolas"/>
              </a:rPr>
              <a:t> (!visited[x][y])</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E81FF"/>
                </a:solidFill>
                <a:highlight>
                  <a:srgbClr val="23241F"/>
                </a:highlight>
                <a:latin typeface="Consolas"/>
                <a:ea typeface="Consolas"/>
                <a:cs typeface="Consolas"/>
                <a:sym typeface="Consolas"/>
              </a:rPr>
              <a:t>true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E81FF"/>
                </a:solidFill>
                <a:highlight>
                  <a:srgbClr val="23241F"/>
                </a:highlight>
                <a:latin typeface="Consolas"/>
                <a:ea typeface="Consolas"/>
                <a:cs typeface="Consolas"/>
                <a:sym typeface="Consolas"/>
              </a:rPr>
              <a:t>false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endParaRPr b="0" i="0" sz="1400" u="none" cap="none" strike="noStrike">
              <a:solidFill>
                <a:srgbClr val="000000"/>
              </a:solidFill>
              <a:latin typeface="Maven Pro"/>
              <a:ea typeface="Maven Pro"/>
              <a:cs typeface="Maven Pro"/>
              <a:sym typeface="Maven Pro"/>
            </a:endParaRPr>
          </a:p>
        </p:txBody>
      </p:sp>
      <p:sp>
        <p:nvSpPr>
          <p:cNvPr id="1195" name="Google Shape;1195;p17"/>
          <p:cNvSpPr txBox="1"/>
          <p:nvPr/>
        </p:nvSpPr>
        <p:spPr>
          <a:xfrm>
            <a:off x="4833650" y="1970650"/>
            <a:ext cx="4052700" cy="308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accent4"/>
              </a:buClr>
              <a:buSzPts val="1100"/>
              <a:buFont typeface="Arial"/>
              <a:buNone/>
            </a:pP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6E22E"/>
                </a:solidFill>
                <a:highlight>
                  <a:srgbClr val="23241F"/>
                </a:highlight>
                <a:latin typeface="Consolas"/>
                <a:ea typeface="Consolas"/>
                <a:cs typeface="Consolas"/>
                <a:sym typeface="Consolas"/>
              </a:rPr>
              <a:t>isDone</a:t>
            </a:r>
            <a:r>
              <a:rPr b="0" i="0" lang="en" sz="1100" u="none" cap="none" strike="noStrike">
                <a:solidFill>
                  <a:srgbClr val="F8F8F2"/>
                </a:solidFill>
                <a:highlight>
                  <a:srgbClr val="23241F"/>
                </a:highlight>
                <a:latin typeface="Consolas"/>
                <a:ea typeface="Consolas"/>
                <a:cs typeface="Consolas"/>
                <a:sym typeface="Consolas"/>
              </a:rPr>
              <a:t>(</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 mineGrid[CMAX][RMAX], </a:t>
            </a: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visited[CMAX][RMAX])</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done = </a:t>
            </a:r>
            <a:r>
              <a:rPr b="0" i="0" lang="en" sz="1100" u="none" cap="none" strike="noStrike">
                <a:solidFill>
                  <a:srgbClr val="AE81FF"/>
                </a:solidFill>
                <a:highlight>
                  <a:srgbClr val="23241F"/>
                </a:highlight>
                <a:latin typeface="Consolas"/>
                <a:ea typeface="Consolas"/>
                <a:cs typeface="Consolas"/>
                <a:sym typeface="Consolas"/>
              </a:rPr>
              <a:t>true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for</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 i = </a:t>
            </a:r>
            <a:r>
              <a:rPr b="0" i="0" lang="en" sz="1100" u="none" cap="none" strike="noStrike">
                <a:solidFill>
                  <a:srgbClr val="AE81FF"/>
                </a:solidFill>
                <a:highlight>
                  <a:srgbClr val="23241F"/>
                </a:highlight>
                <a:latin typeface="Consolas"/>
                <a:ea typeface="Consolas"/>
                <a:cs typeface="Consolas"/>
                <a:sym typeface="Consolas"/>
              </a:rPr>
              <a:t>0</a:t>
            </a:r>
            <a:r>
              <a:rPr b="0" i="0" lang="en" sz="1100" u="none" cap="none" strike="noStrike">
                <a:solidFill>
                  <a:srgbClr val="F8F8F2"/>
                </a:solidFill>
                <a:highlight>
                  <a:srgbClr val="23241F"/>
                </a:highlight>
                <a:latin typeface="Consolas"/>
                <a:ea typeface="Consolas"/>
                <a:cs typeface="Consolas"/>
                <a:sym typeface="Consolas"/>
              </a:rPr>
              <a:t>; i &lt; row; i++)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for</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 j = </a:t>
            </a:r>
            <a:r>
              <a:rPr b="0" i="0" lang="en" sz="1100" u="none" cap="none" strike="noStrike">
                <a:solidFill>
                  <a:srgbClr val="AE81FF"/>
                </a:solidFill>
                <a:highlight>
                  <a:srgbClr val="23241F"/>
                </a:highlight>
                <a:latin typeface="Consolas"/>
                <a:ea typeface="Consolas"/>
                <a:cs typeface="Consolas"/>
                <a:sym typeface="Consolas"/>
              </a:rPr>
              <a:t>0</a:t>
            </a:r>
            <a:r>
              <a:rPr b="0" i="0" lang="en" sz="1100" u="none" cap="none" strike="noStrike">
                <a:solidFill>
                  <a:srgbClr val="F8F8F2"/>
                </a:solidFill>
                <a:highlight>
                  <a:srgbClr val="23241F"/>
                </a:highlight>
                <a:latin typeface="Consolas"/>
                <a:ea typeface="Consolas"/>
                <a:cs typeface="Consolas"/>
                <a:sym typeface="Consolas"/>
              </a:rPr>
              <a:t>; j &lt; col; j++)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done = done &amp;&amp; (mineGrid[i][j] == </a:t>
            </a:r>
            <a:r>
              <a:rPr b="0" i="0" lang="en" sz="1100" u="none" cap="none" strike="noStrike">
                <a:solidFill>
                  <a:srgbClr val="AE81FF"/>
                </a:solidFill>
                <a:highlight>
                  <a:srgbClr val="23241F"/>
                </a:highlight>
                <a:latin typeface="Consolas"/>
                <a:ea typeface="Consolas"/>
                <a:cs typeface="Consolas"/>
                <a:sym typeface="Consolas"/>
              </a:rPr>
              <a:t>0</a:t>
            </a:r>
            <a:r>
              <a:rPr b="0" i="0" lang="en" sz="1100" u="none" cap="none" strike="noStrike">
                <a:solidFill>
                  <a:srgbClr val="F8F8F2"/>
                </a:solidFill>
                <a:highlight>
                  <a:srgbClr val="23241F"/>
                </a:highlight>
                <a:latin typeface="Consolas"/>
                <a:ea typeface="Consolas"/>
                <a:cs typeface="Consolas"/>
                <a:sym typeface="Consolas"/>
              </a:rPr>
              <a:t>) &amp;&amp; visited[i][j];</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done;</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endParaRPr b="0" i="0" sz="1400" u="none" cap="none" strike="noStrike">
              <a:solidFill>
                <a:srgbClr val="000000"/>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8"/>
          <p:cNvSpPr txBox="1"/>
          <p:nvPr>
            <p:ph type="title"/>
          </p:nvPr>
        </p:nvSpPr>
        <p:spPr>
          <a:xfrm>
            <a:off x="717450" y="6376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t/>
            </a:r>
            <a:endParaRPr sz="1700"/>
          </a:p>
          <a:p>
            <a:pPr indent="0" lvl="0" marL="0" rtl="0" algn="ctr">
              <a:lnSpc>
                <a:spcPct val="100000"/>
              </a:lnSpc>
              <a:spcBef>
                <a:spcPts val="0"/>
              </a:spcBef>
              <a:spcAft>
                <a:spcPts val="0"/>
              </a:spcAft>
              <a:buSzPts val="3000"/>
              <a:buNone/>
            </a:pPr>
            <a:r>
              <a:rPr lang="en" sz="1700"/>
              <a:t>HELPER FUNCTIONS</a:t>
            </a:r>
            <a:endParaRPr sz="1700"/>
          </a:p>
        </p:txBody>
      </p:sp>
      <p:sp>
        <p:nvSpPr>
          <p:cNvPr id="1201" name="Google Shape;1201;p18"/>
          <p:cNvSpPr txBox="1"/>
          <p:nvPr>
            <p:ph type="title"/>
          </p:nvPr>
        </p:nvSpPr>
        <p:spPr>
          <a:xfrm>
            <a:off x="193650" y="1594550"/>
            <a:ext cx="4583400" cy="33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t>Find if Node is Valid</a:t>
            </a:r>
            <a:endParaRPr sz="1400"/>
          </a:p>
        </p:txBody>
      </p:sp>
      <p:sp>
        <p:nvSpPr>
          <p:cNvPr id="1202" name="Google Shape;1202;p18"/>
          <p:cNvSpPr txBox="1"/>
          <p:nvPr>
            <p:ph type="title"/>
          </p:nvPr>
        </p:nvSpPr>
        <p:spPr>
          <a:xfrm>
            <a:off x="5088375" y="1525825"/>
            <a:ext cx="39462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400"/>
              <a:t>Is it safe to place a mine</a:t>
            </a:r>
            <a:endParaRPr sz="1400"/>
          </a:p>
        </p:txBody>
      </p:sp>
      <p:sp>
        <p:nvSpPr>
          <p:cNvPr id="1203" name="Google Shape;1203;p18"/>
          <p:cNvSpPr/>
          <p:nvPr/>
        </p:nvSpPr>
        <p:spPr>
          <a:xfrm>
            <a:off x="4539900" y="1699175"/>
            <a:ext cx="64200" cy="324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8"/>
          <p:cNvSpPr txBox="1"/>
          <p:nvPr/>
        </p:nvSpPr>
        <p:spPr>
          <a:xfrm>
            <a:off x="133710" y="1859125"/>
            <a:ext cx="4583400" cy="319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rgbClr val="F92672"/>
                </a:solidFill>
                <a:highlight>
                  <a:srgbClr val="23241F"/>
                </a:highlight>
                <a:latin typeface="Consolas"/>
                <a:ea typeface="Consolas"/>
                <a:cs typeface="Consolas"/>
                <a:sym typeface="Consolas"/>
              </a:rPr>
              <a:t>bool</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A6E22E"/>
                </a:solidFill>
                <a:highlight>
                  <a:srgbClr val="23241F"/>
                </a:highlight>
                <a:latin typeface="Consolas"/>
                <a:ea typeface="Consolas"/>
                <a:cs typeface="Consolas"/>
                <a:sym typeface="Consolas"/>
              </a:rPr>
              <a:t>isValid</a:t>
            </a:r>
            <a:r>
              <a:rPr b="0" i="0" lang="en" sz="900" u="none" cap="none" strike="noStrike">
                <a:solidFill>
                  <a:srgbClr val="F8F8F2"/>
                </a:solidFill>
                <a:highlight>
                  <a:srgbClr val="23241F"/>
                </a:highlight>
                <a:latin typeface="Consolas"/>
                <a:ea typeface="Consolas"/>
                <a:cs typeface="Consolas"/>
                <a:sym typeface="Consolas"/>
              </a:rPr>
              <a:t>(</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x, </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y)</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return</a:t>
            </a:r>
            <a:r>
              <a:rPr b="0" i="0" lang="en" sz="900" u="none" cap="none" strike="noStrike">
                <a:solidFill>
                  <a:srgbClr val="F8F8F2"/>
                </a:solidFill>
                <a:highlight>
                  <a:srgbClr val="23241F"/>
                </a:highlight>
                <a:latin typeface="Consolas"/>
                <a:ea typeface="Consolas"/>
                <a:cs typeface="Consolas"/>
                <a:sym typeface="Consolas"/>
              </a:rPr>
              <a:t> (x &gt;= </a:t>
            </a:r>
            <a:r>
              <a:rPr b="0" i="0" lang="en" sz="900" u="none" cap="none" strike="noStrike">
                <a:solidFill>
                  <a:srgbClr val="AE81FF"/>
                </a:solidFill>
                <a:highlight>
                  <a:srgbClr val="23241F"/>
                </a:highlight>
                <a:latin typeface="Consolas"/>
                <a:ea typeface="Consolas"/>
                <a:cs typeface="Consolas"/>
                <a:sym typeface="Consolas"/>
              </a:rPr>
              <a:t>0</a:t>
            </a:r>
            <a:r>
              <a:rPr b="0" i="0" lang="en" sz="900" u="none" cap="none" strike="noStrike">
                <a:solidFill>
                  <a:srgbClr val="F8F8F2"/>
                </a:solidFill>
                <a:highlight>
                  <a:srgbClr val="23241F"/>
                </a:highlight>
                <a:latin typeface="Consolas"/>
                <a:ea typeface="Consolas"/>
                <a:cs typeface="Consolas"/>
                <a:sym typeface="Consolas"/>
              </a:rPr>
              <a:t> &amp;&amp; y &gt;= </a:t>
            </a:r>
            <a:r>
              <a:rPr b="0" i="0" lang="en" sz="900" u="none" cap="none" strike="noStrike">
                <a:solidFill>
                  <a:srgbClr val="AE81FF"/>
                </a:solidFill>
                <a:highlight>
                  <a:srgbClr val="23241F"/>
                </a:highlight>
                <a:latin typeface="Consolas"/>
                <a:ea typeface="Consolas"/>
                <a:cs typeface="Consolas"/>
                <a:sym typeface="Consolas"/>
              </a:rPr>
              <a:t>0</a:t>
            </a:r>
            <a:r>
              <a:rPr b="0" i="0" lang="en" sz="900" u="none" cap="none" strike="noStrike">
                <a:solidFill>
                  <a:srgbClr val="F8F8F2"/>
                </a:solidFill>
                <a:highlight>
                  <a:srgbClr val="23241F"/>
                </a:highlight>
                <a:latin typeface="Consolas"/>
                <a:ea typeface="Consolas"/>
                <a:cs typeface="Consolas"/>
                <a:sym typeface="Consolas"/>
              </a:rPr>
              <a:t> &amp;&amp; x &lt; row &amp;&amp; y &lt; col);</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void</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A6E22E"/>
                </a:solidFill>
                <a:highlight>
                  <a:srgbClr val="23241F"/>
                </a:highlight>
                <a:latin typeface="Consolas"/>
                <a:ea typeface="Consolas"/>
                <a:cs typeface="Consolas"/>
                <a:sym typeface="Consolas"/>
              </a:rPr>
              <a:t>printGrid</a:t>
            </a:r>
            <a:r>
              <a:rPr b="0" i="0" lang="en" sz="900" u="none" cap="none" strike="noStrike">
                <a:solidFill>
                  <a:srgbClr val="F8F8F2"/>
                </a:solidFill>
                <a:highlight>
                  <a:srgbClr val="23241F"/>
                </a:highlight>
                <a:latin typeface="Consolas"/>
                <a:ea typeface="Consolas"/>
                <a:cs typeface="Consolas"/>
                <a:sym typeface="Consolas"/>
              </a:rPr>
              <a:t>(</a:t>
            </a:r>
            <a:r>
              <a:rPr b="0" i="0" lang="en" sz="900" u="none" cap="none" strike="noStrike">
                <a:solidFill>
                  <a:srgbClr val="F92672"/>
                </a:solidFill>
                <a:highlight>
                  <a:srgbClr val="23241F"/>
                </a:highlight>
                <a:latin typeface="Consolas"/>
                <a:ea typeface="Consolas"/>
                <a:cs typeface="Consolas"/>
                <a:sym typeface="Consolas"/>
              </a:rPr>
              <a:t>bool</a:t>
            </a:r>
            <a:r>
              <a:rPr b="0" i="0" lang="en" sz="900" u="none" cap="none" strike="noStrike">
                <a:solidFill>
                  <a:srgbClr val="F8F8F2"/>
                </a:solidFill>
                <a:highlight>
                  <a:srgbClr val="23241F"/>
                </a:highlight>
                <a:latin typeface="Consolas"/>
                <a:ea typeface="Consolas"/>
                <a:cs typeface="Consolas"/>
                <a:sym typeface="Consolas"/>
              </a:rPr>
              <a:t> grid[CMAX][RMAX])</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endParaRPr b="0" i="0" sz="900" u="none" cap="none" strike="noStrike">
              <a:solidFill>
                <a:srgbClr val="F8F8F2"/>
              </a:solidFill>
              <a:highlight>
                <a:srgbClr val="23241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for</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i = </a:t>
            </a:r>
            <a:r>
              <a:rPr b="0" i="0" lang="en" sz="900" u="none" cap="none" strike="noStrike">
                <a:solidFill>
                  <a:srgbClr val="AE81FF"/>
                </a:solidFill>
                <a:highlight>
                  <a:srgbClr val="23241F"/>
                </a:highlight>
                <a:latin typeface="Consolas"/>
                <a:ea typeface="Consolas"/>
                <a:cs typeface="Consolas"/>
                <a:sym typeface="Consolas"/>
              </a:rPr>
              <a:t>0</a:t>
            </a:r>
            <a:r>
              <a:rPr b="0" i="0" lang="en" sz="900" u="none" cap="none" strike="noStrike">
                <a:solidFill>
                  <a:srgbClr val="F8F8F2"/>
                </a:solidFill>
                <a:highlight>
                  <a:srgbClr val="23241F"/>
                </a:highlight>
                <a:latin typeface="Consolas"/>
                <a:ea typeface="Consolas"/>
                <a:cs typeface="Consolas"/>
                <a:sym typeface="Consolas"/>
              </a:rPr>
              <a:t>; i &lt; row; i++)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for</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j = </a:t>
            </a:r>
            <a:r>
              <a:rPr b="0" i="0" lang="en" sz="900" u="none" cap="none" strike="noStrike">
                <a:solidFill>
                  <a:srgbClr val="AE81FF"/>
                </a:solidFill>
                <a:highlight>
                  <a:srgbClr val="23241F"/>
                </a:highlight>
                <a:latin typeface="Consolas"/>
                <a:ea typeface="Consolas"/>
                <a:cs typeface="Consolas"/>
                <a:sym typeface="Consolas"/>
              </a:rPr>
              <a:t>0</a:t>
            </a:r>
            <a:r>
              <a:rPr b="0" i="0" lang="en" sz="900" u="none" cap="none" strike="noStrike">
                <a:solidFill>
                  <a:srgbClr val="F8F8F2"/>
                </a:solidFill>
                <a:highlight>
                  <a:srgbClr val="23241F"/>
                </a:highlight>
                <a:latin typeface="Consolas"/>
                <a:ea typeface="Consolas"/>
                <a:cs typeface="Consolas"/>
                <a:sym typeface="Consolas"/>
              </a:rPr>
              <a:t>; j &lt; col; j++)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if</a:t>
            </a:r>
            <a:r>
              <a:rPr b="0" i="0" lang="en" sz="900" u="none" cap="none" strike="noStrike">
                <a:solidFill>
                  <a:srgbClr val="F8F8F2"/>
                </a:solidFill>
                <a:highlight>
                  <a:srgbClr val="23241F"/>
                </a:highlight>
                <a:latin typeface="Consolas"/>
                <a:ea typeface="Consolas"/>
                <a:cs typeface="Consolas"/>
                <a:sym typeface="Consolas"/>
              </a:rPr>
              <a:t> (grid[i][j])</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E6DB74"/>
                </a:solidFill>
                <a:highlight>
                  <a:srgbClr val="23241F"/>
                </a:highlight>
                <a:latin typeface="Consolas"/>
                <a:ea typeface="Consolas"/>
                <a:cs typeface="Consolas"/>
                <a:sym typeface="Consolas"/>
              </a:rPr>
              <a:t>cout</a:t>
            </a:r>
            <a:r>
              <a:rPr b="0" i="0" lang="en" sz="900" u="none" cap="none" strike="noStrike">
                <a:solidFill>
                  <a:srgbClr val="F8F8F2"/>
                </a:solidFill>
                <a:highlight>
                  <a:srgbClr val="23241F"/>
                </a:highlight>
                <a:latin typeface="Consolas"/>
                <a:ea typeface="Consolas"/>
                <a:cs typeface="Consolas"/>
                <a:sym typeface="Consolas"/>
              </a:rPr>
              <a:t> &lt;&lt; </a:t>
            </a:r>
            <a:r>
              <a:rPr b="0" i="0" lang="en" sz="900" u="none" cap="none" strike="noStrike">
                <a:solidFill>
                  <a:srgbClr val="E6DB74"/>
                </a:solidFill>
                <a:highlight>
                  <a:srgbClr val="23241F"/>
                </a:highlight>
                <a:latin typeface="Consolas"/>
                <a:ea typeface="Consolas"/>
                <a:cs typeface="Consolas"/>
                <a:sym typeface="Consolas"/>
              </a:rPr>
              <a:t>" *"</a:t>
            </a:r>
            <a:r>
              <a:rPr b="0" i="0" lang="en" sz="900" u="none" cap="none" strike="noStrike">
                <a:solidFill>
                  <a:srgbClr val="F8F8F2"/>
                </a:solidFill>
                <a:highlight>
                  <a:srgbClr val="23241F"/>
                </a:highlight>
                <a:latin typeface="Consolas"/>
                <a:ea typeface="Consolas"/>
                <a:cs typeface="Consolas"/>
                <a:sym typeface="Consolas"/>
              </a:rPr>
              <a:t>;</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else</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E6DB74"/>
                </a:solidFill>
                <a:highlight>
                  <a:srgbClr val="23241F"/>
                </a:highlight>
                <a:latin typeface="Consolas"/>
                <a:ea typeface="Consolas"/>
                <a:cs typeface="Consolas"/>
                <a:sym typeface="Consolas"/>
              </a:rPr>
              <a:t>cout</a:t>
            </a:r>
            <a:r>
              <a:rPr b="0" i="0" lang="en" sz="900" u="none" cap="none" strike="noStrike">
                <a:solidFill>
                  <a:srgbClr val="F8F8F2"/>
                </a:solidFill>
                <a:highlight>
                  <a:srgbClr val="23241F"/>
                </a:highlight>
                <a:latin typeface="Consolas"/>
                <a:ea typeface="Consolas"/>
                <a:cs typeface="Consolas"/>
                <a:sym typeface="Consolas"/>
              </a:rPr>
              <a:t> &lt;&lt; </a:t>
            </a:r>
            <a:r>
              <a:rPr b="0" i="0" lang="en" sz="900" u="none" cap="none" strike="noStrike">
                <a:solidFill>
                  <a:srgbClr val="E6DB74"/>
                </a:solidFill>
                <a:highlight>
                  <a:srgbClr val="23241F"/>
                </a:highlight>
                <a:latin typeface="Consolas"/>
                <a:ea typeface="Consolas"/>
                <a:cs typeface="Consolas"/>
                <a:sym typeface="Consolas"/>
              </a:rPr>
              <a:t>" _"</a:t>
            </a:r>
            <a:r>
              <a:rPr b="0" i="0" lang="en" sz="900" u="none" cap="none" strike="noStrike">
                <a:solidFill>
                  <a:srgbClr val="F8F8F2"/>
                </a:solidFill>
                <a:highlight>
                  <a:srgbClr val="23241F"/>
                </a:highlight>
                <a:latin typeface="Consolas"/>
                <a:ea typeface="Consolas"/>
                <a:cs typeface="Consolas"/>
                <a:sym typeface="Consolas"/>
              </a:rPr>
              <a:t>;</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E6DB74"/>
                </a:solidFill>
                <a:highlight>
                  <a:srgbClr val="23241F"/>
                </a:highlight>
                <a:latin typeface="Consolas"/>
                <a:ea typeface="Consolas"/>
                <a:cs typeface="Consolas"/>
                <a:sym typeface="Consolas"/>
              </a:rPr>
              <a:t>cout</a:t>
            </a:r>
            <a:r>
              <a:rPr b="0" i="0" lang="en" sz="900" u="none" cap="none" strike="noStrike">
                <a:solidFill>
                  <a:srgbClr val="F8F8F2"/>
                </a:solidFill>
                <a:highlight>
                  <a:srgbClr val="23241F"/>
                </a:highlight>
                <a:latin typeface="Consolas"/>
                <a:ea typeface="Consolas"/>
                <a:cs typeface="Consolas"/>
                <a:sym typeface="Consolas"/>
              </a:rPr>
              <a:t> &lt;&lt; </a:t>
            </a:r>
            <a:r>
              <a:rPr b="0" i="0" lang="en" sz="900" u="none" cap="none" strike="noStrike">
                <a:solidFill>
                  <a:srgbClr val="E6DB74"/>
                </a:solidFill>
                <a:highlight>
                  <a:srgbClr val="23241F"/>
                </a:highlight>
                <a:latin typeface="Consolas"/>
                <a:ea typeface="Consolas"/>
                <a:cs typeface="Consolas"/>
                <a:sym typeface="Consolas"/>
              </a:rPr>
              <a:t>"\n"</a:t>
            </a:r>
            <a:r>
              <a:rPr b="0" i="0" lang="en" sz="900" u="none" cap="none" strike="noStrike">
                <a:solidFill>
                  <a:srgbClr val="F8F8F2"/>
                </a:solidFill>
                <a:highlight>
                  <a:srgbClr val="23241F"/>
                </a:highlight>
                <a:latin typeface="Consolas"/>
                <a:ea typeface="Consolas"/>
                <a:cs typeface="Consolas"/>
                <a:sym typeface="Consolas"/>
              </a:rPr>
              <a:t>;</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endParaRPr b="0" i="0" sz="900" u="none" cap="none" strike="noStrike">
              <a:solidFill>
                <a:srgbClr val="000000"/>
              </a:solidFill>
              <a:latin typeface="Maven Pro"/>
              <a:ea typeface="Maven Pro"/>
              <a:cs typeface="Maven Pro"/>
              <a:sym typeface="Maven Pro"/>
            </a:endParaRPr>
          </a:p>
        </p:txBody>
      </p:sp>
      <p:sp>
        <p:nvSpPr>
          <p:cNvPr id="1205" name="Google Shape;1205;p18"/>
          <p:cNvSpPr txBox="1"/>
          <p:nvPr/>
        </p:nvSpPr>
        <p:spPr>
          <a:xfrm>
            <a:off x="4659975" y="1859125"/>
            <a:ext cx="4374600" cy="335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rgbClr val="F92672"/>
                </a:solidFill>
                <a:highlight>
                  <a:srgbClr val="23241F"/>
                </a:highlight>
                <a:latin typeface="Consolas"/>
                <a:ea typeface="Consolas"/>
                <a:cs typeface="Consolas"/>
                <a:sym typeface="Consolas"/>
              </a:rPr>
              <a:t>bool</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A6E22E"/>
                </a:solidFill>
                <a:highlight>
                  <a:srgbClr val="23241F"/>
                </a:highlight>
                <a:latin typeface="Consolas"/>
                <a:ea typeface="Consolas"/>
                <a:cs typeface="Consolas"/>
                <a:sym typeface="Consolas"/>
              </a:rPr>
              <a:t>isSafe</a:t>
            </a:r>
            <a:r>
              <a:rPr b="0" i="0" lang="en" sz="900" u="none" cap="none" strike="noStrike">
                <a:solidFill>
                  <a:srgbClr val="F8F8F2"/>
                </a:solidFill>
                <a:highlight>
                  <a:srgbClr val="23241F"/>
                </a:highlight>
                <a:latin typeface="Consolas"/>
                <a:ea typeface="Consolas"/>
                <a:cs typeface="Consolas"/>
                <a:sym typeface="Consolas"/>
              </a:rPr>
              <a:t>(</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mineGrid[CMAX][RMAX], </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x, </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y)</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if</a:t>
            </a:r>
            <a:r>
              <a:rPr b="0" i="0" lang="en" sz="900" u="none" cap="none" strike="noStrike">
                <a:solidFill>
                  <a:srgbClr val="F8F8F2"/>
                </a:solidFill>
                <a:highlight>
                  <a:srgbClr val="23241F"/>
                </a:highlight>
                <a:latin typeface="Consolas"/>
                <a:ea typeface="Consolas"/>
                <a:cs typeface="Consolas"/>
                <a:sym typeface="Consolas"/>
              </a:rPr>
              <a:t> (!isValid(x, y))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return</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AE81FF"/>
                </a:solidFill>
                <a:highlight>
                  <a:srgbClr val="23241F"/>
                </a:highlight>
                <a:latin typeface="Consolas"/>
                <a:ea typeface="Consolas"/>
                <a:cs typeface="Consolas"/>
                <a:sym typeface="Consolas"/>
              </a:rPr>
              <a:t>false</a:t>
            </a:r>
            <a:r>
              <a:rPr b="0" i="0" lang="en" sz="900" u="none" cap="none" strike="noStrike">
                <a:solidFill>
                  <a:srgbClr val="F8F8F2"/>
                </a:solidFill>
                <a:highlight>
                  <a:srgbClr val="23241F"/>
                </a:highlight>
                <a:latin typeface="Consolas"/>
                <a:ea typeface="Consolas"/>
                <a:cs typeface="Consolas"/>
                <a:sym typeface="Consolas"/>
              </a:rPr>
              <a:t>;</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for</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i = </a:t>
            </a:r>
            <a:r>
              <a:rPr b="0" i="0" lang="en" sz="900" u="none" cap="none" strike="noStrike">
                <a:solidFill>
                  <a:srgbClr val="AE81FF"/>
                </a:solidFill>
                <a:highlight>
                  <a:srgbClr val="23241F"/>
                </a:highlight>
                <a:latin typeface="Consolas"/>
                <a:ea typeface="Consolas"/>
                <a:cs typeface="Consolas"/>
                <a:sym typeface="Consolas"/>
              </a:rPr>
              <a:t>0</a:t>
            </a:r>
            <a:r>
              <a:rPr b="0" i="0" lang="en" sz="900" u="none" cap="none" strike="noStrike">
                <a:solidFill>
                  <a:srgbClr val="F8F8F2"/>
                </a:solidFill>
                <a:highlight>
                  <a:srgbClr val="23241F"/>
                </a:highlight>
                <a:latin typeface="Consolas"/>
                <a:ea typeface="Consolas"/>
                <a:cs typeface="Consolas"/>
                <a:sym typeface="Consolas"/>
              </a:rPr>
              <a:t>; i &lt; </a:t>
            </a:r>
            <a:r>
              <a:rPr b="0" i="0" lang="en" sz="900" u="none" cap="none" strike="noStrike">
                <a:solidFill>
                  <a:srgbClr val="AE81FF"/>
                </a:solidFill>
                <a:highlight>
                  <a:srgbClr val="23241F"/>
                </a:highlight>
                <a:latin typeface="Consolas"/>
                <a:ea typeface="Consolas"/>
                <a:cs typeface="Consolas"/>
                <a:sym typeface="Consolas"/>
              </a:rPr>
              <a:t>9</a:t>
            </a:r>
            <a:r>
              <a:rPr b="0" i="0" lang="en" sz="900" u="none" cap="none" strike="noStrike">
                <a:solidFill>
                  <a:srgbClr val="F8F8F2"/>
                </a:solidFill>
                <a:highlight>
                  <a:srgbClr val="23241F"/>
                </a:highlight>
                <a:latin typeface="Consolas"/>
                <a:ea typeface="Consolas"/>
                <a:cs typeface="Consolas"/>
                <a:sym typeface="Consolas"/>
              </a:rPr>
              <a:t>; i++)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if</a:t>
            </a:r>
            <a:r>
              <a:rPr b="0" i="0" lang="en" sz="900" u="none" cap="none" strike="noStrike">
                <a:solidFill>
                  <a:srgbClr val="F8F8F2"/>
                </a:solidFill>
                <a:highlight>
                  <a:srgbClr val="23241F"/>
                </a:highlight>
                <a:latin typeface="Consolas"/>
                <a:ea typeface="Consolas"/>
                <a:cs typeface="Consolas"/>
                <a:sym typeface="Consolas"/>
              </a:rPr>
              <a:t> (isValid(x + dirx[i], y + diry[i]) &amp;&amp; (mineGrid[x + dirx[i]][y + diry[i]] - </a:t>
            </a:r>
            <a:r>
              <a:rPr b="0" i="0" lang="en" sz="900" u="none" cap="none" strike="noStrike">
                <a:solidFill>
                  <a:srgbClr val="AE81FF"/>
                </a:solidFill>
                <a:highlight>
                  <a:srgbClr val="23241F"/>
                </a:highlight>
                <a:latin typeface="Consolas"/>
                <a:ea typeface="Consolas"/>
                <a:cs typeface="Consolas"/>
                <a:sym typeface="Consolas"/>
              </a:rPr>
              <a:t>1</a:t>
            </a:r>
            <a:r>
              <a:rPr b="0" i="0" lang="en" sz="900" u="none" cap="none" strike="noStrike">
                <a:solidFill>
                  <a:srgbClr val="F8F8F2"/>
                </a:solidFill>
                <a:highlight>
                  <a:srgbClr val="23241F"/>
                </a:highlight>
                <a:latin typeface="Consolas"/>
                <a:ea typeface="Consolas"/>
                <a:cs typeface="Consolas"/>
                <a:sym typeface="Consolas"/>
              </a:rPr>
              <a:t> &lt; </a:t>
            </a:r>
            <a:r>
              <a:rPr b="0" i="0" lang="en" sz="900" u="none" cap="none" strike="noStrike">
                <a:solidFill>
                  <a:srgbClr val="AE81FF"/>
                </a:solidFill>
                <a:highlight>
                  <a:srgbClr val="23241F"/>
                </a:highlight>
                <a:latin typeface="Consolas"/>
                <a:ea typeface="Consolas"/>
                <a:cs typeface="Consolas"/>
                <a:sym typeface="Consolas"/>
              </a:rPr>
              <a:t>0</a:t>
            </a:r>
            <a:r>
              <a:rPr b="0" i="0" lang="en" sz="900" u="none" cap="none" strike="noStrike">
                <a:solidFill>
                  <a:srgbClr val="F8F8F2"/>
                </a:solidFill>
                <a:highlight>
                  <a:srgbClr val="23241F"/>
                </a:highlight>
                <a:latin typeface="Consolas"/>
                <a:ea typeface="Consolas"/>
                <a:cs typeface="Consolas"/>
                <a:sym typeface="Consolas"/>
              </a:rPr>
              <a:t>))</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return</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AE81FF"/>
                </a:solidFill>
                <a:highlight>
                  <a:srgbClr val="23241F"/>
                </a:highlight>
                <a:latin typeface="Consolas"/>
                <a:ea typeface="Consolas"/>
                <a:cs typeface="Consolas"/>
                <a:sym typeface="Consolas"/>
              </a:rPr>
              <a:t>false</a:t>
            </a:r>
            <a:r>
              <a:rPr b="0" i="0" lang="en" sz="900" u="none" cap="none" strike="noStrike">
                <a:solidFill>
                  <a:srgbClr val="F8F8F2"/>
                </a:solidFill>
                <a:highlight>
                  <a:srgbClr val="23241F"/>
                </a:highlight>
                <a:latin typeface="Consolas"/>
                <a:ea typeface="Consolas"/>
                <a:cs typeface="Consolas"/>
                <a:sym typeface="Consolas"/>
              </a:rPr>
              <a:t>;</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for</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int</a:t>
            </a:r>
            <a:r>
              <a:rPr b="0" i="0" lang="en" sz="900" u="none" cap="none" strike="noStrike">
                <a:solidFill>
                  <a:srgbClr val="F8F8F2"/>
                </a:solidFill>
                <a:highlight>
                  <a:srgbClr val="23241F"/>
                </a:highlight>
                <a:latin typeface="Consolas"/>
                <a:ea typeface="Consolas"/>
                <a:cs typeface="Consolas"/>
                <a:sym typeface="Consolas"/>
              </a:rPr>
              <a:t> i = </a:t>
            </a:r>
            <a:r>
              <a:rPr b="0" i="0" lang="en" sz="900" u="none" cap="none" strike="noStrike">
                <a:solidFill>
                  <a:srgbClr val="AE81FF"/>
                </a:solidFill>
                <a:highlight>
                  <a:srgbClr val="23241F"/>
                </a:highlight>
                <a:latin typeface="Consolas"/>
                <a:ea typeface="Consolas"/>
                <a:cs typeface="Consolas"/>
                <a:sym typeface="Consolas"/>
              </a:rPr>
              <a:t>0</a:t>
            </a:r>
            <a:r>
              <a:rPr b="0" i="0" lang="en" sz="900" u="none" cap="none" strike="noStrike">
                <a:solidFill>
                  <a:srgbClr val="F8F8F2"/>
                </a:solidFill>
                <a:highlight>
                  <a:srgbClr val="23241F"/>
                </a:highlight>
                <a:latin typeface="Consolas"/>
                <a:ea typeface="Consolas"/>
                <a:cs typeface="Consolas"/>
                <a:sym typeface="Consolas"/>
              </a:rPr>
              <a:t>; i &lt; </a:t>
            </a:r>
            <a:r>
              <a:rPr b="0" i="0" lang="en" sz="900" u="none" cap="none" strike="noStrike">
                <a:solidFill>
                  <a:srgbClr val="AE81FF"/>
                </a:solidFill>
                <a:highlight>
                  <a:srgbClr val="23241F"/>
                </a:highlight>
                <a:latin typeface="Consolas"/>
                <a:ea typeface="Consolas"/>
                <a:cs typeface="Consolas"/>
                <a:sym typeface="Consolas"/>
              </a:rPr>
              <a:t>9</a:t>
            </a:r>
            <a:r>
              <a:rPr b="0" i="0" lang="en" sz="900" u="none" cap="none" strike="noStrike">
                <a:solidFill>
                  <a:srgbClr val="F8F8F2"/>
                </a:solidFill>
                <a:highlight>
                  <a:srgbClr val="23241F"/>
                </a:highlight>
                <a:latin typeface="Consolas"/>
                <a:ea typeface="Consolas"/>
                <a:cs typeface="Consolas"/>
                <a:sym typeface="Consolas"/>
              </a:rPr>
              <a:t>; i++)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if</a:t>
            </a:r>
            <a:r>
              <a:rPr b="0" i="0" lang="en" sz="900" u="none" cap="none" strike="noStrike">
                <a:solidFill>
                  <a:srgbClr val="F8F8F2"/>
                </a:solidFill>
                <a:highlight>
                  <a:srgbClr val="23241F"/>
                </a:highlight>
                <a:latin typeface="Consolas"/>
                <a:ea typeface="Consolas"/>
                <a:cs typeface="Consolas"/>
                <a:sym typeface="Consolas"/>
              </a:rPr>
              <a:t> (isValid(x + dirx[i], y + diry[i]))</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mineGrid[x + dirx[i]][y + diry[i]]--;</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F92672"/>
                </a:solidFill>
                <a:highlight>
                  <a:srgbClr val="23241F"/>
                </a:highlight>
                <a:latin typeface="Consolas"/>
                <a:ea typeface="Consolas"/>
                <a:cs typeface="Consolas"/>
                <a:sym typeface="Consolas"/>
              </a:rPr>
              <a:t>return</a:t>
            </a:r>
            <a:r>
              <a:rPr b="0" i="0" lang="en" sz="900" u="none" cap="none" strike="noStrike">
                <a:solidFill>
                  <a:srgbClr val="F8F8F2"/>
                </a:solidFill>
                <a:highlight>
                  <a:srgbClr val="23241F"/>
                </a:highlight>
                <a:latin typeface="Consolas"/>
                <a:ea typeface="Consolas"/>
                <a:cs typeface="Consolas"/>
                <a:sym typeface="Consolas"/>
              </a:rPr>
              <a:t> </a:t>
            </a:r>
            <a:r>
              <a:rPr b="0" i="0" lang="en" sz="900" u="none" cap="none" strike="noStrike">
                <a:solidFill>
                  <a:srgbClr val="AE81FF"/>
                </a:solidFill>
                <a:highlight>
                  <a:srgbClr val="23241F"/>
                </a:highlight>
                <a:latin typeface="Consolas"/>
                <a:ea typeface="Consolas"/>
                <a:cs typeface="Consolas"/>
                <a:sym typeface="Consolas"/>
              </a:rPr>
              <a:t>true</a:t>
            </a:r>
            <a:r>
              <a:rPr b="0" i="0" lang="en" sz="900" u="none" cap="none" strike="noStrike">
                <a:solidFill>
                  <a:srgbClr val="F8F8F2"/>
                </a:solidFill>
                <a:highlight>
                  <a:srgbClr val="23241F"/>
                </a:highlight>
                <a:latin typeface="Consolas"/>
                <a:ea typeface="Consolas"/>
                <a:cs typeface="Consolas"/>
                <a:sym typeface="Consolas"/>
              </a:rPr>
              <a:t>;</a:t>
            </a:r>
            <a:br>
              <a:rPr b="0" i="0" lang="en" sz="900" u="none" cap="none" strike="noStrike">
                <a:solidFill>
                  <a:srgbClr val="F8F8F2"/>
                </a:solidFill>
                <a:highlight>
                  <a:srgbClr val="23241F"/>
                </a:highlight>
                <a:latin typeface="Consolas"/>
                <a:ea typeface="Consolas"/>
                <a:cs typeface="Consolas"/>
                <a:sym typeface="Consolas"/>
              </a:rPr>
            </a:br>
            <a:r>
              <a:rPr b="0" i="0" lang="en" sz="900" u="none" cap="none" strike="noStrike">
                <a:solidFill>
                  <a:srgbClr val="F8F8F2"/>
                </a:solidFill>
                <a:highlight>
                  <a:srgbClr val="23241F"/>
                </a:highlight>
                <a:latin typeface="Consolas"/>
                <a:ea typeface="Consolas"/>
                <a:cs typeface="Consolas"/>
                <a:sym typeface="Consolas"/>
              </a:rPr>
              <a:t>		}</a:t>
            </a:r>
            <a:endParaRPr b="0" i="0" sz="1200" u="none" cap="none" strike="noStrike">
              <a:solidFill>
                <a:srgbClr val="000000"/>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9"/>
          <p:cNvSpPr txBox="1"/>
          <p:nvPr>
            <p:ph type="title"/>
          </p:nvPr>
        </p:nvSpPr>
        <p:spPr>
          <a:xfrm>
            <a:off x="717425" y="539925"/>
            <a:ext cx="7709100" cy="74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BACKTRACKING FUNCTION (RECURSION)</a:t>
            </a:r>
            <a:endParaRPr/>
          </a:p>
        </p:txBody>
      </p:sp>
      <p:sp>
        <p:nvSpPr>
          <p:cNvPr id="1211" name="Google Shape;1211;p19"/>
          <p:cNvSpPr txBox="1"/>
          <p:nvPr/>
        </p:nvSpPr>
        <p:spPr>
          <a:xfrm>
            <a:off x="94725" y="1577075"/>
            <a:ext cx="4971900" cy="330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4"/>
              </a:buClr>
              <a:buSzPts val="1100"/>
              <a:buFont typeface="Arial"/>
              <a:buNone/>
            </a:pP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6E22E"/>
                </a:solidFill>
                <a:highlight>
                  <a:srgbClr val="23241F"/>
                </a:highlight>
                <a:latin typeface="Consolas"/>
                <a:ea typeface="Consolas"/>
                <a:cs typeface="Consolas"/>
                <a:sym typeface="Consolas"/>
              </a:rPr>
              <a:t>mineSolverUtil</a:t>
            </a:r>
            <a:r>
              <a:rPr b="0" i="0" lang="en" sz="1100" u="none" cap="none" strike="noStrike">
                <a:solidFill>
                  <a:srgbClr val="F8F8F2"/>
                </a:solidFill>
                <a:highlight>
                  <a:srgbClr val="23241F"/>
                </a:highlight>
                <a:latin typeface="Consolas"/>
                <a:ea typeface="Consolas"/>
                <a:cs typeface="Consolas"/>
                <a:sym typeface="Consolas"/>
              </a:rPr>
              <a:t>(</a:t>
            </a: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grid[CMAX][RMAX], </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 mineGrid[CMAX][RMAX], </a:t>
            </a:r>
            <a:r>
              <a:rPr b="0" i="0" lang="en" sz="1100" u="none" cap="none" strike="noStrike">
                <a:solidFill>
                  <a:srgbClr val="F92672"/>
                </a:solidFill>
                <a:highlight>
                  <a:srgbClr val="23241F"/>
                </a:highlight>
                <a:latin typeface="Consolas"/>
                <a:ea typeface="Consolas"/>
                <a:cs typeface="Consolas"/>
                <a:sym typeface="Consolas"/>
              </a:rPr>
              <a:t>bool</a:t>
            </a:r>
            <a:r>
              <a:rPr b="0" i="0" lang="en" sz="1100" u="none" cap="none" strike="noStrike">
                <a:solidFill>
                  <a:srgbClr val="F8F8F2"/>
                </a:solidFill>
                <a:highlight>
                  <a:srgbClr val="23241F"/>
                </a:highlight>
                <a:latin typeface="Consolas"/>
                <a:ea typeface="Consolas"/>
                <a:cs typeface="Consolas"/>
                <a:sym typeface="Consolas"/>
              </a:rPr>
              <a:t> visited[CMAX][RMAX])</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if</a:t>
            </a:r>
            <a:r>
              <a:rPr b="0" i="0" lang="en" sz="1100" u="none" cap="none" strike="noStrike">
                <a:solidFill>
                  <a:srgbClr val="F8F8F2"/>
                </a:solidFill>
                <a:highlight>
                  <a:srgbClr val="23241F"/>
                </a:highlight>
                <a:latin typeface="Consolas"/>
                <a:ea typeface="Consolas"/>
                <a:cs typeface="Consolas"/>
                <a:sym typeface="Consolas"/>
              </a:rPr>
              <a:t> (isDone(mineGrid, visited))</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E81FF"/>
                </a:solidFill>
                <a:highlight>
                  <a:srgbClr val="23241F"/>
                </a:highlight>
                <a:latin typeface="Consolas"/>
                <a:ea typeface="Consolas"/>
                <a:cs typeface="Consolas"/>
                <a:sym typeface="Consolas"/>
              </a:rPr>
              <a:t>true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 x, y;</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if</a:t>
            </a:r>
            <a:r>
              <a:rPr b="0" i="0" lang="en" sz="1100" u="none" cap="none" strike="noStrike">
                <a:solidFill>
                  <a:srgbClr val="F8F8F2"/>
                </a:solidFill>
                <a:highlight>
                  <a:srgbClr val="23241F"/>
                </a:highlight>
                <a:latin typeface="Consolas"/>
                <a:ea typeface="Consolas"/>
                <a:cs typeface="Consolas"/>
                <a:sym typeface="Consolas"/>
              </a:rPr>
              <a:t> (!findUnvisited(visited, x, y))</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E81FF"/>
                </a:solidFill>
                <a:highlight>
                  <a:srgbClr val="23241F"/>
                </a:highlight>
                <a:latin typeface="Consolas"/>
                <a:ea typeface="Consolas"/>
                <a:cs typeface="Consolas"/>
                <a:sym typeface="Consolas"/>
              </a:rPr>
              <a:t>false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visited[x][y] = </a:t>
            </a:r>
            <a:r>
              <a:rPr b="0" i="0" lang="en" sz="1100" u="none" cap="none" strike="noStrike">
                <a:solidFill>
                  <a:srgbClr val="AE81FF"/>
                </a:solidFill>
                <a:highlight>
                  <a:srgbClr val="23241F"/>
                </a:highlight>
                <a:latin typeface="Consolas"/>
                <a:ea typeface="Consolas"/>
                <a:cs typeface="Consolas"/>
                <a:sym typeface="Consolas"/>
              </a:rPr>
              <a:t>true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if</a:t>
            </a:r>
            <a:r>
              <a:rPr b="0" i="0" lang="en" sz="1100" u="none" cap="none" strike="noStrike">
                <a:solidFill>
                  <a:srgbClr val="F8F8F2"/>
                </a:solidFill>
                <a:highlight>
                  <a:srgbClr val="23241F"/>
                </a:highlight>
                <a:latin typeface="Consolas"/>
                <a:ea typeface="Consolas"/>
                <a:cs typeface="Consolas"/>
                <a:sym typeface="Consolas"/>
              </a:rPr>
              <a:t> (isSafe(mineGrid, x, y))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grid[x][y] = </a:t>
            </a:r>
            <a:r>
              <a:rPr b="0" i="0" lang="en" sz="1100" u="none" cap="none" strike="noStrike">
                <a:solidFill>
                  <a:srgbClr val="AE81FF"/>
                </a:solidFill>
                <a:highlight>
                  <a:srgbClr val="23241F"/>
                </a:highlight>
                <a:latin typeface="Consolas"/>
                <a:ea typeface="Consolas"/>
                <a:cs typeface="Consolas"/>
                <a:sym typeface="Consolas"/>
              </a:rPr>
              <a:t>true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if</a:t>
            </a:r>
            <a:r>
              <a:rPr b="0" i="0" lang="en" sz="1100" u="none" cap="none" strike="noStrike">
                <a:solidFill>
                  <a:srgbClr val="F8F8F2"/>
                </a:solidFill>
                <a:highlight>
                  <a:srgbClr val="23241F"/>
                </a:highlight>
                <a:latin typeface="Consolas"/>
                <a:ea typeface="Consolas"/>
                <a:cs typeface="Consolas"/>
                <a:sym typeface="Consolas"/>
              </a:rPr>
              <a:t> (mineSolverUtil(grid, mineGrid, visited))</a:t>
            </a:r>
            <a:endParaRPr b="0" i="0" sz="1400" u="none" cap="none" strike="noStrike">
              <a:solidFill>
                <a:schemeClr val="lt1"/>
              </a:solidFill>
              <a:latin typeface="Maven Pro"/>
              <a:ea typeface="Maven Pro"/>
              <a:cs typeface="Maven Pro"/>
              <a:sym typeface="Maven Pro"/>
            </a:endParaRPr>
          </a:p>
        </p:txBody>
      </p:sp>
      <p:sp>
        <p:nvSpPr>
          <p:cNvPr id="1212" name="Google Shape;1212;p19"/>
          <p:cNvSpPr txBox="1"/>
          <p:nvPr/>
        </p:nvSpPr>
        <p:spPr>
          <a:xfrm>
            <a:off x="4573375" y="1518750"/>
            <a:ext cx="4475400" cy="33063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E81FF"/>
                </a:solidFill>
                <a:highlight>
                  <a:srgbClr val="23241F"/>
                </a:highlight>
                <a:latin typeface="Consolas"/>
                <a:ea typeface="Consolas"/>
                <a:cs typeface="Consolas"/>
                <a:sym typeface="Consolas"/>
              </a:rPr>
              <a:t>true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grid[x][y] = </a:t>
            </a:r>
            <a:r>
              <a:rPr b="0" i="0" lang="en" sz="1100" u="none" cap="none" strike="noStrike">
                <a:solidFill>
                  <a:srgbClr val="AE81FF"/>
                </a:solidFill>
                <a:highlight>
                  <a:srgbClr val="23241F"/>
                </a:highlight>
                <a:latin typeface="Consolas"/>
                <a:ea typeface="Consolas"/>
                <a:cs typeface="Consolas"/>
                <a:sym typeface="Consolas"/>
              </a:rPr>
              <a:t>false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for</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int</a:t>
            </a:r>
            <a:r>
              <a:rPr b="0" i="0" lang="en" sz="1100" u="none" cap="none" strike="noStrike">
                <a:solidFill>
                  <a:srgbClr val="F8F8F2"/>
                </a:solidFill>
                <a:highlight>
                  <a:srgbClr val="23241F"/>
                </a:highlight>
                <a:latin typeface="Consolas"/>
                <a:ea typeface="Consolas"/>
                <a:cs typeface="Consolas"/>
                <a:sym typeface="Consolas"/>
              </a:rPr>
              <a:t> i = </a:t>
            </a:r>
            <a:r>
              <a:rPr b="0" i="0" lang="en" sz="1100" u="none" cap="none" strike="noStrike">
                <a:solidFill>
                  <a:srgbClr val="AE81FF"/>
                </a:solidFill>
                <a:highlight>
                  <a:srgbClr val="23241F"/>
                </a:highlight>
                <a:latin typeface="Consolas"/>
                <a:ea typeface="Consolas"/>
                <a:cs typeface="Consolas"/>
                <a:sym typeface="Consolas"/>
              </a:rPr>
              <a:t>0</a:t>
            </a:r>
            <a:r>
              <a:rPr b="0" i="0" lang="en" sz="1100" u="none" cap="none" strike="noStrike">
                <a:solidFill>
                  <a:srgbClr val="F8F8F2"/>
                </a:solidFill>
                <a:highlight>
                  <a:srgbClr val="23241F"/>
                </a:highlight>
                <a:latin typeface="Consolas"/>
                <a:ea typeface="Consolas"/>
                <a:cs typeface="Consolas"/>
                <a:sym typeface="Consolas"/>
              </a:rPr>
              <a:t>; i &lt; </a:t>
            </a:r>
            <a:r>
              <a:rPr b="0" i="0" lang="en" sz="1100" u="none" cap="none" strike="noStrike">
                <a:solidFill>
                  <a:srgbClr val="AE81FF"/>
                </a:solidFill>
                <a:highlight>
                  <a:srgbClr val="23241F"/>
                </a:highlight>
                <a:latin typeface="Consolas"/>
                <a:ea typeface="Consolas"/>
                <a:cs typeface="Consolas"/>
                <a:sym typeface="Consolas"/>
              </a:rPr>
              <a:t>9</a:t>
            </a:r>
            <a:r>
              <a:rPr b="0" i="0" lang="en" sz="1100" u="none" cap="none" strike="noStrike">
                <a:solidFill>
                  <a:srgbClr val="F8F8F2"/>
                </a:solidFill>
                <a:highlight>
                  <a:srgbClr val="23241F"/>
                </a:highlight>
                <a:latin typeface="Consolas"/>
                <a:ea typeface="Consolas"/>
                <a:cs typeface="Consolas"/>
                <a:sym typeface="Consolas"/>
              </a:rPr>
              <a:t>; i++)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if</a:t>
            </a:r>
            <a:r>
              <a:rPr b="0" i="0" lang="en" sz="1100" u="none" cap="none" strike="noStrike">
                <a:solidFill>
                  <a:srgbClr val="F8F8F2"/>
                </a:solidFill>
                <a:highlight>
                  <a:srgbClr val="23241F"/>
                </a:highlight>
                <a:latin typeface="Consolas"/>
                <a:ea typeface="Consolas"/>
                <a:cs typeface="Consolas"/>
                <a:sym typeface="Consolas"/>
              </a:rPr>
              <a:t> (isValid(x + dirx[i], y + diry[i]))</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mineGrid[x + dirx[i]][y +                      diry[i]]++;</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if</a:t>
            </a:r>
            <a:r>
              <a:rPr b="0" i="0" lang="en" sz="1100" u="none" cap="none" strike="noStrike">
                <a:solidFill>
                  <a:srgbClr val="F8F8F2"/>
                </a:solidFill>
                <a:highlight>
                  <a:srgbClr val="23241F"/>
                </a:highlight>
                <a:latin typeface="Consolas"/>
                <a:ea typeface="Consolas"/>
                <a:cs typeface="Consolas"/>
                <a:sym typeface="Consolas"/>
              </a:rPr>
              <a:t> (mineSolverUtil(grid, mineGrid, visited))</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E81FF"/>
                </a:solidFill>
                <a:highlight>
                  <a:srgbClr val="23241F"/>
                </a:highlight>
                <a:latin typeface="Consolas"/>
                <a:ea typeface="Consolas"/>
                <a:cs typeface="Consolas"/>
                <a:sym typeface="Consolas"/>
              </a:rPr>
              <a:t>true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visited[x][y] = </a:t>
            </a:r>
            <a:r>
              <a:rPr b="0" i="0" lang="en" sz="1100" u="none" cap="none" strike="noStrike">
                <a:solidFill>
                  <a:srgbClr val="AE81FF"/>
                </a:solidFill>
                <a:highlight>
                  <a:srgbClr val="23241F"/>
                </a:highlight>
                <a:latin typeface="Consolas"/>
                <a:ea typeface="Consolas"/>
                <a:cs typeface="Consolas"/>
                <a:sym typeface="Consolas"/>
              </a:rPr>
              <a:t>false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F92672"/>
                </a:solidFill>
                <a:highlight>
                  <a:srgbClr val="23241F"/>
                </a:highlight>
                <a:latin typeface="Consolas"/>
                <a:ea typeface="Consolas"/>
                <a:cs typeface="Consolas"/>
                <a:sym typeface="Consolas"/>
              </a:rPr>
              <a:t>return</a:t>
            </a:r>
            <a:r>
              <a:rPr b="0" i="0" lang="en" sz="1100" u="none" cap="none" strike="noStrike">
                <a:solidFill>
                  <a:srgbClr val="F8F8F2"/>
                </a:solidFill>
                <a:highlight>
                  <a:srgbClr val="23241F"/>
                </a:highlight>
                <a:latin typeface="Consolas"/>
                <a:ea typeface="Consolas"/>
                <a:cs typeface="Consolas"/>
                <a:sym typeface="Consolas"/>
              </a:rPr>
              <a:t> </a:t>
            </a:r>
            <a:r>
              <a:rPr b="0" i="0" lang="en" sz="1100" u="none" cap="none" strike="noStrike">
                <a:solidFill>
                  <a:srgbClr val="AE81FF"/>
                </a:solidFill>
                <a:highlight>
                  <a:srgbClr val="23241F"/>
                </a:highlight>
                <a:latin typeface="Consolas"/>
                <a:ea typeface="Consolas"/>
                <a:cs typeface="Consolas"/>
                <a:sym typeface="Consolas"/>
              </a:rPr>
              <a:t>false</a:t>
            </a:r>
            <a:r>
              <a:rPr b="0" i="0" lang="en" sz="1100" u="none" cap="none" strike="noStrike">
                <a:solidFill>
                  <a:srgbClr val="F8F8F2"/>
                </a:solidFill>
                <a:highlight>
                  <a:srgbClr val="23241F"/>
                </a:highlight>
                <a:latin typeface="Consolas"/>
                <a:ea typeface="Consolas"/>
                <a:cs typeface="Consolas"/>
                <a:sym typeface="Consolas"/>
              </a:rPr>
              <a:t>;</a:t>
            </a:r>
            <a:br>
              <a:rPr b="0" i="0" lang="en" sz="1100" u="none" cap="none" strike="noStrike">
                <a:solidFill>
                  <a:srgbClr val="F8F8F2"/>
                </a:solidFill>
                <a:highlight>
                  <a:srgbClr val="23241F"/>
                </a:highlight>
                <a:latin typeface="Consolas"/>
                <a:ea typeface="Consolas"/>
                <a:cs typeface="Consolas"/>
                <a:sym typeface="Consolas"/>
              </a:rPr>
            </a:br>
            <a:r>
              <a:rPr b="0" i="0" lang="en" sz="1100" u="none" cap="none" strike="noStrike">
                <a:solidFill>
                  <a:srgbClr val="F8F8F2"/>
                </a:solidFill>
                <a:highlight>
                  <a:srgbClr val="23241F"/>
                </a:highlight>
                <a:latin typeface="Consolas"/>
                <a:ea typeface="Consolas"/>
                <a:cs typeface="Consolas"/>
                <a:sym typeface="Consolas"/>
              </a:rPr>
              <a:t>		}</a:t>
            </a:r>
            <a:br>
              <a:rPr b="0" i="0" lang="en" sz="1100" u="none" cap="none" strike="noStrike">
                <a:solidFill>
                  <a:srgbClr val="F8F8F2"/>
                </a:solidFill>
                <a:highlight>
                  <a:srgbClr val="23241F"/>
                </a:highlight>
                <a:latin typeface="Consolas"/>
                <a:ea typeface="Consolas"/>
                <a:cs typeface="Consolas"/>
                <a:sym typeface="Consolas"/>
              </a:rPr>
            </a:br>
            <a:endParaRPr b="0" i="0" sz="1400" u="none" cap="none" strike="noStrike">
              <a:solidFill>
                <a:schemeClr val="lt1"/>
              </a:solidFill>
              <a:latin typeface="Maven Pro"/>
              <a:ea typeface="Maven Pro"/>
              <a:cs typeface="Maven Pro"/>
              <a:sym typeface="Maven Pro"/>
            </a:endParaRPr>
          </a:p>
        </p:txBody>
      </p:sp>
      <p:sp>
        <p:nvSpPr>
          <p:cNvPr id="1213" name="Google Shape;1213;p19"/>
          <p:cNvSpPr/>
          <p:nvPr/>
        </p:nvSpPr>
        <p:spPr>
          <a:xfrm>
            <a:off x="4415950" y="1640975"/>
            <a:ext cx="64200" cy="324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2"/>
          <p:cNvSpPr txBox="1"/>
          <p:nvPr>
            <p:ph type="title"/>
          </p:nvPr>
        </p:nvSpPr>
        <p:spPr>
          <a:xfrm>
            <a:off x="1108900" y="1540450"/>
            <a:ext cx="3552000" cy="82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OUR TEAM</a:t>
            </a:r>
            <a:endParaRPr/>
          </a:p>
        </p:txBody>
      </p:sp>
      <p:sp>
        <p:nvSpPr>
          <p:cNvPr id="967" name="Google Shape;967;p2"/>
          <p:cNvSpPr txBox="1"/>
          <p:nvPr>
            <p:ph type="title"/>
          </p:nvPr>
        </p:nvSpPr>
        <p:spPr>
          <a:xfrm>
            <a:off x="4493325" y="832575"/>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chemeClr val="lt1"/>
                </a:solidFill>
                <a:latin typeface="Maven Pro SemiBold"/>
                <a:ea typeface="Maven Pro SemiBold"/>
                <a:cs typeface="Maven Pro SemiBold"/>
                <a:sym typeface="Maven Pro SemiBold"/>
              </a:rPr>
              <a:t>Jyotiraditya</a:t>
            </a:r>
            <a:endParaRPr sz="1800" u="none">
              <a:solidFill>
                <a:schemeClr val="lt1"/>
              </a:solidFill>
              <a:latin typeface="Maven Pro SemiBold"/>
              <a:ea typeface="Maven Pro SemiBold"/>
              <a:cs typeface="Maven Pro SemiBold"/>
              <a:sym typeface="Maven Pro SemiBold"/>
            </a:endParaRPr>
          </a:p>
        </p:txBody>
      </p:sp>
      <p:sp>
        <p:nvSpPr>
          <p:cNvPr id="968" name="Google Shape;968;p2"/>
          <p:cNvSpPr txBox="1"/>
          <p:nvPr>
            <p:ph type="title"/>
          </p:nvPr>
        </p:nvSpPr>
        <p:spPr>
          <a:xfrm>
            <a:off x="5026350" y="112000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200">
                <a:solidFill>
                  <a:schemeClr val="lt1"/>
                </a:solidFill>
                <a:latin typeface="Maven Pro SemiBold"/>
                <a:ea typeface="Maven Pro SemiBold"/>
                <a:cs typeface="Maven Pro SemiBold"/>
                <a:sym typeface="Maven Pro SemiBold"/>
              </a:rPr>
              <a:t>19CH10017</a:t>
            </a:r>
            <a:endParaRPr sz="1200" u="none">
              <a:solidFill>
                <a:schemeClr val="lt1"/>
              </a:solidFill>
              <a:latin typeface="Maven Pro SemiBold"/>
              <a:ea typeface="Maven Pro SemiBold"/>
              <a:cs typeface="Maven Pro SemiBold"/>
              <a:sym typeface="Maven Pro SemiBold"/>
            </a:endParaRPr>
          </a:p>
        </p:txBody>
      </p:sp>
      <p:sp>
        <p:nvSpPr>
          <p:cNvPr id="969" name="Google Shape;969;p2"/>
          <p:cNvSpPr txBox="1"/>
          <p:nvPr>
            <p:ph idx="1" type="body"/>
          </p:nvPr>
        </p:nvSpPr>
        <p:spPr>
          <a:xfrm>
            <a:off x="1108875" y="2435000"/>
            <a:ext cx="4084200" cy="8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SzPts val="1600"/>
              <a:buNone/>
            </a:pPr>
            <a:r>
              <a:rPr lang="en"/>
              <a:t>We are a group of chemical engineers finding our way to integrate the concepts of chemical engineering and computer science</a:t>
            </a:r>
            <a:endParaRPr/>
          </a:p>
        </p:txBody>
      </p:sp>
      <p:sp>
        <p:nvSpPr>
          <p:cNvPr id="970" name="Google Shape;970;p2"/>
          <p:cNvSpPr/>
          <p:nvPr/>
        </p:nvSpPr>
        <p:spPr>
          <a:xfrm>
            <a:off x="5427009" y="1674458"/>
            <a:ext cx="700356" cy="700356"/>
          </a:xfrm>
          <a:custGeom>
            <a:rect b="b" l="l" r="r" t="t"/>
            <a:pathLst>
              <a:path extrusionOk="0" h="52967" w="52967">
                <a:moveTo>
                  <a:pt x="9841" y="0"/>
                </a:moveTo>
                <a:lnTo>
                  <a:pt x="0" y="9841"/>
                </a:lnTo>
                <a:lnTo>
                  <a:pt x="16594" y="26435"/>
                </a:lnTo>
                <a:lnTo>
                  <a:pt x="0" y="43030"/>
                </a:lnTo>
                <a:lnTo>
                  <a:pt x="9841" y="52967"/>
                </a:lnTo>
                <a:lnTo>
                  <a:pt x="26435" y="36373"/>
                </a:lnTo>
                <a:lnTo>
                  <a:pt x="43029" y="52967"/>
                </a:lnTo>
                <a:lnTo>
                  <a:pt x="52967" y="43030"/>
                </a:lnTo>
                <a:lnTo>
                  <a:pt x="36372" y="26435"/>
                </a:lnTo>
                <a:lnTo>
                  <a:pt x="52967" y="9841"/>
                </a:lnTo>
                <a:lnTo>
                  <a:pt x="43029" y="0"/>
                </a:lnTo>
                <a:lnTo>
                  <a:pt x="26435" y="16595"/>
                </a:lnTo>
                <a:lnTo>
                  <a:pt x="98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
          <p:cNvSpPr/>
          <p:nvPr/>
        </p:nvSpPr>
        <p:spPr>
          <a:xfrm>
            <a:off x="6127367" y="2775989"/>
            <a:ext cx="876401" cy="654434"/>
          </a:xfrm>
          <a:custGeom>
            <a:rect b="b" l="l" r="r" t="t"/>
            <a:pathLst>
              <a:path extrusionOk="0" h="49494" w="66281">
                <a:moveTo>
                  <a:pt x="33092" y="25181"/>
                </a:moveTo>
                <a:lnTo>
                  <a:pt x="40039" y="35601"/>
                </a:lnTo>
                <a:lnTo>
                  <a:pt x="26146" y="35601"/>
                </a:lnTo>
                <a:lnTo>
                  <a:pt x="33092" y="25181"/>
                </a:lnTo>
                <a:close/>
                <a:moveTo>
                  <a:pt x="33092" y="1"/>
                </a:moveTo>
                <a:lnTo>
                  <a:pt x="1" y="49494"/>
                </a:lnTo>
                <a:lnTo>
                  <a:pt x="66281" y="49494"/>
                </a:lnTo>
                <a:lnTo>
                  <a:pt x="330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
          <p:cNvSpPr/>
          <p:nvPr/>
        </p:nvSpPr>
        <p:spPr>
          <a:xfrm>
            <a:off x="4038838" y="832570"/>
            <a:ext cx="864923" cy="740989"/>
          </a:xfrm>
          <a:custGeom>
            <a:rect b="b" l="l" r="r" t="t"/>
            <a:pathLst>
              <a:path extrusionOk="0" h="56040" w="65413">
                <a:moveTo>
                  <a:pt x="37434" y="13975"/>
                </a:moveTo>
                <a:cubicBezTo>
                  <a:pt x="45152" y="13975"/>
                  <a:pt x="51423" y="20246"/>
                  <a:pt x="51423" y="27964"/>
                </a:cubicBezTo>
                <a:cubicBezTo>
                  <a:pt x="51489" y="36469"/>
                  <a:pt x="44545" y="42090"/>
                  <a:pt x="37300" y="42090"/>
                </a:cubicBezTo>
                <a:cubicBezTo>
                  <a:pt x="33861" y="42090"/>
                  <a:pt x="30354" y="40824"/>
                  <a:pt x="27497" y="37998"/>
                </a:cubicBezTo>
                <a:cubicBezTo>
                  <a:pt x="18621" y="29122"/>
                  <a:pt x="24892" y="14071"/>
                  <a:pt x="37434" y="14071"/>
                </a:cubicBezTo>
                <a:lnTo>
                  <a:pt x="37434" y="13975"/>
                </a:lnTo>
                <a:close/>
                <a:moveTo>
                  <a:pt x="37201" y="1"/>
                </a:moveTo>
                <a:cubicBezTo>
                  <a:pt x="30310" y="1"/>
                  <a:pt x="23281" y="2561"/>
                  <a:pt x="17560" y="8282"/>
                </a:cubicBezTo>
                <a:cubicBezTo>
                  <a:pt x="1" y="25938"/>
                  <a:pt x="12447" y="56039"/>
                  <a:pt x="37434" y="56039"/>
                </a:cubicBezTo>
                <a:cubicBezTo>
                  <a:pt x="52871" y="56039"/>
                  <a:pt x="65413" y="43497"/>
                  <a:pt x="65413" y="27964"/>
                </a:cubicBezTo>
                <a:cubicBezTo>
                  <a:pt x="65348" y="11139"/>
                  <a:pt x="51574" y="1"/>
                  <a:pt x="372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
          <p:cNvSpPr/>
          <p:nvPr/>
        </p:nvSpPr>
        <p:spPr>
          <a:xfrm>
            <a:off x="4421645" y="723088"/>
            <a:ext cx="188817" cy="432468"/>
          </a:xfrm>
          <a:custGeom>
            <a:rect b="b" l="l" r="r" t="t"/>
            <a:pathLst>
              <a:path extrusionOk="0" h="32707" w="14280">
                <a:moveTo>
                  <a:pt x="1" y="0"/>
                </a:moveTo>
                <a:lnTo>
                  <a:pt x="1" y="32706"/>
                </a:lnTo>
                <a:lnTo>
                  <a:pt x="14280" y="32706"/>
                </a:lnTo>
                <a:lnTo>
                  <a:pt x="142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
          <p:cNvSpPr txBox="1"/>
          <p:nvPr>
            <p:ph type="title"/>
          </p:nvPr>
        </p:nvSpPr>
        <p:spPr>
          <a:xfrm>
            <a:off x="5916050" y="167445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chemeClr val="lt1"/>
                </a:solidFill>
                <a:latin typeface="Maven Pro SemiBold"/>
                <a:ea typeface="Maven Pro SemiBold"/>
                <a:cs typeface="Maven Pro SemiBold"/>
                <a:sym typeface="Maven Pro SemiBold"/>
              </a:rPr>
              <a:t>S.S.S.Vardhan</a:t>
            </a:r>
            <a:endParaRPr sz="1800" u="none">
              <a:solidFill>
                <a:schemeClr val="lt1"/>
              </a:solidFill>
              <a:latin typeface="Maven Pro SemiBold"/>
              <a:ea typeface="Maven Pro SemiBold"/>
              <a:cs typeface="Maven Pro SemiBold"/>
              <a:sym typeface="Maven Pro SemiBold"/>
            </a:endParaRPr>
          </a:p>
        </p:txBody>
      </p:sp>
      <p:sp>
        <p:nvSpPr>
          <p:cNvPr id="975" name="Google Shape;975;p2"/>
          <p:cNvSpPr txBox="1"/>
          <p:nvPr>
            <p:ph type="title"/>
          </p:nvPr>
        </p:nvSpPr>
        <p:spPr>
          <a:xfrm>
            <a:off x="6502375" y="194800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200">
                <a:solidFill>
                  <a:schemeClr val="lt1"/>
                </a:solidFill>
                <a:latin typeface="Maven Pro SemiBold"/>
                <a:ea typeface="Maven Pro SemiBold"/>
                <a:cs typeface="Maven Pro SemiBold"/>
                <a:sym typeface="Maven Pro SemiBold"/>
              </a:rPr>
              <a:t>19CH30018</a:t>
            </a:r>
            <a:endParaRPr sz="1200" u="none">
              <a:solidFill>
                <a:schemeClr val="lt1"/>
              </a:solidFill>
              <a:latin typeface="Maven Pro SemiBold"/>
              <a:ea typeface="Maven Pro SemiBold"/>
              <a:cs typeface="Maven Pro SemiBold"/>
              <a:sym typeface="Maven Pro SemiBold"/>
            </a:endParaRPr>
          </a:p>
        </p:txBody>
      </p:sp>
      <p:sp>
        <p:nvSpPr>
          <p:cNvPr id="976" name="Google Shape;976;p2"/>
          <p:cNvSpPr txBox="1"/>
          <p:nvPr>
            <p:ph type="title"/>
          </p:nvPr>
        </p:nvSpPr>
        <p:spPr>
          <a:xfrm>
            <a:off x="6652425" y="277600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chemeClr val="lt1"/>
                </a:solidFill>
                <a:latin typeface="Maven Pro SemiBold"/>
                <a:ea typeface="Maven Pro SemiBold"/>
                <a:cs typeface="Maven Pro SemiBold"/>
                <a:sym typeface="Maven Pro SemiBold"/>
              </a:rPr>
              <a:t>Rishi Suvvada</a:t>
            </a:r>
            <a:endParaRPr sz="1800" u="none">
              <a:solidFill>
                <a:schemeClr val="lt1"/>
              </a:solidFill>
              <a:latin typeface="Maven Pro SemiBold"/>
              <a:ea typeface="Maven Pro SemiBold"/>
              <a:cs typeface="Maven Pro SemiBold"/>
              <a:sym typeface="Maven Pro SemiBold"/>
            </a:endParaRPr>
          </a:p>
        </p:txBody>
      </p:sp>
      <p:sp>
        <p:nvSpPr>
          <p:cNvPr id="977" name="Google Shape;977;p2"/>
          <p:cNvSpPr txBox="1"/>
          <p:nvPr>
            <p:ph type="title"/>
          </p:nvPr>
        </p:nvSpPr>
        <p:spPr>
          <a:xfrm>
            <a:off x="7185450" y="2981838"/>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200">
                <a:solidFill>
                  <a:schemeClr val="lt1"/>
                </a:solidFill>
                <a:latin typeface="Maven Pro SemiBold"/>
                <a:ea typeface="Maven Pro SemiBold"/>
                <a:cs typeface="Maven Pro SemiBold"/>
                <a:sym typeface="Maven Pro SemiBold"/>
              </a:rPr>
              <a:t>19CH10058</a:t>
            </a:r>
            <a:endParaRPr sz="1200" u="none">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
          <p:cNvSpPr txBox="1"/>
          <p:nvPr>
            <p:ph type="title"/>
          </p:nvPr>
        </p:nvSpPr>
        <p:spPr>
          <a:xfrm>
            <a:off x="717425" y="539925"/>
            <a:ext cx="7709100" cy="74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BACKTRACKING FUNCTION (RECURSION)</a:t>
            </a:r>
            <a:endParaRPr/>
          </a:p>
        </p:txBody>
      </p:sp>
      <p:sp>
        <p:nvSpPr>
          <p:cNvPr id="1219" name="Google Shape;1219;p20"/>
          <p:cNvSpPr txBox="1"/>
          <p:nvPr/>
        </p:nvSpPr>
        <p:spPr>
          <a:xfrm>
            <a:off x="1598825" y="1564675"/>
            <a:ext cx="5899500" cy="330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92672"/>
                </a:solidFill>
                <a:highlight>
                  <a:srgbClr val="23241F"/>
                </a:highlight>
                <a:latin typeface="Consolas"/>
                <a:ea typeface="Consolas"/>
                <a:cs typeface="Consolas"/>
                <a:sym typeface="Consolas"/>
              </a:rPr>
              <a:t>void</a:t>
            </a: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A6E22E"/>
                </a:solidFill>
                <a:highlight>
                  <a:srgbClr val="23241F"/>
                </a:highlight>
                <a:latin typeface="Consolas"/>
                <a:ea typeface="Consolas"/>
                <a:cs typeface="Consolas"/>
                <a:sym typeface="Consolas"/>
              </a:rPr>
              <a:t>mineSolver</a:t>
            </a:r>
            <a:r>
              <a:rPr b="0" i="0" lang="en" sz="1200" u="none" cap="none" strike="noStrike">
                <a:solidFill>
                  <a:srgbClr val="F8F8F2"/>
                </a:solidFill>
                <a:highlight>
                  <a:srgbClr val="23241F"/>
                </a:highlight>
                <a:latin typeface="Consolas"/>
                <a:ea typeface="Consolas"/>
                <a:cs typeface="Consolas"/>
                <a:sym typeface="Consolas"/>
              </a:rPr>
              <a:t>(</a:t>
            </a:r>
            <a:r>
              <a:rPr b="0" i="0" lang="en" sz="1200" u="none" cap="none" strike="noStrike">
                <a:solidFill>
                  <a:srgbClr val="F92672"/>
                </a:solidFill>
                <a:highlight>
                  <a:srgbClr val="23241F"/>
                </a:highlight>
                <a:latin typeface="Consolas"/>
                <a:ea typeface="Consolas"/>
                <a:cs typeface="Consolas"/>
                <a:sym typeface="Consolas"/>
              </a:rPr>
              <a:t>int</a:t>
            </a:r>
            <a:r>
              <a:rPr b="0" i="0" lang="en" sz="1200" u="none" cap="none" strike="noStrike">
                <a:solidFill>
                  <a:srgbClr val="F8F8F2"/>
                </a:solidFill>
                <a:highlight>
                  <a:srgbClr val="23241F"/>
                </a:highlight>
                <a:latin typeface="Consolas"/>
                <a:ea typeface="Consolas"/>
                <a:cs typeface="Consolas"/>
                <a:sym typeface="Consolas"/>
              </a:rPr>
              <a:t> mineGrid[CMAX][CMAX], </a:t>
            </a:r>
            <a:r>
              <a:rPr b="0" i="0" lang="en" sz="1200" u="none" cap="none" strike="noStrike">
                <a:solidFill>
                  <a:srgbClr val="F92672"/>
                </a:solidFill>
                <a:highlight>
                  <a:srgbClr val="23241F"/>
                </a:highlight>
                <a:latin typeface="Consolas"/>
                <a:ea typeface="Consolas"/>
                <a:cs typeface="Consolas"/>
                <a:sym typeface="Consolas"/>
              </a:rPr>
              <a:t>int</a:t>
            </a:r>
            <a:r>
              <a:rPr b="0" i="0" lang="en" sz="1200" u="none" cap="none" strike="noStrike">
                <a:solidFill>
                  <a:srgbClr val="F8F8F2"/>
                </a:solidFill>
                <a:highlight>
                  <a:srgbClr val="23241F"/>
                </a:highlight>
                <a:latin typeface="Consolas"/>
                <a:ea typeface="Consolas"/>
                <a:cs typeface="Consolas"/>
                <a:sym typeface="Consolas"/>
              </a:rPr>
              <a:t> row, </a:t>
            </a:r>
            <a:r>
              <a:rPr b="0" i="0" lang="en" sz="1200" u="none" cap="none" strike="noStrike">
                <a:solidFill>
                  <a:srgbClr val="F92672"/>
                </a:solidFill>
                <a:highlight>
                  <a:srgbClr val="23241F"/>
                </a:highlight>
                <a:latin typeface="Consolas"/>
                <a:ea typeface="Consolas"/>
                <a:cs typeface="Consolas"/>
                <a:sym typeface="Consolas"/>
              </a:rPr>
              <a:t>int</a:t>
            </a:r>
            <a:r>
              <a:rPr b="0" i="0" lang="en" sz="1200" u="none" cap="none" strike="noStrike">
                <a:solidFill>
                  <a:srgbClr val="F8F8F2"/>
                </a:solidFill>
                <a:highlight>
                  <a:srgbClr val="23241F"/>
                </a:highlight>
                <a:latin typeface="Consolas"/>
                <a:ea typeface="Consolas"/>
                <a:cs typeface="Consolas"/>
                <a:sym typeface="Consolas"/>
              </a:rPr>
              <a:t> col)</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F92672"/>
                </a:solidFill>
                <a:highlight>
                  <a:srgbClr val="23241F"/>
                </a:highlight>
                <a:latin typeface="Consolas"/>
                <a:ea typeface="Consolas"/>
                <a:cs typeface="Consolas"/>
                <a:sym typeface="Consolas"/>
              </a:rPr>
              <a:t>bool</a:t>
            </a:r>
            <a:r>
              <a:rPr b="0" i="0" lang="en" sz="1200" u="none" cap="none" strike="noStrike">
                <a:solidFill>
                  <a:srgbClr val="F8F8F2"/>
                </a:solidFill>
                <a:highlight>
                  <a:srgbClr val="23241F"/>
                </a:highlight>
                <a:latin typeface="Consolas"/>
                <a:ea typeface="Consolas"/>
                <a:cs typeface="Consolas"/>
                <a:sym typeface="Consolas"/>
              </a:rPr>
              <a:t> grid[CMAX][RMAX];</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F92672"/>
                </a:solidFill>
                <a:highlight>
                  <a:srgbClr val="23241F"/>
                </a:highlight>
                <a:latin typeface="Consolas"/>
                <a:ea typeface="Consolas"/>
                <a:cs typeface="Consolas"/>
                <a:sym typeface="Consolas"/>
              </a:rPr>
              <a:t>bool</a:t>
            </a:r>
            <a:r>
              <a:rPr b="0" i="0" lang="en" sz="1200" u="none" cap="none" strike="noStrike">
                <a:solidFill>
                  <a:srgbClr val="F8F8F2"/>
                </a:solidFill>
                <a:highlight>
                  <a:srgbClr val="23241F"/>
                </a:highlight>
                <a:latin typeface="Consolas"/>
                <a:ea typeface="Consolas"/>
                <a:cs typeface="Consolas"/>
                <a:sym typeface="Consolas"/>
              </a:rPr>
              <a:t> visited[CMAX][RMAX];</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memset</a:t>
            </a:r>
            <a:r>
              <a:rPr b="0" i="0" lang="en" sz="1200" u="none" cap="none" strike="noStrike">
                <a:solidFill>
                  <a:srgbClr val="F8F8F2"/>
                </a:solidFill>
                <a:highlight>
                  <a:srgbClr val="23241F"/>
                </a:highlight>
                <a:latin typeface="Consolas"/>
                <a:ea typeface="Consolas"/>
                <a:cs typeface="Consolas"/>
                <a:sym typeface="Consolas"/>
              </a:rPr>
              <a:t>(grid, </a:t>
            </a:r>
            <a:r>
              <a:rPr b="0" i="0" lang="en" sz="1200" u="none" cap="none" strike="noStrike">
                <a:solidFill>
                  <a:srgbClr val="AE81FF"/>
                </a:solidFill>
                <a:highlight>
                  <a:srgbClr val="23241F"/>
                </a:highlight>
                <a:latin typeface="Consolas"/>
                <a:ea typeface="Consolas"/>
                <a:cs typeface="Consolas"/>
                <a:sym typeface="Consolas"/>
              </a:rPr>
              <a:t>false</a:t>
            </a: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F92672"/>
                </a:solidFill>
                <a:highlight>
                  <a:srgbClr val="23241F"/>
                </a:highlight>
                <a:latin typeface="Consolas"/>
                <a:ea typeface="Consolas"/>
                <a:cs typeface="Consolas"/>
                <a:sym typeface="Consolas"/>
              </a:rPr>
              <a:t>sizeof</a:t>
            </a:r>
            <a:r>
              <a:rPr b="0" i="0" lang="en" sz="1200" u="none" cap="none" strike="noStrike">
                <a:solidFill>
                  <a:srgbClr val="F8F8F2"/>
                </a:solidFill>
                <a:highlight>
                  <a:srgbClr val="23241F"/>
                </a:highlight>
                <a:latin typeface="Consolas"/>
                <a:ea typeface="Consolas"/>
                <a:cs typeface="Consolas"/>
                <a:sym typeface="Consolas"/>
              </a:rPr>
              <a:t>(grid));</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memset</a:t>
            </a:r>
            <a:r>
              <a:rPr b="0" i="0" lang="en" sz="1200" u="none" cap="none" strike="noStrike">
                <a:solidFill>
                  <a:srgbClr val="F8F8F2"/>
                </a:solidFill>
                <a:highlight>
                  <a:srgbClr val="23241F"/>
                </a:highlight>
                <a:latin typeface="Consolas"/>
                <a:ea typeface="Consolas"/>
                <a:cs typeface="Consolas"/>
                <a:sym typeface="Consolas"/>
              </a:rPr>
              <a:t>(visited, </a:t>
            </a:r>
            <a:r>
              <a:rPr b="0" i="0" lang="en" sz="1200" u="none" cap="none" strike="noStrike">
                <a:solidFill>
                  <a:srgbClr val="AE81FF"/>
                </a:solidFill>
                <a:highlight>
                  <a:srgbClr val="23241F"/>
                </a:highlight>
                <a:latin typeface="Consolas"/>
                <a:ea typeface="Consolas"/>
                <a:cs typeface="Consolas"/>
                <a:sym typeface="Consolas"/>
              </a:rPr>
              <a:t>false</a:t>
            </a: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F92672"/>
                </a:solidFill>
                <a:highlight>
                  <a:srgbClr val="23241F"/>
                </a:highlight>
                <a:latin typeface="Consolas"/>
                <a:ea typeface="Consolas"/>
                <a:cs typeface="Consolas"/>
                <a:sym typeface="Consolas"/>
              </a:rPr>
              <a:t>sizeof</a:t>
            </a:r>
            <a:r>
              <a:rPr b="0" i="0" lang="en" sz="1200" u="none" cap="none" strike="noStrike">
                <a:solidFill>
                  <a:srgbClr val="F8F8F2"/>
                </a:solidFill>
                <a:highlight>
                  <a:srgbClr val="23241F"/>
                </a:highlight>
                <a:latin typeface="Consolas"/>
                <a:ea typeface="Consolas"/>
                <a:cs typeface="Consolas"/>
                <a:sym typeface="Consolas"/>
              </a:rPr>
              <a:t>(visited));</a:t>
            </a:r>
            <a:br>
              <a:rPr b="0" i="0" lang="en" sz="1200" u="none" cap="none" strike="noStrike">
                <a:solidFill>
                  <a:srgbClr val="F8F8F2"/>
                </a:solidFill>
                <a:highlight>
                  <a:srgbClr val="23241F"/>
                </a:highlight>
                <a:latin typeface="Consolas"/>
                <a:ea typeface="Consolas"/>
                <a:cs typeface="Consolas"/>
                <a:sym typeface="Consolas"/>
              </a:rPr>
            </a:b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F92672"/>
                </a:solidFill>
                <a:highlight>
                  <a:srgbClr val="23241F"/>
                </a:highlight>
                <a:latin typeface="Consolas"/>
                <a:ea typeface="Consolas"/>
                <a:cs typeface="Consolas"/>
                <a:sym typeface="Consolas"/>
              </a:rPr>
              <a:t>if</a:t>
            </a:r>
            <a:r>
              <a:rPr b="0" i="0" lang="en" sz="1200" u="none" cap="none" strike="noStrike">
                <a:solidFill>
                  <a:srgbClr val="F8F8F2"/>
                </a:solidFill>
                <a:highlight>
                  <a:srgbClr val="23241F"/>
                </a:highlight>
                <a:latin typeface="Consolas"/>
                <a:ea typeface="Consolas"/>
                <a:cs typeface="Consolas"/>
                <a:sym typeface="Consolas"/>
              </a:rPr>
              <a:t> (mineSolverUtil(grid, mineGrid, visited)) </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printGrid(grid);</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F92672"/>
                </a:solidFill>
                <a:highlight>
                  <a:srgbClr val="23241F"/>
                </a:highlight>
                <a:latin typeface="Consolas"/>
                <a:ea typeface="Consolas"/>
                <a:cs typeface="Consolas"/>
                <a:sym typeface="Consolas"/>
              </a:rPr>
              <a:t>else</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printf</a:t>
            </a:r>
            <a:r>
              <a:rPr b="0" i="0" lang="en" sz="1200" u="none" cap="none" strike="noStrike">
                <a:solidFill>
                  <a:srgbClr val="F8F8F2"/>
                </a:solidFill>
                <a:highlight>
                  <a:srgbClr val="23241F"/>
                </a:highlight>
                <a:latin typeface="Consolas"/>
                <a:ea typeface="Consolas"/>
                <a:cs typeface="Consolas"/>
                <a:sym typeface="Consolas"/>
              </a:rPr>
              <a:t>(</a:t>
            </a:r>
            <a:r>
              <a:rPr b="0" i="0" lang="en" sz="1200" u="none" cap="none" strike="noStrike">
                <a:solidFill>
                  <a:srgbClr val="E6DB74"/>
                </a:solidFill>
                <a:highlight>
                  <a:srgbClr val="23241F"/>
                </a:highlight>
                <a:latin typeface="Consolas"/>
                <a:ea typeface="Consolas"/>
                <a:cs typeface="Consolas"/>
                <a:sym typeface="Consolas"/>
              </a:rPr>
              <a:t>"No solution exists\n"</a:t>
            </a: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endParaRPr b="0" i="0" sz="1500" u="none" cap="none" strike="noStrike">
              <a:solidFill>
                <a:schemeClr val="lt1"/>
              </a:solidFill>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1"/>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MAIN FUNCTION</a:t>
            </a:r>
            <a:endParaRPr/>
          </a:p>
        </p:txBody>
      </p:sp>
      <p:sp>
        <p:nvSpPr>
          <p:cNvPr id="1225" name="Google Shape;1225;p21"/>
          <p:cNvSpPr txBox="1"/>
          <p:nvPr/>
        </p:nvSpPr>
        <p:spPr>
          <a:xfrm>
            <a:off x="1510625" y="1304400"/>
            <a:ext cx="61227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4"/>
              </a:buClr>
              <a:buSzPts val="1100"/>
              <a:buFont typeface="Arial"/>
              <a:buNone/>
            </a:pPr>
            <a:r>
              <a:rPr b="0" i="0" lang="en" sz="1200" u="none" cap="none" strike="noStrike">
                <a:solidFill>
                  <a:srgbClr val="F92672"/>
                </a:solidFill>
                <a:highlight>
                  <a:srgbClr val="23241F"/>
                </a:highlight>
                <a:latin typeface="Consolas"/>
                <a:ea typeface="Consolas"/>
                <a:cs typeface="Consolas"/>
                <a:sym typeface="Consolas"/>
              </a:rPr>
              <a:t>int</a:t>
            </a: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A6E22E"/>
                </a:solidFill>
                <a:highlight>
                  <a:srgbClr val="23241F"/>
                </a:highlight>
                <a:latin typeface="Consolas"/>
                <a:ea typeface="Consolas"/>
                <a:cs typeface="Consolas"/>
                <a:sym typeface="Consolas"/>
              </a:rPr>
              <a:t>main</a:t>
            </a: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MineSweeper m;</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75715E"/>
                </a:solidFill>
                <a:highlight>
                  <a:srgbClr val="23241F"/>
                </a:highlight>
                <a:latin typeface="Consolas"/>
                <a:ea typeface="Consolas"/>
                <a:cs typeface="Consolas"/>
                <a:sym typeface="Consolas"/>
              </a:rPr>
              <a:t>// User input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cout</a:t>
            </a:r>
            <a:r>
              <a:rPr b="0" i="0" lang="en" sz="1200" u="none" cap="none" strike="noStrike">
                <a:solidFill>
                  <a:srgbClr val="F8F8F2"/>
                </a:solidFill>
                <a:highlight>
                  <a:srgbClr val="23241F"/>
                </a:highlight>
                <a:latin typeface="Consolas"/>
                <a:ea typeface="Consolas"/>
                <a:cs typeface="Consolas"/>
                <a:sym typeface="Consolas"/>
              </a:rPr>
              <a:t> &lt;&lt; </a:t>
            </a:r>
            <a:r>
              <a:rPr b="0" i="0" lang="en" sz="1200" u="none" cap="none" strike="noStrike">
                <a:solidFill>
                  <a:srgbClr val="E6DB74"/>
                </a:solidFill>
                <a:highlight>
                  <a:srgbClr val="23241F"/>
                </a:highlight>
                <a:latin typeface="Consolas"/>
                <a:ea typeface="Consolas"/>
                <a:cs typeface="Consolas"/>
                <a:sym typeface="Consolas"/>
              </a:rPr>
              <a:t>"Enter rows (max. 100): "</a:t>
            </a: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cin</a:t>
            </a:r>
            <a:r>
              <a:rPr b="0" i="0" lang="en" sz="1200" u="none" cap="none" strike="noStrike">
                <a:solidFill>
                  <a:srgbClr val="F8F8F2"/>
                </a:solidFill>
                <a:highlight>
                  <a:srgbClr val="23241F"/>
                </a:highlight>
                <a:latin typeface="Consolas"/>
                <a:ea typeface="Consolas"/>
                <a:cs typeface="Consolas"/>
                <a:sym typeface="Consolas"/>
              </a:rPr>
              <a:t> &gt;&gt; m.row;</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cout</a:t>
            </a:r>
            <a:r>
              <a:rPr b="0" i="0" lang="en" sz="1200" u="none" cap="none" strike="noStrike">
                <a:solidFill>
                  <a:srgbClr val="F8F8F2"/>
                </a:solidFill>
                <a:highlight>
                  <a:srgbClr val="23241F"/>
                </a:highlight>
                <a:latin typeface="Consolas"/>
                <a:ea typeface="Consolas"/>
                <a:cs typeface="Consolas"/>
                <a:sym typeface="Consolas"/>
              </a:rPr>
              <a:t> &lt;&lt; </a:t>
            </a:r>
            <a:r>
              <a:rPr b="0" i="0" lang="en" sz="1200" u="none" cap="none" strike="noStrike">
                <a:solidFill>
                  <a:srgbClr val="E6DB74"/>
                </a:solidFill>
                <a:highlight>
                  <a:srgbClr val="23241F"/>
                </a:highlight>
                <a:latin typeface="Consolas"/>
                <a:ea typeface="Consolas"/>
                <a:cs typeface="Consolas"/>
                <a:sym typeface="Consolas"/>
              </a:rPr>
              <a:t>"Enter columns (max. 100): "</a:t>
            </a: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cin</a:t>
            </a:r>
            <a:r>
              <a:rPr b="0" i="0" lang="en" sz="1200" u="none" cap="none" strike="noStrike">
                <a:solidFill>
                  <a:srgbClr val="F8F8F2"/>
                </a:solidFill>
                <a:highlight>
                  <a:srgbClr val="23241F"/>
                </a:highlight>
                <a:latin typeface="Consolas"/>
                <a:ea typeface="Consolas"/>
                <a:cs typeface="Consolas"/>
                <a:sym typeface="Consolas"/>
              </a:rPr>
              <a:t> &gt;&gt; m.col;</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cout</a:t>
            </a:r>
            <a:r>
              <a:rPr b="0" i="0" lang="en" sz="1200" u="none" cap="none" strike="noStrike">
                <a:solidFill>
                  <a:srgbClr val="F8F8F2"/>
                </a:solidFill>
                <a:highlight>
                  <a:srgbClr val="23241F"/>
                </a:highlight>
                <a:latin typeface="Consolas"/>
                <a:ea typeface="Consolas"/>
                <a:cs typeface="Consolas"/>
                <a:sym typeface="Consolas"/>
              </a:rPr>
              <a:t> &lt;&lt; </a:t>
            </a:r>
            <a:r>
              <a:rPr b="0" i="0" lang="en" sz="1200" u="none" cap="none" strike="noStrike">
                <a:solidFill>
                  <a:srgbClr val="E6DB74"/>
                </a:solidFill>
                <a:highlight>
                  <a:srgbClr val="23241F"/>
                </a:highlight>
                <a:latin typeface="Consolas"/>
                <a:ea typeface="Consolas"/>
                <a:cs typeface="Consolas"/>
                <a:sym typeface="Consolas"/>
              </a:rPr>
              <a:t>"Enter mines probability (max. 100): "</a:t>
            </a: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E6DB74"/>
                </a:solidFill>
                <a:highlight>
                  <a:srgbClr val="23241F"/>
                </a:highlight>
                <a:latin typeface="Consolas"/>
                <a:ea typeface="Consolas"/>
                <a:cs typeface="Consolas"/>
                <a:sym typeface="Consolas"/>
              </a:rPr>
              <a:t>cin</a:t>
            </a:r>
            <a:r>
              <a:rPr b="0" i="0" lang="en" sz="1200" u="none" cap="none" strike="noStrike">
                <a:solidFill>
                  <a:srgbClr val="F8F8F2"/>
                </a:solidFill>
                <a:highlight>
                  <a:srgbClr val="23241F"/>
                </a:highlight>
                <a:latin typeface="Consolas"/>
                <a:ea typeface="Consolas"/>
                <a:cs typeface="Consolas"/>
                <a:sym typeface="Consolas"/>
              </a:rPr>
              <a:t> &gt;&gt; m.mine;</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m.mineGenerator(m.mineGrid, m.row, m.col, m.mine);</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m.mineSolver(m.mineGrid, m.row, m.col);</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F92672"/>
                </a:solidFill>
                <a:highlight>
                  <a:srgbClr val="23241F"/>
                </a:highlight>
                <a:latin typeface="Consolas"/>
                <a:ea typeface="Consolas"/>
                <a:cs typeface="Consolas"/>
                <a:sym typeface="Consolas"/>
              </a:rPr>
              <a:t>return</a:t>
            </a:r>
            <a:r>
              <a:rPr b="0" i="0" lang="en" sz="1200" u="none" cap="none" strike="noStrike">
                <a:solidFill>
                  <a:srgbClr val="F8F8F2"/>
                </a:solidFill>
                <a:highlight>
                  <a:srgbClr val="23241F"/>
                </a:highlight>
                <a:latin typeface="Consolas"/>
                <a:ea typeface="Consolas"/>
                <a:cs typeface="Consolas"/>
                <a:sym typeface="Consolas"/>
              </a:rPr>
              <a:t> </a:t>
            </a:r>
            <a:r>
              <a:rPr b="0" i="0" lang="en" sz="1200" u="none" cap="none" strike="noStrike">
                <a:solidFill>
                  <a:srgbClr val="AE81FF"/>
                </a:solidFill>
                <a:highlight>
                  <a:srgbClr val="23241F"/>
                </a:highlight>
                <a:latin typeface="Consolas"/>
                <a:ea typeface="Consolas"/>
                <a:cs typeface="Consolas"/>
                <a:sym typeface="Consolas"/>
              </a:rPr>
              <a:t>0</a:t>
            </a: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r>
              <a:rPr b="0" i="0" lang="en" sz="1200" u="none" cap="none" strike="noStrike">
                <a:solidFill>
                  <a:srgbClr val="F8F8F2"/>
                </a:solidFill>
                <a:highlight>
                  <a:srgbClr val="23241F"/>
                </a:highlight>
                <a:latin typeface="Consolas"/>
                <a:ea typeface="Consolas"/>
                <a:cs typeface="Consolas"/>
                <a:sym typeface="Consolas"/>
              </a:rPr>
              <a:t>}</a:t>
            </a:r>
            <a:br>
              <a:rPr b="0" i="0" lang="en" sz="1200" u="none" cap="none" strike="noStrike">
                <a:solidFill>
                  <a:srgbClr val="F8F8F2"/>
                </a:solidFill>
                <a:highlight>
                  <a:srgbClr val="23241F"/>
                </a:highlight>
                <a:latin typeface="Consolas"/>
                <a:ea typeface="Consolas"/>
                <a:cs typeface="Consolas"/>
                <a:sym typeface="Consolas"/>
              </a:rPr>
            </a:br>
            <a:endParaRPr b="0" i="0" sz="1500" u="none" cap="none" strike="noStrike">
              <a:solidFill>
                <a:schemeClr val="lt1"/>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3"/>
          <p:cNvSpPr txBox="1"/>
          <p:nvPr>
            <p:ph type="title"/>
          </p:nvPr>
        </p:nvSpPr>
        <p:spPr>
          <a:xfrm>
            <a:off x="5022775" y="2487975"/>
            <a:ext cx="3403800" cy="987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en"/>
              <a:t>ANALYSIS</a:t>
            </a:r>
            <a:endParaRPr/>
          </a:p>
        </p:txBody>
      </p:sp>
      <p:sp>
        <p:nvSpPr>
          <p:cNvPr id="1231" name="Google Shape;1231;p23"/>
          <p:cNvSpPr txBox="1"/>
          <p:nvPr>
            <p:ph idx="2" type="title"/>
          </p:nvPr>
        </p:nvSpPr>
        <p:spPr>
          <a:xfrm>
            <a:off x="5671075" y="1501025"/>
            <a:ext cx="2755500" cy="987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400"/>
              <a:buNone/>
            </a:pPr>
            <a:r>
              <a:rPr lang="en"/>
              <a:t>04</a:t>
            </a:r>
            <a:endParaRPr/>
          </a:p>
        </p:txBody>
      </p:sp>
      <p:sp>
        <p:nvSpPr>
          <p:cNvPr id="1232" name="Google Shape;1232;p23"/>
          <p:cNvSpPr txBox="1"/>
          <p:nvPr>
            <p:ph idx="1" type="subTitle"/>
          </p:nvPr>
        </p:nvSpPr>
        <p:spPr>
          <a:xfrm>
            <a:off x="5718775" y="3474975"/>
            <a:ext cx="2707800" cy="705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accent4"/>
              </a:buClr>
              <a:buSzPts val="1100"/>
              <a:buFont typeface="Arial"/>
              <a:buNone/>
            </a:pPr>
            <a:r>
              <a:rPr lang="en">
                <a:latin typeface="Maven Pro"/>
                <a:ea typeface="Maven Pro"/>
                <a:cs typeface="Maven Pro"/>
                <a:sym typeface="Maven Pro"/>
              </a:rPr>
              <a:t>Checking how efficient our algorithm works</a:t>
            </a:r>
            <a:endParaRPr>
              <a:latin typeface="Maven Pro"/>
              <a:ea typeface="Maven Pro"/>
              <a:cs typeface="Maven Pro"/>
              <a:sym typeface="Maven Pro"/>
            </a:endParaRPr>
          </a:p>
          <a:p>
            <a:pPr indent="0" lvl="0" marL="0" rtl="0" algn="r">
              <a:lnSpc>
                <a:spcPct val="100000"/>
              </a:lnSpc>
              <a:spcBef>
                <a:spcPts val="0"/>
              </a:spcBef>
              <a:spcAft>
                <a:spcPts val="0"/>
              </a:spcAft>
              <a:buClr>
                <a:schemeClr val="accent4"/>
              </a:buClr>
              <a:buSzPts val="1100"/>
              <a:buFont typeface="Arial"/>
              <a:buNone/>
            </a:pPr>
            <a:r>
              <a:t/>
            </a:r>
            <a:endParaRPr>
              <a:latin typeface="Maven Pro"/>
              <a:ea typeface="Maven Pro"/>
              <a:cs typeface="Maven Pro"/>
              <a:sym typeface="Maven Pro"/>
            </a:endParaRPr>
          </a:p>
          <a:p>
            <a:pPr indent="0" lvl="0" marL="0" rtl="0" algn="r">
              <a:lnSpc>
                <a:spcPct val="100000"/>
              </a:lnSpc>
              <a:spcBef>
                <a:spcPts val="0"/>
              </a:spcBef>
              <a:spcAft>
                <a:spcPts val="0"/>
              </a:spcAft>
              <a:buSzPts val="1600"/>
              <a:buNone/>
            </a:pPr>
            <a:r>
              <a:t/>
            </a:r>
            <a:endParaRPr>
              <a:latin typeface="Maven Pro"/>
              <a:ea typeface="Maven Pro"/>
              <a:cs typeface="Maven Pro"/>
              <a:sym typeface="Maven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24"/>
          <p:cNvSpPr txBox="1"/>
          <p:nvPr>
            <p:ph idx="3" type="subTitle"/>
          </p:nvPr>
        </p:nvSpPr>
        <p:spPr>
          <a:xfrm>
            <a:off x="1518800" y="1936575"/>
            <a:ext cx="3162300" cy="2784600"/>
          </a:xfrm>
          <a:prstGeom prst="rect">
            <a:avLst/>
          </a:prstGeom>
          <a:noFill/>
          <a:ln>
            <a:noFill/>
          </a:ln>
        </p:spPr>
        <p:txBody>
          <a:bodyPr anchorCtr="0" anchor="ctr" bIns="182875" lIns="182875" spcFirstLastPara="1" rIns="182875" wrap="square" tIns="182875">
            <a:noAutofit/>
          </a:bodyPr>
          <a:lstStyle/>
          <a:p>
            <a:pPr indent="0" lvl="0" marL="0" rtl="0" algn="l">
              <a:lnSpc>
                <a:spcPct val="100000"/>
              </a:lnSpc>
              <a:spcBef>
                <a:spcPts val="0"/>
              </a:spcBef>
              <a:spcAft>
                <a:spcPts val="0"/>
              </a:spcAft>
              <a:buClr>
                <a:schemeClr val="dk1"/>
              </a:buClr>
              <a:buSzPts val="1100"/>
              <a:buFont typeface="Arial"/>
              <a:buNone/>
            </a:pPr>
            <a:r>
              <a:rPr lang="en"/>
              <a:t>When using backtracking we either consider a node as a mine or don’t , so when we consider a node as mine we recursively traverse to remaining N*M nodes to check the final satisfying condition of minesweeper , same goes when we don’t consider it as a mine there for O(2</a:t>
            </a:r>
            <a:r>
              <a:rPr baseline="30000" lang="en"/>
              <a:t>N * M</a:t>
            </a:r>
            <a:r>
              <a:rPr lang="en"/>
              <a:t>), As we consider the same thing for all the nodes in the array , Thus TIme complexity will be O(2</a:t>
            </a:r>
            <a:r>
              <a:rPr baseline="30000" lang="en"/>
              <a:t>N * M</a:t>
            </a:r>
            <a:r>
              <a:rPr lang="en"/>
              <a:t> * N * M)</a:t>
            </a:r>
            <a:endParaRPr/>
          </a:p>
        </p:txBody>
      </p:sp>
      <p:sp>
        <p:nvSpPr>
          <p:cNvPr id="1238" name="Google Shape;1238;p24"/>
          <p:cNvSpPr txBox="1"/>
          <p:nvPr>
            <p:ph idx="4" type="subTitle"/>
          </p:nvPr>
        </p:nvSpPr>
        <p:spPr>
          <a:xfrm>
            <a:off x="2009400" y="1343275"/>
            <a:ext cx="2016000" cy="38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1200"/>
              <a:t>TIME COMPLEXITY</a:t>
            </a:r>
            <a:endParaRPr sz="1200"/>
          </a:p>
        </p:txBody>
      </p:sp>
      <p:sp>
        <p:nvSpPr>
          <p:cNvPr id="1239" name="Google Shape;1239;p24"/>
          <p:cNvSpPr txBox="1"/>
          <p:nvPr>
            <p:ph idx="5" type="subTitle"/>
          </p:nvPr>
        </p:nvSpPr>
        <p:spPr>
          <a:xfrm>
            <a:off x="5363650" y="1343275"/>
            <a:ext cx="1899000" cy="38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1200"/>
              <a:t>SPACE</a:t>
            </a:r>
            <a:br>
              <a:rPr lang="en" sz="1200"/>
            </a:br>
            <a:r>
              <a:rPr lang="en" sz="1200"/>
              <a:t>COMPLEXITY</a:t>
            </a:r>
            <a:endParaRPr sz="1200"/>
          </a:p>
        </p:txBody>
      </p:sp>
      <p:sp>
        <p:nvSpPr>
          <p:cNvPr id="1240" name="Google Shape;1240;p24"/>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TIME AND SPACE COMPLEXITY</a:t>
            </a:r>
            <a:endParaRPr/>
          </a:p>
        </p:txBody>
      </p:sp>
      <p:grpSp>
        <p:nvGrpSpPr>
          <p:cNvPr id="1241" name="Google Shape;1241;p24"/>
          <p:cNvGrpSpPr/>
          <p:nvPr/>
        </p:nvGrpSpPr>
        <p:grpSpPr>
          <a:xfrm>
            <a:off x="7804769" y="2576291"/>
            <a:ext cx="948255" cy="948787"/>
            <a:chOff x="1192250" y="238125"/>
            <a:chExt cx="5215925" cy="5218850"/>
          </a:xfrm>
        </p:grpSpPr>
        <p:sp>
          <p:nvSpPr>
            <p:cNvPr id="1242" name="Google Shape;1242;p24"/>
            <p:cNvSpPr/>
            <p:nvPr/>
          </p:nvSpPr>
          <p:spPr>
            <a:xfrm>
              <a:off x="3146575" y="1031600"/>
              <a:ext cx="3261600" cy="2384750"/>
            </a:xfrm>
            <a:custGeom>
              <a:rect b="b" l="l" r="r" t="t"/>
              <a:pathLst>
                <a:path extrusionOk="0" h="95390" w="130464">
                  <a:moveTo>
                    <a:pt x="96441" y="0"/>
                  </a:moveTo>
                  <a:cubicBezTo>
                    <a:pt x="88286" y="0"/>
                    <a:pt x="80392" y="2936"/>
                    <a:pt x="74195" y="8286"/>
                  </a:cubicBezTo>
                  <a:lnTo>
                    <a:pt x="15087" y="59401"/>
                  </a:lnTo>
                  <a:cubicBezTo>
                    <a:pt x="1" y="72402"/>
                    <a:pt x="10919" y="95389"/>
                    <a:pt x="28111" y="95389"/>
                  </a:cubicBezTo>
                  <a:cubicBezTo>
                    <a:pt x="30545" y="95389"/>
                    <a:pt x="33106" y="94928"/>
                    <a:pt x="35736" y="93913"/>
                  </a:cubicBezTo>
                  <a:lnTo>
                    <a:pt x="108674" y="65762"/>
                  </a:lnTo>
                  <a:cubicBezTo>
                    <a:pt x="121722" y="60738"/>
                    <a:pt x="130464" y="47984"/>
                    <a:pt x="130464" y="34023"/>
                  </a:cubicBezTo>
                  <a:cubicBezTo>
                    <a:pt x="130464" y="15266"/>
                    <a:pt x="115198" y="0"/>
                    <a:pt x="964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4"/>
            <p:cNvSpPr/>
            <p:nvPr/>
          </p:nvSpPr>
          <p:spPr>
            <a:xfrm>
              <a:off x="1192250" y="3072775"/>
              <a:ext cx="3260700" cy="2384200"/>
            </a:xfrm>
            <a:custGeom>
              <a:rect b="b" l="l" r="r" t="t"/>
              <a:pathLst>
                <a:path extrusionOk="0" h="95368" w="130428">
                  <a:moveTo>
                    <a:pt x="34023" y="1"/>
                  </a:moveTo>
                  <a:cubicBezTo>
                    <a:pt x="15266" y="1"/>
                    <a:pt x="0" y="15267"/>
                    <a:pt x="0" y="34023"/>
                  </a:cubicBezTo>
                  <a:cubicBezTo>
                    <a:pt x="0" y="47984"/>
                    <a:pt x="8742" y="60739"/>
                    <a:pt x="21790" y="65762"/>
                  </a:cubicBezTo>
                  <a:lnTo>
                    <a:pt x="94728" y="93881"/>
                  </a:lnTo>
                  <a:cubicBezTo>
                    <a:pt x="97375" y="94904"/>
                    <a:pt x="99950" y="95368"/>
                    <a:pt x="102395" y="95368"/>
                  </a:cubicBezTo>
                  <a:cubicBezTo>
                    <a:pt x="119598" y="95368"/>
                    <a:pt x="130428" y="72396"/>
                    <a:pt x="115377" y="59401"/>
                  </a:cubicBezTo>
                  <a:lnTo>
                    <a:pt x="56237" y="8286"/>
                  </a:lnTo>
                  <a:cubicBezTo>
                    <a:pt x="50072" y="2936"/>
                    <a:pt x="42178" y="1"/>
                    <a:pt x="3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4"/>
            <p:cNvSpPr/>
            <p:nvPr/>
          </p:nvSpPr>
          <p:spPr>
            <a:xfrm>
              <a:off x="1872375" y="3752900"/>
              <a:ext cx="340075" cy="340900"/>
            </a:xfrm>
            <a:custGeom>
              <a:rect b="b" l="l" r="r" t="t"/>
              <a:pathLst>
                <a:path extrusionOk="0" h="13636" w="13603">
                  <a:moveTo>
                    <a:pt x="6818" y="1"/>
                  </a:moveTo>
                  <a:cubicBezTo>
                    <a:pt x="3066" y="1"/>
                    <a:pt x="0" y="3067"/>
                    <a:pt x="0" y="6818"/>
                  </a:cubicBezTo>
                  <a:cubicBezTo>
                    <a:pt x="0" y="10569"/>
                    <a:pt x="3066" y="13636"/>
                    <a:pt x="6818" y="13636"/>
                  </a:cubicBezTo>
                  <a:cubicBezTo>
                    <a:pt x="10569" y="13636"/>
                    <a:pt x="13603" y="10569"/>
                    <a:pt x="13603" y="6818"/>
                  </a:cubicBezTo>
                  <a:cubicBezTo>
                    <a:pt x="13603" y="3067"/>
                    <a:pt x="10569" y="1"/>
                    <a:pt x="68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4"/>
            <p:cNvSpPr/>
            <p:nvPr/>
          </p:nvSpPr>
          <p:spPr>
            <a:xfrm>
              <a:off x="5387975" y="1712525"/>
              <a:ext cx="340075" cy="340100"/>
            </a:xfrm>
            <a:custGeom>
              <a:rect b="b" l="l" r="r" t="t"/>
              <a:pathLst>
                <a:path extrusionOk="0" h="13604" w="13603">
                  <a:moveTo>
                    <a:pt x="6785" y="1"/>
                  </a:moveTo>
                  <a:cubicBezTo>
                    <a:pt x="3034" y="1"/>
                    <a:pt x="0" y="3034"/>
                    <a:pt x="0" y="6786"/>
                  </a:cubicBezTo>
                  <a:cubicBezTo>
                    <a:pt x="0" y="10537"/>
                    <a:pt x="3034" y="13603"/>
                    <a:pt x="6785" y="13603"/>
                  </a:cubicBezTo>
                  <a:cubicBezTo>
                    <a:pt x="10537" y="13603"/>
                    <a:pt x="13603" y="10537"/>
                    <a:pt x="13603" y="6786"/>
                  </a:cubicBezTo>
                  <a:cubicBezTo>
                    <a:pt x="13603" y="3034"/>
                    <a:pt x="10537" y="1"/>
                    <a:pt x="6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4"/>
            <p:cNvSpPr/>
            <p:nvPr/>
          </p:nvSpPr>
          <p:spPr>
            <a:xfrm>
              <a:off x="2212425" y="238125"/>
              <a:ext cx="1701150" cy="1701150"/>
            </a:xfrm>
            <a:custGeom>
              <a:rect b="b" l="l" r="r" t="t"/>
              <a:pathLst>
                <a:path extrusionOk="0" h="68046" w="68046">
                  <a:moveTo>
                    <a:pt x="34023" y="0"/>
                  </a:moveTo>
                  <a:cubicBezTo>
                    <a:pt x="15267" y="0"/>
                    <a:pt x="1" y="15266"/>
                    <a:pt x="1" y="34023"/>
                  </a:cubicBezTo>
                  <a:cubicBezTo>
                    <a:pt x="1" y="52779"/>
                    <a:pt x="15267" y="68045"/>
                    <a:pt x="34023" y="68045"/>
                  </a:cubicBezTo>
                  <a:cubicBezTo>
                    <a:pt x="52780" y="68045"/>
                    <a:pt x="68046" y="52779"/>
                    <a:pt x="68046" y="34023"/>
                  </a:cubicBezTo>
                  <a:cubicBezTo>
                    <a:pt x="68046" y="15266"/>
                    <a:pt x="52780" y="0"/>
                    <a:pt x="340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3063000" y="238125"/>
              <a:ext cx="850575" cy="1701150"/>
            </a:xfrm>
            <a:custGeom>
              <a:rect b="b" l="l" r="r" t="t"/>
              <a:pathLst>
                <a:path extrusionOk="0" h="68046" w="34023">
                  <a:moveTo>
                    <a:pt x="0" y="0"/>
                  </a:moveTo>
                  <a:lnTo>
                    <a:pt x="0" y="68045"/>
                  </a:lnTo>
                  <a:cubicBezTo>
                    <a:pt x="18757" y="68045"/>
                    <a:pt x="34023" y="52779"/>
                    <a:pt x="34023" y="34023"/>
                  </a:cubicBezTo>
                  <a:cubicBezTo>
                    <a:pt x="34023" y="15266"/>
                    <a:pt x="18757"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24"/>
          <p:cNvGrpSpPr/>
          <p:nvPr/>
        </p:nvGrpSpPr>
        <p:grpSpPr>
          <a:xfrm>
            <a:off x="343689" y="2679512"/>
            <a:ext cx="1012323" cy="742370"/>
            <a:chOff x="1188975" y="934225"/>
            <a:chExt cx="5220850" cy="3826650"/>
          </a:xfrm>
        </p:grpSpPr>
        <p:sp>
          <p:nvSpPr>
            <p:cNvPr id="1249" name="Google Shape;1249;p24"/>
            <p:cNvSpPr/>
            <p:nvPr/>
          </p:nvSpPr>
          <p:spPr>
            <a:xfrm>
              <a:off x="1188975" y="934550"/>
              <a:ext cx="5220850" cy="3826325"/>
            </a:xfrm>
            <a:custGeom>
              <a:rect b="b" l="l" r="r" t="t"/>
              <a:pathLst>
                <a:path extrusionOk="0" h="153053" w="208834">
                  <a:moveTo>
                    <a:pt x="104450" y="0"/>
                  </a:moveTo>
                  <a:cubicBezTo>
                    <a:pt x="102134" y="0"/>
                    <a:pt x="99785" y="98"/>
                    <a:pt x="97469" y="229"/>
                  </a:cubicBezTo>
                  <a:cubicBezTo>
                    <a:pt x="94566" y="359"/>
                    <a:pt x="91630" y="685"/>
                    <a:pt x="88662" y="1109"/>
                  </a:cubicBezTo>
                  <a:cubicBezTo>
                    <a:pt x="68763" y="3980"/>
                    <a:pt x="50431" y="12853"/>
                    <a:pt x="35687" y="25737"/>
                  </a:cubicBezTo>
                  <a:cubicBezTo>
                    <a:pt x="32164" y="28771"/>
                    <a:pt x="28869" y="32066"/>
                    <a:pt x="25803" y="35523"/>
                  </a:cubicBezTo>
                  <a:cubicBezTo>
                    <a:pt x="15593" y="47136"/>
                    <a:pt x="7895" y="60967"/>
                    <a:pt x="3817" y="76135"/>
                  </a:cubicBezTo>
                  <a:cubicBezTo>
                    <a:pt x="1893" y="83148"/>
                    <a:pt x="751" y="90227"/>
                    <a:pt x="262" y="97371"/>
                  </a:cubicBezTo>
                  <a:cubicBezTo>
                    <a:pt x="1" y="102035"/>
                    <a:pt x="1" y="106667"/>
                    <a:pt x="262" y="111299"/>
                  </a:cubicBezTo>
                  <a:cubicBezTo>
                    <a:pt x="1142" y="124380"/>
                    <a:pt x="4437" y="137232"/>
                    <a:pt x="10113" y="149106"/>
                  </a:cubicBezTo>
                  <a:cubicBezTo>
                    <a:pt x="11287" y="151520"/>
                    <a:pt x="13668" y="153053"/>
                    <a:pt x="16376" y="153053"/>
                  </a:cubicBezTo>
                  <a:lnTo>
                    <a:pt x="192491" y="153053"/>
                  </a:lnTo>
                  <a:cubicBezTo>
                    <a:pt x="195198" y="153053"/>
                    <a:pt x="197612" y="151520"/>
                    <a:pt x="198754" y="149106"/>
                  </a:cubicBezTo>
                  <a:cubicBezTo>
                    <a:pt x="204364" y="137395"/>
                    <a:pt x="207724" y="124445"/>
                    <a:pt x="208540" y="111299"/>
                  </a:cubicBezTo>
                  <a:cubicBezTo>
                    <a:pt x="208735" y="108983"/>
                    <a:pt x="208833" y="106667"/>
                    <a:pt x="208833" y="104351"/>
                  </a:cubicBezTo>
                  <a:cubicBezTo>
                    <a:pt x="208833" y="102068"/>
                    <a:pt x="208735" y="99785"/>
                    <a:pt x="208605" y="97566"/>
                  </a:cubicBezTo>
                  <a:lnTo>
                    <a:pt x="208605" y="97371"/>
                  </a:lnTo>
                  <a:cubicBezTo>
                    <a:pt x="207072" y="74472"/>
                    <a:pt x="198069" y="52812"/>
                    <a:pt x="182998" y="35621"/>
                  </a:cubicBezTo>
                  <a:cubicBezTo>
                    <a:pt x="179965" y="32164"/>
                    <a:pt x="176670" y="28869"/>
                    <a:pt x="173147" y="25803"/>
                  </a:cubicBezTo>
                  <a:cubicBezTo>
                    <a:pt x="173017" y="25640"/>
                    <a:pt x="172821" y="25476"/>
                    <a:pt x="172658" y="25313"/>
                  </a:cubicBezTo>
                  <a:cubicBezTo>
                    <a:pt x="155434" y="10439"/>
                    <a:pt x="133905" y="1762"/>
                    <a:pt x="111398" y="261"/>
                  </a:cubicBezTo>
                  <a:cubicBezTo>
                    <a:pt x="109082" y="98"/>
                    <a:pt x="106766" y="0"/>
                    <a:pt x="1044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4"/>
            <p:cNvSpPr/>
            <p:nvPr/>
          </p:nvSpPr>
          <p:spPr>
            <a:xfrm>
              <a:off x="3800200" y="934550"/>
              <a:ext cx="2609625" cy="3826325"/>
            </a:xfrm>
            <a:custGeom>
              <a:rect b="b" l="l" r="r" t="t"/>
              <a:pathLst>
                <a:path extrusionOk="0" h="153053" w="104385">
                  <a:moveTo>
                    <a:pt x="1" y="0"/>
                  </a:moveTo>
                  <a:lnTo>
                    <a:pt x="1" y="153053"/>
                  </a:lnTo>
                  <a:lnTo>
                    <a:pt x="88042" y="153053"/>
                  </a:lnTo>
                  <a:cubicBezTo>
                    <a:pt x="90749" y="153053"/>
                    <a:pt x="93163" y="151520"/>
                    <a:pt x="94305" y="149106"/>
                  </a:cubicBezTo>
                  <a:cubicBezTo>
                    <a:pt x="99915" y="137395"/>
                    <a:pt x="103275" y="124445"/>
                    <a:pt x="104091" y="111299"/>
                  </a:cubicBezTo>
                  <a:cubicBezTo>
                    <a:pt x="104286" y="108983"/>
                    <a:pt x="104384" y="106667"/>
                    <a:pt x="104384" y="104351"/>
                  </a:cubicBezTo>
                  <a:cubicBezTo>
                    <a:pt x="104384" y="102068"/>
                    <a:pt x="104286" y="99785"/>
                    <a:pt x="104156" y="97566"/>
                  </a:cubicBezTo>
                  <a:lnTo>
                    <a:pt x="104156" y="97371"/>
                  </a:lnTo>
                  <a:cubicBezTo>
                    <a:pt x="102623" y="74472"/>
                    <a:pt x="93620" y="52812"/>
                    <a:pt x="78549" y="35621"/>
                  </a:cubicBezTo>
                  <a:cubicBezTo>
                    <a:pt x="75516" y="32164"/>
                    <a:pt x="72221" y="28869"/>
                    <a:pt x="68698" y="25803"/>
                  </a:cubicBezTo>
                  <a:cubicBezTo>
                    <a:pt x="68568" y="25640"/>
                    <a:pt x="68372" y="25476"/>
                    <a:pt x="68209" y="25346"/>
                  </a:cubicBezTo>
                  <a:cubicBezTo>
                    <a:pt x="50985" y="10439"/>
                    <a:pt x="29456" y="1762"/>
                    <a:pt x="6949" y="261"/>
                  </a:cubicBezTo>
                  <a:cubicBezTo>
                    <a:pt x="4633" y="98"/>
                    <a:pt x="2317"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4"/>
            <p:cNvSpPr/>
            <p:nvPr/>
          </p:nvSpPr>
          <p:spPr>
            <a:xfrm>
              <a:off x="3625675" y="934225"/>
              <a:ext cx="348250" cy="695150"/>
            </a:xfrm>
            <a:custGeom>
              <a:rect b="b" l="l" r="r" t="t"/>
              <a:pathLst>
                <a:path extrusionOk="0" h="27806" w="13930">
                  <a:moveTo>
                    <a:pt x="6836" y="1"/>
                  </a:moveTo>
                  <a:cubicBezTo>
                    <a:pt x="4571" y="1"/>
                    <a:pt x="2294" y="82"/>
                    <a:pt x="1" y="242"/>
                  </a:cubicBezTo>
                  <a:lnTo>
                    <a:pt x="1" y="20857"/>
                  </a:lnTo>
                  <a:cubicBezTo>
                    <a:pt x="1" y="24707"/>
                    <a:pt x="3132" y="27805"/>
                    <a:pt x="6982" y="27805"/>
                  </a:cubicBezTo>
                  <a:cubicBezTo>
                    <a:pt x="10831" y="27805"/>
                    <a:pt x="13930" y="24707"/>
                    <a:pt x="13930" y="20857"/>
                  </a:cubicBezTo>
                  <a:lnTo>
                    <a:pt x="13930" y="274"/>
                  </a:lnTo>
                  <a:cubicBezTo>
                    <a:pt x="11575" y="91"/>
                    <a:pt x="9212" y="1"/>
                    <a:pt x="68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a:off x="1834050" y="1577975"/>
              <a:ext cx="680950" cy="663225"/>
            </a:xfrm>
            <a:custGeom>
              <a:rect b="b" l="l" r="r" t="t"/>
              <a:pathLst>
                <a:path extrusionOk="0" h="26529" w="27238">
                  <a:moveTo>
                    <a:pt x="9884" y="0"/>
                  </a:moveTo>
                  <a:cubicBezTo>
                    <a:pt x="6361" y="3034"/>
                    <a:pt x="3066" y="6329"/>
                    <a:pt x="0" y="9786"/>
                  </a:cubicBezTo>
                  <a:lnTo>
                    <a:pt x="14712" y="24498"/>
                  </a:lnTo>
                  <a:cubicBezTo>
                    <a:pt x="16049" y="25852"/>
                    <a:pt x="17819" y="26529"/>
                    <a:pt x="19596" y="26529"/>
                  </a:cubicBezTo>
                  <a:cubicBezTo>
                    <a:pt x="21374" y="26529"/>
                    <a:pt x="23160" y="25852"/>
                    <a:pt x="24530" y="24498"/>
                  </a:cubicBezTo>
                  <a:cubicBezTo>
                    <a:pt x="27238" y="21758"/>
                    <a:pt x="27238" y="17354"/>
                    <a:pt x="24530" y="14679"/>
                  </a:cubicBezTo>
                  <a:lnTo>
                    <a:pt x="9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4"/>
            <p:cNvSpPr/>
            <p:nvPr/>
          </p:nvSpPr>
          <p:spPr>
            <a:xfrm>
              <a:off x="1195500" y="3368800"/>
              <a:ext cx="740500" cy="348250"/>
            </a:xfrm>
            <a:custGeom>
              <a:rect b="b" l="l" r="r" t="t"/>
              <a:pathLst>
                <a:path extrusionOk="0" h="13930" w="29620">
                  <a:moveTo>
                    <a:pt x="1" y="1"/>
                  </a:moveTo>
                  <a:lnTo>
                    <a:pt x="1" y="13929"/>
                  </a:lnTo>
                  <a:lnTo>
                    <a:pt x="22672" y="13929"/>
                  </a:lnTo>
                  <a:cubicBezTo>
                    <a:pt x="26521" y="13929"/>
                    <a:pt x="29620" y="10830"/>
                    <a:pt x="29620" y="6981"/>
                  </a:cubicBezTo>
                  <a:cubicBezTo>
                    <a:pt x="29620" y="3132"/>
                    <a:pt x="26521" y="1"/>
                    <a:pt x="226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4"/>
            <p:cNvSpPr/>
            <p:nvPr/>
          </p:nvSpPr>
          <p:spPr>
            <a:xfrm>
              <a:off x="5714175" y="3368800"/>
              <a:ext cx="689925" cy="348250"/>
            </a:xfrm>
            <a:custGeom>
              <a:rect b="b" l="l" r="r" t="t"/>
              <a:pathLst>
                <a:path extrusionOk="0" h="13930" w="27597">
                  <a:moveTo>
                    <a:pt x="6948" y="1"/>
                  </a:moveTo>
                  <a:cubicBezTo>
                    <a:pt x="3099" y="1"/>
                    <a:pt x="0" y="3132"/>
                    <a:pt x="0" y="6981"/>
                  </a:cubicBezTo>
                  <a:cubicBezTo>
                    <a:pt x="0" y="10830"/>
                    <a:pt x="3099" y="13929"/>
                    <a:pt x="6948" y="13929"/>
                  </a:cubicBezTo>
                  <a:lnTo>
                    <a:pt x="27532" y="13929"/>
                  </a:lnTo>
                  <a:lnTo>
                    <a:pt x="275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a:off x="5085425" y="1579600"/>
              <a:ext cx="678525" cy="661600"/>
            </a:xfrm>
            <a:custGeom>
              <a:rect b="b" l="l" r="r" t="t"/>
              <a:pathLst>
                <a:path extrusionOk="0" h="26464" w="27141">
                  <a:moveTo>
                    <a:pt x="17289" y="1"/>
                  </a:moveTo>
                  <a:lnTo>
                    <a:pt x="2675" y="14614"/>
                  </a:lnTo>
                  <a:cubicBezTo>
                    <a:pt x="0" y="17289"/>
                    <a:pt x="0" y="21693"/>
                    <a:pt x="2675" y="24433"/>
                  </a:cubicBezTo>
                  <a:cubicBezTo>
                    <a:pt x="4045" y="25787"/>
                    <a:pt x="5831" y="26464"/>
                    <a:pt x="7613" y="26464"/>
                  </a:cubicBezTo>
                  <a:cubicBezTo>
                    <a:pt x="9395" y="26464"/>
                    <a:pt x="11173" y="25787"/>
                    <a:pt x="12527" y="24433"/>
                  </a:cubicBezTo>
                  <a:lnTo>
                    <a:pt x="27140" y="9819"/>
                  </a:lnTo>
                  <a:cubicBezTo>
                    <a:pt x="24107" y="6362"/>
                    <a:pt x="20812" y="3067"/>
                    <a:pt x="172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a:off x="2233625" y="1977575"/>
              <a:ext cx="2673225" cy="2087700"/>
            </a:xfrm>
            <a:custGeom>
              <a:rect b="b" l="l" r="r" t="t"/>
              <a:pathLst>
                <a:path extrusionOk="0" h="83508" w="106929">
                  <a:moveTo>
                    <a:pt x="62664" y="0"/>
                  </a:moveTo>
                  <a:cubicBezTo>
                    <a:pt x="28119" y="0"/>
                    <a:pt x="1" y="28086"/>
                    <a:pt x="1" y="62630"/>
                  </a:cubicBezTo>
                  <a:cubicBezTo>
                    <a:pt x="1" y="67915"/>
                    <a:pt x="686" y="73199"/>
                    <a:pt x="1991" y="78288"/>
                  </a:cubicBezTo>
                  <a:cubicBezTo>
                    <a:pt x="2787" y="81418"/>
                    <a:pt x="5616" y="83508"/>
                    <a:pt x="8710" y="83508"/>
                  </a:cubicBezTo>
                  <a:cubicBezTo>
                    <a:pt x="9292" y="83508"/>
                    <a:pt x="9883" y="83434"/>
                    <a:pt x="10472" y="83279"/>
                  </a:cubicBezTo>
                  <a:cubicBezTo>
                    <a:pt x="14190" y="82333"/>
                    <a:pt x="16441" y="78516"/>
                    <a:pt x="15463" y="74798"/>
                  </a:cubicBezTo>
                  <a:cubicBezTo>
                    <a:pt x="14451" y="70851"/>
                    <a:pt x="13929" y="66773"/>
                    <a:pt x="13929" y="62630"/>
                  </a:cubicBezTo>
                  <a:cubicBezTo>
                    <a:pt x="13929" y="35752"/>
                    <a:pt x="35785" y="13896"/>
                    <a:pt x="62664" y="13896"/>
                  </a:cubicBezTo>
                  <a:cubicBezTo>
                    <a:pt x="76070" y="13896"/>
                    <a:pt x="88270" y="19376"/>
                    <a:pt x="97078" y="28184"/>
                  </a:cubicBezTo>
                  <a:lnTo>
                    <a:pt x="106733" y="18561"/>
                  </a:lnTo>
                  <a:lnTo>
                    <a:pt x="106929" y="18365"/>
                  </a:lnTo>
                  <a:cubicBezTo>
                    <a:pt x="95577" y="7013"/>
                    <a:pt x="79919" y="0"/>
                    <a:pt x="626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4"/>
            <p:cNvSpPr/>
            <p:nvPr/>
          </p:nvSpPr>
          <p:spPr>
            <a:xfrm>
              <a:off x="3800200" y="1977575"/>
              <a:ext cx="1106650" cy="704600"/>
            </a:xfrm>
            <a:custGeom>
              <a:rect b="b" l="l" r="r" t="t"/>
              <a:pathLst>
                <a:path extrusionOk="0" h="28184" w="44266">
                  <a:moveTo>
                    <a:pt x="1" y="0"/>
                  </a:moveTo>
                  <a:lnTo>
                    <a:pt x="1" y="13896"/>
                  </a:lnTo>
                  <a:cubicBezTo>
                    <a:pt x="13407" y="13896"/>
                    <a:pt x="25607" y="19376"/>
                    <a:pt x="34415" y="28184"/>
                  </a:cubicBezTo>
                  <a:lnTo>
                    <a:pt x="44266" y="18365"/>
                  </a:lnTo>
                  <a:cubicBezTo>
                    <a:pt x="32914" y="7013"/>
                    <a:pt x="17256"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4"/>
            <p:cNvSpPr/>
            <p:nvPr/>
          </p:nvSpPr>
          <p:spPr>
            <a:xfrm>
              <a:off x="4660550" y="2436700"/>
              <a:ext cx="705425" cy="1628400"/>
            </a:xfrm>
            <a:custGeom>
              <a:rect b="b" l="l" r="r" t="t"/>
              <a:pathLst>
                <a:path extrusionOk="0" h="65136" w="28217">
                  <a:moveTo>
                    <a:pt x="9852" y="0"/>
                  </a:moveTo>
                  <a:lnTo>
                    <a:pt x="1" y="9819"/>
                  </a:lnTo>
                  <a:cubicBezTo>
                    <a:pt x="8841" y="18659"/>
                    <a:pt x="14288" y="30826"/>
                    <a:pt x="14288" y="44265"/>
                  </a:cubicBezTo>
                  <a:cubicBezTo>
                    <a:pt x="14288" y="48408"/>
                    <a:pt x="13766" y="52486"/>
                    <a:pt x="12755" y="56433"/>
                  </a:cubicBezTo>
                  <a:cubicBezTo>
                    <a:pt x="11809" y="60151"/>
                    <a:pt x="14027" y="63968"/>
                    <a:pt x="17778" y="64914"/>
                  </a:cubicBezTo>
                  <a:cubicBezTo>
                    <a:pt x="18347" y="65064"/>
                    <a:pt x="18924" y="65136"/>
                    <a:pt x="19495" y="65136"/>
                  </a:cubicBezTo>
                  <a:cubicBezTo>
                    <a:pt x="22525" y="65136"/>
                    <a:pt x="25403" y="63107"/>
                    <a:pt x="26227" y="59923"/>
                  </a:cubicBezTo>
                  <a:cubicBezTo>
                    <a:pt x="27532" y="54834"/>
                    <a:pt x="28217" y="49550"/>
                    <a:pt x="28217" y="44265"/>
                  </a:cubicBezTo>
                  <a:cubicBezTo>
                    <a:pt x="28217" y="26977"/>
                    <a:pt x="21203" y="11319"/>
                    <a:pt x="98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4"/>
            <p:cNvSpPr/>
            <p:nvPr/>
          </p:nvSpPr>
          <p:spPr>
            <a:xfrm>
              <a:off x="3800200" y="934550"/>
              <a:ext cx="173725" cy="694825"/>
            </a:xfrm>
            <a:custGeom>
              <a:rect b="b" l="l" r="r" t="t"/>
              <a:pathLst>
                <a:path extrusionOk="0" h="27793" w="6949">
                  <a:moveTo>
                    <a:pt x="1" y="0"/>
                  </a:moveTo>
                  <a:lnTo>
                    <a:pt x="1" y="27792"/>
                  </a:lnTo>
                  <a:cubicBezTo>
                    <a:pt x="3850" y="27792"/>
                    <a:pt x="6949" y="24694"/>
                    <a:pt x="6949" y="20844"/>
                  </a:cubicBezTo>
                  <a:lnTo>
                    <a:pt x="6949" y="261"/>
                  </a:lnTo>
                  <a:cubicBezTo>
                    <a:pt x="4633" y="98"/>
                    <a:pt x="2317"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4"/>
            <p:cNvSpPr/>
            <p:nvPr/>
          </p:nvSpPr>
          <p:spPr>
            <a:xfrm>
              <a:off x="3278275" y="3021400"/>
              <a:ext cx="1043875" cy="1043875"/>
            </a:xfrm>
            <a:custGeom>
              <a:rect b="b" l="l" r="r" t="t"/>
              <a:pathLst>
                <a:path extrusionOk="0" h="41755" w="41755">
                  <a:moveTo>
                    <a:pt x="20878" y="1"/>
                  </a:moveTo>
                  <a:cubicBezTo>
                    <a:pt x="9363" y="1"/>
                    <a:pt x="1" y="9362"/>
                    <a:pt x="1" y="20877"/>
                  </a:cubicBezTo>
                  <a:cubicBezTo>
                    <a:pt x="1" y="32392"/>
                    <a:pt x="9363" y="41754"/>
                    <a:pt x="20878" y="41754"/>
                  </a:cubicBezTo>
                  <a:cubicBezTo>
                    <a:pt x="32392" y="41754"/>
                    <a:pt x="41754" y="32392"/>
                    <a:pt x="41754" y="20877"/>
                  </a:cubicBezTo>
                  <a:cubicBezTo>
                    <a:pt x="41754" y="9362"/>
                    <a:pt x="32392" y="1"/>
                    <a:pt x="2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4"/>
            <p:cNvSpPr/>
            <p:nvPr/>
          </p:nvSpPr>
          <p:spPr>
            <a:xfrm>
              <a:off x="3854850" y="2377975"/>
              <a:ext cx="1127025" cy="1093000"/>
            </a:xfrm>
            <a:custGeom>
              <a:rect b="b" l="l" r="r" t="t"/>
              <a:pathLst>
                <a:path extrusionOk="0" h="43720" w="45081">
                  <a:moveTo>
                    <a:pt x="37435" y="1"/>
                  </a:moveTo>
                  <a:cubicBezTo>
                    <a:pt x="35654" y="1"/>
                    <a:pt x="33876" y="686"/>
                    <a:pt x="32522" y="2056"/>
                  </a:cubicBezTo>
                  <a:lnTo>
                    <a:pt x="2740" y="31838"/>
                  </a:lnTo>
                  <a:cubicBezTo>
                    <a:pt x="0" y="34578"/>
                    <a:pt x="0" y="38981"/>
                    <a:pt x="2740" y="41689"/>
                  </a:cubicBezTo>
                  <a:cubicBezTo>
                    <a:pt x="4094" y="43042"/>
                    <a:pt x="5872" y="43719"/>
                    <a:pt x="7649" y="43719"/>
                  </a:cubicBezTo>
                  <a:cubicBezTo>
                    <a:pt x="9427" y="43719"/>
                    <a:pt x="11205" y="43042"/>
                    <a:pt x="12559" y="41689"/>
                  </a:cubicBezTo>
                  <a:lnTo>
                    <a:pt x="42373" y="11874"/>
                  </a:lnTo>
                  <a:cubicBezTo>
                    <a:pt x="45081" y="9167"/>
                    <a:pt x="45081" y="4763"/>
                    <a:pt x="42373" y="2056"/>
                  </a:cubicBezTo>
                  <a:cubicBezTo>
                    <a:pt x="41003" y="686"/>
                    <a:pt x="39217" y="1"/>
                    <a:pt x="374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4"/>
            <p:cNvSpPr/>
            <p:nvPr/>
          </p:nvSpPr>
          <p:spPr>
            <a:xfrm>
              <a:off x="3800200" y="3021400"/>
              <a:ext cx="521950" cy="1043875"/>
            </a:xfrm>
            <a:custGeom>
              <a:rect b="b" l="l" r="r" t="t"/>
              <a:pathLst>
                <a:path extrusionOk="0" h="41755" w="20878">
                  <a:moveTo>
                    <a:pt x="1" y="1"/>
                  </a:moveTo>
                  <a:lnTo>
                    <a:pt x="1" y="41754"/>
                  </a:lnTo>
                  <a:cubicBezTo>
                    <a:pt x="11515" y="41754"/>
                    <a:pt x="20877" y="32392"/>
                    <a:pt x="20877" y="20877"/>
                  </a:cubicBezTo>
                  <a:cubicBezTo>
                    <a:pt x="20877" y="9362"/>
                    <a:pt x="11515"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3" name="Google Shape;1263;p24"/>
          <p:cNvSpPr txBox="1"/>
          <p:nvPr>
            <p:ph idx="3" type="subTitle"/>
          </p:nvPr>
        </p:nvSpPr>
        <p:spPr>
          <a:xfrm>
            <a:off x="4732000" y="1936575"/>
            <a:ext cx="3162300" cy="2784600"/>
          </a:xfrm>
          <a:prstGeom prst="rect">
            <a:avLst/>
          </a:prstGeom>
          <a:noFill/>
          <a:ln>
            <a:noFill/>
          </a:ln>
        </p:spPr>
        <p:txBody>
          <a:bodyPr anchorCtr="0" anchor="ctr" bIns="182875" lIns="182875" spcFirstLastPara="1" rIns="182875" wrap="square" tIns="182875">
            <a:noAutofit/>
          </a:bodyPr>
          <a:lstStyle/>
          <a:p>
            <a:pPr indent="0" lvl="0" marL="0" rtl="0" algn="l">
              <a:lnSpc>
                <a:spcPct val="100000"/>
              </a:lnSpc>
              <a:spcBef>
                <a:spcPts val="0"/>
              </a:spcBef>
              <a:spcAft>
                <a:spcPts val="0"/>
              </a:spcAft>
              <a:buClr>
                <a:schemeClr val="dk1"/>
              </a:buClr>
              <a:buSzPts val="1100"/>
              <a:buFont typeface="Arial"/>
              <a:buNone/>
            </a:pPr>
            <a:r>
              <a:rPr lang="en"/>
              <a:t>We used 3 N*M arrays in the whole code. As, at every point of time we passed the arrays by reference the total space used will be 3*N*M , Therefore the Space complexity is O(N*M)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g120bf87daf3_0_0"/>
          <p:cNvSpPr txBox="1"/>
          <p:nvPr>
            <p:ph type="title"/>
          </p:nvPr>
        </p:nvSpPr>
        <p:spPr>
          <a:xfrm>
            <a:off x="941325" y="2157150"/>
            <a:ext cx="3552000" cy="82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CONTRIBUTION</a:t>
            </a:r>
            <a:endParaRPr sz="2200"/>
          </a:p>
        </p:txBody>
      </p:sp>
      <p:sp>
        <p:nvSpPr>
          <p:cNvPr id="1269" name="Google Shape;1269;g120bf87daf3_0_0"/>
          <p:cNvSpPr txBox="1"/>
          <p:nvPr>
            <p:ph type="title"/>
          </p:nvPr>
        </p:nvSpPr>
        <p:spPr>
          <a:xfrm>
            <a:off x="4493325" y="832575"/>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chemeClr val="lt1"/>
                </a:solidFill>
                <a:latin typeface="Maven Pro SemiBold"/>
                <a:ea typeface="Maven Pro SemiBold"/>
                <a:cs typeface="Maven Pro SemiBold"/>
                <a:sym typeface="Maven Pro SemiBold"/>
              </a:rPr>
              <a:t>Jyotiraditya</a:t>
            </a:r>
            <a:endParaRPr sz="1800" u="none">
              <a:solidFill>
                <a:schemeClr val="lt1"/>
              </a:solidFill>
              <a:latin typeface="Maven Pro SemiBold"/>
              <a:ea typeface="Maven Pro SemiBold"/>
              <a:cs typeface="Maven Pro SemiBold"/>
              <a:sym typeface="Maven Pro SemiBold"/>
            </a:endParaRPr>
          </a:p>
        </p:txBody>
      </p:sp>
      <p:sp>
        <p:nvSpPr>
          <p:cNvPr id="1270" name="Google Shape;1270;g120bf87daf3_0_0"/>
          <p:cNvSpPr txBox="1"/>
          <p:nvPr>
            <p:ph type="title"/>
          </p:nvPr>
        </p:nvSpPr>
        <p:spPr>
          <a:xfrm>
            <a:off x="5026350" y="112000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200">
                <a:solidFill>
                  <a:schemeClr val="lt1"/>
                </a:solidFill>
                <a:latin typeface="Maven Pro SemiBold"/>
                <a:ea typeface="Maven Pro SemiBold"/>
                <a:cs typeface="Maven Pro SemiBold"/>
                <a:sym typeface="Maven Pro SemiBold"/>
              </a:rPr>
              <a:t>Backtracking Function and PPT</a:t>
            </a:r>
            <a:endParaRPr sz="1200" u="none">
              <a:solidFill>
                <a:schemeClr val="lt1"/>
              </a:solidFill>
              <a:latin typeface="Maven Pro SemiBold"/>
              <a:ea typeface="Maven Pro SemiBold"/>
              <a:cs typeface="Maven Pro SemiBold"/>
              <a:sym typeface="Maven Pro SemiBold"/>
            </a:endParaRPr>
          </a:p>
        </p:txBody>
      </p:sp>
      <p:sp>
        <p:nvSpPr>
          <p:cNvPr id="1271" name="Google Shape;1271;g120bf87daf3_0_0"/>
          <p:cNvSpPr/>
          <p:nvPr/>
        </p:nvSpPr>
        <p:spPr>
          <a:xfrm>
            <a:off x="5427009" y="1674458"/>
            <a:ext cx="700356" cy="700356"/>
          </a:xfrm>
          <a:custGeom>
            <a:rect b="b" l="l" r="r" t="t"/>
            <a:pathLst>
              <a:path extrusionOk="0" h="52967" w="52967">
                <a:moveTo>
                  <a:pt x="9841" y="0"/>
                </a:moveTo>
                <a:lnTo>
                  <a:pt x="0" y="9841"/>
                </a:lnTo>
                <a:lnTo>
                  <a:pt x="16594" y="26435"/>
                </a:lnTo>
                <a:lnTo>
                  <a:pt x="0" y="43030"/>
                </a:lnTo>
                <a:lnTo>
                  <a:pt x="9841" y="52967"/>
                </a:lnTo>
                <a:lnTo>
                  <a:pt x="26435" y="36373"/>
                </a:lnTo>
                <a:lnTo>
                  <a:pt x="43029" y="52967"/>
                </a:lnTo>
                <a:lnTo>
                  <a:pt x="52967" y="43030"/>
                </a:lnTo>
                <a:lnTo>
                  <a:pt x="36372" y="26435"/>
                </a:lnTo>
                <a:lnTo>
                  <a:pt x="52967" y="9841"/>
                </a:lnTo>
                <a:lnTo>
                  <a:pt x="43029" y="0"/>
                </a:lnTo>
                <a:lnTo>
                  <a:pt x="26435" y="16595"/>
                </a:lnTo>
                <a:lnTo>
                  <a:pt x="98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120bf87daf3_0_0"/>
          <p:cNvSpPr/>
          <p:nvPr/>
        </p:nvSpPr>
        <p:spPr>
          <a:xfrm>
            <a:off x="6127367" y="2775989"/>
            <a:ext cx="876401" cy="654434"/>
          </a:xfrm>
          <a:custGeom>
            <a:rect b="b" l="l" r="r" t="t"/>
            <a:pathLst>
              <a:path extrusionOk="0" h="49494" w="66281">
                <a:moveTo>
                  <a:pt x="33092" y="25181"/>
                </a:moveTo>
                <a:lnTo>
                  <a:pt x="40039" y="35601"/>
                </a:lnTo>
                <a:lnTo>
                  <a:pt x="26146" y="35601"/>
                </a:lnTo>
                <a:lnTo>
                  <a:pt x="33092" y="25181"/>
                </a:lnTo>
                <a:close/>
                <a:moveTo>
                  <a:pt x="33092" y="1"/>
                </a:moveTo>
                <a:lnTo>
                  <a:pt x="1" y="49494"/>
                </a:lnTo>
                <a:lnTo>
                  <a:pt x="66281" y="49494"/>
                </a:lnTo>
                <a:lnTo>
                  <a:pt x="330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120bf87daf3_0_0"/>
          <p:cNvSpPr/>
          <p:nvPr/>
        </p:nvSpPr>
        <p:spPr>
          <a:xfrm>
            <a:off x="4038838" y="832570"/>
            <a:ext cx="864923" cy="740989"/>
          </a:xfrm>
          <a:custGeom>
            <a:rect b="b" l="l" r="r" t="t"/>
            <a:pathLst>
              <a:path extrusionOk="0" h="56040" w="65413">
                <a:moveTo>
                  <a:pt x="37434" y="13975"/>
                </a:moveTo>
                <a:cubicBezTo>
                  <a:pt x="45152" y="13975"/>
                  <a:pt x="51423" y="20246"/>
                  <a:pt x="51423" y="27964"/>
                </a:cubicBezTo>
                <a:cubicBezTo>
                  <a:pt x="51489" y="36469"/>
                  <a:pt x="44545" y="42090"/>
                  <a:pt x="37300" y="42090"/>
                </a:cubicBezTo>
                <a:cubicBezTo>
                  <a:pt x="33861" y="42090"/>
                  <a:pt x="30354" y="40824"/>
                  <a:pt x="27497" y="37998"/>
                </a:cubicBezTo>
                <a:cubicBezTo>
                  <a:pt x="18621" y="29122"/>
                  <a:pt x="24892" y="14071"/>
                  <a:pt x="37434" y="14071"/>
                </a:cubicBezTo>
                <a:lnTo>
                  <a:pt x="37434" y="13975"/>
                </a:lnTo>
                <a:close/>
                <a:moveTo>
                  <a:pt x="37201" y="1"/>
                </a:moveTo>
                <a:cubicBezTo>
                  <a:pt x="30310" y="1"/>
                  <a:pt x="23281" y="2561"/>
                  <a:pt x="17560" y="8282"/>
                </a:cubicBezTo>
                <a:cubicBezTo>
                  <a:pt x="1" y="25938"/>
                  <a:pt x="12447" y="56039"/>
                  <a:pt x="37434" y="56039"/>
                </a:cubicBezTo>
                <a:cubicBezTo>
                  <a:pt x="52871" y="56039"/>
                  <a:pt x="65413" y="43497"/>
                  <a:pt x="65413" y="27964"/>
                </a:cubicBezTo>
                <a:cubicBezTo>
                  <a:pt x="65348" y="11139"/>
                  <a:pt x="51574" y="1"/>
                  <a:pt x="372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20bf87daf3_0_0"/>
          <p:cNvSpPr/>
          <p:nvPr/>
        </p:nvSpPr>
        <p:spPr>
          <a:xfrm>
            <a:off x="4421645" y="723088"/>
            <a:ext cx="188817" cy="432468"/>
          </a:xfrm>
          <a:custGeom>
            <a:rect b="b" l="l" r="r" t="t"/>
            <a:pathLst>
              <a:path extrusionOk="0" h="32707" w="14280">
                <a:moveTo>
                  <a:pt x="1" y="0"/>
                </a:moveTo>
                <a:lnTo>
                  <a:pt x="1" y="32706"/>
                </a:lnTo>
                <a:lnTo>
                  <a:pt x="14280" y="32706"/>
                </a:lnTo>
                <a:lnTo>
                  <a:pt x="142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120bf87daf3_0_0"/>
          <p:cNvSpPr txBox="1"/>
          <p:nvPr>
            <p:ph type="title"/>
          </p:nvPr>
        </p:nvSpPr>
        <p:spPr>
          <a:xfrm>
            <a:off x="5916050" y="167445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chemeClr val="lt1"/>
                </a:solidFill>
                <a:latin typeface="Maven Pro SemiBold"/>
                <a:ea typeface="Maven Pro SemiBold"/>
                <a:cs typeface="Maven Pro SemiBold"/>
                <a:sym typeface="Maven Pro SemiBold"/>
              </a:rPr>
              <a:t>S.S.S.Vardhan</a:t>
            </a:r>
            <a:endParaRPr sz="1800" u="none">
              <a:solidFill>
                <a:schemeClr val="lt1"/>
              </a:solidFill>
              <a:latin typeface="Maven Pro SemiBold"/>
              <a:ea typeface="Maven Pro SemiBold"/>
              <a:cs typeface="Maven Pro SemiBold"/>
              <a:sym typeface="Maven Pro SemiBold"/>
            </a:endParaRPr>
          </a:p>
        </p:txBody>
      </p:sp>
      <p:sp>
        <p:nvSpPr>
          <p:cNvPr id="1276" name="Google Shape;1276;g120bf87daf3_0_0"/>
          <p:cNvSpPr txBox="1"/>
          <p:nvPr>
            <p:ph type="title"/>
          </p:nvPr>
        </p:nvSpPr>
        <p:spPr>
          <a:xfrm>
            <a:off x="6502375" y="194800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200">
                <a:solidFill>
                  <a:schemeClr val="lt1"/>
                </a:solidFill>
                <a:latin typeface="Maven Pro SemiBold"/>
                <a:ea typeface="Maven Pro SemiBold"/>
                <a:cs typeface="Maven Pro SemiBold"/>
                <a:sym typeface="Maven Pro SemiBold"/>
              </a:rPr>
              <a:t>Helper Functions and PPT</a:t>
            </a:r>
            <a:endParaRPr sz="1200" u="none">
              <a:solidFill>
                <a:schemeClr val="lt1"/>
              </a:solidFill>
              <a:latin typeface="Maven Pro SemiBold"/>
              <a:ea typeface="Maven Pro SemiBold"/>
              <a:cs typeface="Maven Pro SemiBold"/>
              <a:sym typeface="Maven Pro SemiBold"/>
            </a:endParaRPr>
          </a:p>
        </p:txBody>
      </p:sp>
      <p:sp>
        <p:nvSpPr>
          <p:cNvPr id="1277" name="Google Shape;1277;g120bf87daf3_0_0"/>
          <p:cNvSpPr txBox="1"/>
          <p:nvPr>
            <p:ph type="title"/>
          </p:nvPr>
        </p:nvSpPr>
        <p:spPr>
          <a:xfrm>
            <a:off x="6652425" y="2776000"/>
            <a:ext cx="21591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chemeClr val="lt1"/>
                </a:solidFill>
                <a:latin typeface="Maven Pro SemiBold"/>
                <a:ea typeface="Maven Pro SemiBold"/>
                <a:cs typeface="Maven Pro SemiBold"/>
                <a:sym typeface="Maven Pro SemiBold"/>
              </a:rPr>
              <a:t>Rishi Suvvada</a:t>
            </a:r>
            <a:endParaRPr sz="1800" u="none">
              <a:solidFill>
                <a:schemeClr val="lt1"/>
              </a:solidFill>
              <a:latin typeface="Maven Pro SemiBold"/>
              <a:ea typeface="Maven Pro SemiBold"/>
              <a:cs typeface="Maven Pro SemiBold"/>
              <a:sym typeface="Maven Pro SemiBold"/>
            </a:endParaRPr>
          </a:p>
        </p:txBody>
      </p:sp>
      <p:sp>
        <p:nvSpPr>
          <p:cNvPr id="1278" name="Google Shape;1278;g120bf87daf3_0_0"/>
          <p:cNvSpPr txBox="1"/>
          <p:nvPr>
            <p:ph type="title"/>
          </p:nvPr>
        </p:nvSpPr>
        <p:spPr>
          <a:xfrm>
            <a:off x="7185450" y="3105790"/>
            <a:ext cx="1824900" cy="38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200">
                <a:solidFill>
                  <a:schemeClr val="lt1"/>
                </a:solidFill>
                <a:latin typeface="Maven Pro SemiBold"/>
                <a:ea typeface="Maven Pro SemiBold"/>
                <a:cs typeface="Maven Pro SemiBold"/>
                <a:sym typeface="Maven Pro SemiBold"/>
              </a:rPr>
              <a:t>Generator Function and PPT</a:t>
            </a:r>
            <a:endParaRPr sz="1200" u="none">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25"/>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THANK YOU</a:t>
            </a:r>
            <a:endParaRPr/>
          </a:p>
        </p:txBody>
      </p:sp>
      <p:sp>
        <p:nvSpPr>
          <p:cNvPr id="1284" name="Google Shape;1284;p25"/>
          <p:cNvSpPr txBox="1"/>
          <p:nvPr/>
        </p:nvSpPr>
        <p:spPr>
          <a:xfrm>
            <a:off x="2395251" y="1336861"/>
            <a:ext cx="2091000" cy="36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ress Start 2P"/>
                <a:ea typeface="Press Start 2P"/>
                <a:cs typeface="Press Start 2P"/>
                <a:sym typeface="Press Start 2P"/>
              </a:rPr>
              <a:t>CHALLENGE</a:t>
            </a:r>
            <a:endParaRPr b="0" i="0" sz="1500" u="none" cap="none" strike="noStrike">
              <a:solidFill>
                <a:schemeClr val="dk1"/>
              </a:solidFill>
              <a:latin typeface="Press Start 2P"/>
              <a:ea typeface="Press Start 2P"/>
              <a:cs typeface="Press Start 2P"/>
              <a:sym typeface="Press Start 2P"/>
            </a:endParaRPr>
          </a:p>
        </p:txBody>
      </p:sp>
      <p:sp>
        <p:nvSpPr>
          <p:cNvPr id="1285" name="Google Shape;1285;p25"/>
          <p:cNvSpPr txBox="1"/>
          <p:nvPr/>
        </p:nvSpPr>
        <p:spPr>
          <a:xfrm>
            <a:off x="2395264" y="1556641"/>
            <a:ext cx="2160300" cy="59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aven Pro"/>
                <a:ea typeface="Maven Pro"/>
                <a:cs typeface="Maven Pro"/>
                <a:sym typeface="Maven Pro"/>
              </a:rPr>
              <a:t>MINESWEEPER SOLVER</a:t>
            </a:r>
            <a:endParaRPr b="0" i="0" sz="1200" u="none" cap="none" strike="noStrike">
              <a:solidFill>
                <a:srgbClr val="FFFFFF"/>
              </a:solidFill>
              <a:latin typeface="Maven Pro"/>
              <a:ea typeface="Maven Pro"/>
              <a:cs typeface="Maven Pro"/>
              <a:sym typeface="Maven Pro"/>
            </a:endParaRPr>
          </a:p>
        </p:txBody>
      </p:sp>
      <p:sp>
        <p:nvSpPr>
          <p:cNvPr id="1286" name="Google Shape;1286;p25"/>
          <p:cNvSpPr txBox="1"/>
          <p:nvPr/>
        </p:nvSpPr>
        <p:spPr>
          <a:xfrm>
            <a:off x="3902501" y="2467149"/>
            <a:ext cx="2091000" cy="36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ress Start 2P"/>
                <a:ea typeface="Press Start 2P"/>
                <a:cs typeface="Press Start 2P"/>
                <a:sym typeface="Press Start 2P"/>
              </a:rPr>
              <a:t>CODING</a:t>
            </a:r>
            <a:endParaRPr b="0" i="0" sz="1500" u="none" cap="none" strike="noStrike">
              <a:solidFill>
                <a:schemeClr val="dk1"/>
              </a:solidFill>
              <a:latin typeface="Press Start 2P"/>
              <a:ea typeface="Press Start 2P"/>
              <a:cs typeface="Press Start 2P"/>
              <a:sym typeface="Press Start 2P"/>
            </a:endParaRPr>
          </a:p>
        </p:txBody>
      </p:sp>
      <p:sp>
        <p:nvSpPr>
          <p:cNvPr id="1287" name="Google Shape;1287;p25"/>
          <p:cNvSpPr txBox="1"/>
          <p:nvPr/>
        </p:nvSpPr>
        <p:spPr>
          <a:xfrm>
            <a:off x="3982139" y="2609870"/>
            <a:ext cx="2160300" cy="59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aven Pro"/>
                <a:ea typeface="Maven Pro"/>
                <a:cs typeface="Maven Pro"/>
                <a:sym typeface="Maven Pro"/>
              </a:rPr>
              <a:t>C++ Code </a:t>
            </a:r>
            <a:endParaRPr b="0" i="0" sz="1400" u="none" cap="none" strike="noStrike">
              <a:solidFill>
                <a:srgbClr val="FFFFFF"/>
              </a:solidFill>
              <a:latin typeface="Maven Pro"/>
              <a:ea typeface="Maven Pro"/>
              <a:cs typeface="Maven Pro"/>
              <a:sym typeface="Maven Pro"/>
            </a:endParaRPr>
          </a:p>
        </p:txBody>
      </p:sp>
      <p:sp>
        <p:nvSpPr>
          <p:cNvPr id="1288" name="Google Shape;1288;p25"/>
          <p:cNvSpPr txBox="1"/>
          <p:nvPr/>
        </p:nvSpPr>
        <p:spPr>
          <a:xfrm>
            <a:off x="5409751" y="3611237"/>
            <a:ext cx="2091000" cy="36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ress Start 2P"/>
                <a:ea typeface="Press Start 2P"/>
                <a:cs typeface="Press Start 2P"/>
                <a:sym typeface="Press Start 2P"/>
              </a:rPr>
              <a:t>RESULTS</a:t>
            </a:r>
            <a:endParaRPr b="0" i="0" sz="1500" u="none" cap="none" strike="noStrike">
              <a:solidFill>
                <a:schemeClr val="dk1"/>
              </a:solidFill>
              <a:latin typeface="Press Start 2P"/>
              <a:ea typeface="Press Start 2P"/>
              <a:cs typeface="Press Start 2P"/>
              <a:sym typeface="Press Start 2P"/>
            </a:endParaRPr>
          </a:p>
        </p:txBody>
      </p:sp>
      <p:sp>
        <p:nvSpPr>
          <p:cNvPr id="1289" name="Google Shape;1289;p25"/>
          <p:cNvSpPr txBox="1"/>
          <p:nvPr/>
        </p:nvSpPr>
        <p:spPr>
          <a:xfrm>
            <a:off x="5409751" y="3976950"/>
            <a:ext cx="2160300" cy="59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aven Pro"/>
                <a:ea typeface="Maven Pro"/>
                <a:cs typeface="Maven Pro"/>
                <a:sym typeface="Maven Pro"/>
              </a:rPr>
              <a:t>Time Complexity  </a:t>
            </a:r>
            <a:endParaRPr b="0" i="0" sz="1400" u="none" cap="none" strike="noStrike">
              <a:solidFill>
                <a:srgbClr val="FFFFFF"/>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aven Pro"/>
                <a:ea typeface="Maven Pro"/>
                <a:cs typeface="Maven Pro"/>
                <a:sym typeface="Maven Pro"/>
              </a:rPr>
              <a:t>Space Complexit</a:t>
            </a:r>
            <a:r>
              <a:rPr lang="en">
                <a:solidFill>
                  <a:srgbClr val="FFFFFF"/>
                </a:solidFill>
                <a:latin typeface="Maven Pro"/>
                <a:ea typeface="Maven Pro"/>
                <a:cs typeface="Maven Pro"/>
                <a:sym typeface="Maven Pro"/>
              </a:rPr>
              <a:t>y</a:t>
            </a:r>
            <a:r>
              <a:rPr b="0" i="0" lang="en" sz="1400" u="none" cap="none" strike="noStrike">
                <a:solidFill>
                  <a:srgbClr val="FFFFFF"/>
                </a:solidFill>
                <a:latin typeface="Maven Pro"/>
                <a:ea typeface="Maven Pro"/>
                <a:cs typeface="Maven Pro"/>
                <a:sym typeface="Maven Pro"/>
              </a:rPr>
              <a:t>  </a:t>
            </a:r>
            <a:endParaRPr b="0" i="0" sz="1400" u="none" cap="none" strike="noStrike">
              <a:solidFill>
                <a:srgbClr val="FFFFFF"/>
              </a:solidFill>
              <a:latin typeface="Maven Pro"/>
              <a:ea typeface="Maven Pro"/>
              <a:cs typeface="Maven Pro"/>
              <a:sym typeface="Maven Pro"/>
            </a:endParaRPr>
          </a:p>
        </p:txBody>
      </p:sp>
      <p:grpSp>
        <p:nvGrpSpPr>
          <p:cNvPr id="1290" name="Google Shape;1290;p25"/>
          <p:cNvGrpSpPr/>
          <p:nvPr/>
        </p:nvGrpSpPr>
        <p:grpSpPr>
          <a:xfrm>
            <a:off x="1579781" y="1287124"/>
            <a:ext cx="687369" cy="702504"/>
            <a:chOff x="1190625" y="238125"/>
            <a:chExt cx="5219200" cy="5219200"/>
          </a:xfrm>
        </p:grpSpPr>
        <p:sp>
          <p:nvSpPr>
            <p:cNvPr id="1291" name="Google Shape;1291;p25"/>
            <p:cNvSpPr/>
            <p:nvPr/>
          </p:nvSpPr>
          <p:spPr>
            <a:xfrm>
              <a:off x="1190625" y="238125"/>
              <a:ext cx="5219200" cy="5219200"/>
            </a:xfrm>
            <a:custGeom>
              <a:rect b="b" l="l" r="r" t="t"/>
              <a:pathLst>
                <a:path extrusionOk="0" h="208768" w="208768">
                  <a:moveTo>
                    <a:pt x="77146" y="0"/>
                  </a:moveTo>
                  <a:cubicBezTo>
                    <a:pt x="65892" y="0"/>
                    <a:pt x="56726" y="9166"/>
                    <a:pt x="56726" y="20420"/>
                  </a:cubicBezTo>
                  <a:lnTo>
                    <a:pt x="56726" y="56726"/>
                  </a:lnTo>
                  <a:lnTo>
                    <a:pt x="20420" y="56726"/>
                  </a:lnTo>
                  <a:cubicBezTo>
                    <a:pt x="9166" y="56726"/>
                    <a:pt x="0" y="65892"/>
                    <a:pt x="0" y="77146"/>
                  </a:cubicBezTo>
                  <a:lnTo>
                    <a:pt x="0" y="131621"/>
                  </a:lnTo>
                  <a:cubicBezTo>
                    <a:pt x="0" y="142875"/>
                    <a:pt x="9166" y="152041"/>
                    <a:pt x="20420" y="152041"/>
                  </a:cubicBezTo>
                  <a:lnTo>
                    <a:pt x="56726" y="152041"/>
                  </a:lnTo>
                  <a:lnTo>
                    <a:pt x="56726" y="188347"/>
                  </a:lnTo>
                  <a:cubicBezTo>
                    <a:pt x="56726" y="199601"/>
                    <a:pt x="65892" y="208767"/>
                    <a:pt x="77146" y="208767"/>
                  </a:cubicBezTo>
                  <a:lnTo>
                    <a:pt x="131621" y="208767"/>
                  </a:lnTo>
                  <a:cubicBezTo>
                    <a:pt x="142875" y="208767"/>
                    <a:pt x="152041" y="199601"/>
                    <a:pt x="152041" y="188347"/>
                  </a:cubicBezTo>
                  <a:lnTo>
                    <a:pt x="152041" y="152041"/>
                  </a:lnTo>
                  <a:lnTo>
                    <a:pt x="188347" y="152041"/>
                  </a:lnTo>
                  <a:cubicBezTo>
                    <a:pt x="199601" y="152041"/>
                    <a:pt x="208767" y="142875"/>
                    <a:pt x="208767" y="131621"/>
                  </a:cubicBezTo>
                  <a:lnTo>
                    <a:pt x="208767" y="77146"/>
                  </a:lnTo>
                  <a:cubicBezTo>
                    <a:pt x="208767" y="65892"/>
                    <a:pt x="199601" y="56726"/>
                    <a:pt x="188347" y="56726"/>
                  </a:cubicBezTo>
                  <a:lnTo>
                    <a:pt x="152041" y="56726"/>
                  </a:lnTo>
                  <a:lnTo>
                    <a:pt x="152041" y="20420"/>
                  </a:lnTo>
                  <a:cubicBezTo>
                    <a:pt x="152041" y="9166"/>
                    <a:pt x="142875" y="0"/>
                    <a:pt x="131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5"/>
            <p:cNvSpPr/>
            <p:nvPr/>
          </p:nvSpPr>
          <p:spPr>
            <a:xfrm>
              <a:off x="3800200" y="238125"/>
              <a:ext cx="2609625" cy="5219200"/>
            </a:xfrm>
            <a:custGeom>
              <a:rect b="b" l="l" r="r" t="t"/>
              <a:pathLst>
                <a:path extrusionOk="0" h="208768" w="104385">
                  <a:moveTo>
                    <a:pt x="1" y="0"/>
                  </a:moveTo>
                  <a:lnTo>
                    <a:pt x="1" y="208767"/>
                  </a:lnTo>
                  <a:lnTo>
                    <a:pt x="27238" y="208767"/>
                  </a:lnTo>
                  <a:cubicBezTo>
                    <a:pt x="38492" y="208767"/>
                    <a:pt x="47658" y="199601"/>
                    <a:pt x="47658" y="188347"/>
                  </a:cubicBezTo>
                  <a:lnTo>
                    <a:pt x="47658" y="152041"/>
                  </a:lnTo>
                  <a:lnTo>
                    <a:pt x="83964" y="152041"/>
                  </a:lnTo>
                  <a:cubicBezTo>
                    <a:pt x="95218" y="152041"/>
                    <a:pt x="104384" y="142875"/>
                    <a:pt x="104384" y="131621"/>
                  </a:cubicBezTo>
                  <a:lnTo>
                    <a:pt x="104384" y="77146"/>
                  </a:lnTo>
                  <a:cubicBezTo>
                    <a:pt x="104384" y="65892"/>
                    <a:pt x="95218" y="56726"/>
                    <a:pt x="83964" y="56726"/>
                  </a:cubicBezTo>
                  <a:lnTo>
                    <a:pt x="47658" y="56726"/>
                  </a:lnTo>
                  <a:lnTo>
                    <a:pt x="47658" y="20420"/>
                  </a:lnTo>
                  <a:cubicBezTo>
                    <a:pt x="47658" y="9166"/>
                    <a:pt x="38492" y="0"/>
                    <a:pt x="272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5"/>
            <p:cNvSpPr/>
            <p:nvPr/>
          </p:nvSpPr>
          <p:spPr>
            <a:xfrm>
              <a:off x="1854425" y="2337400"/>
              <a:ext cx="714400" cy="1020825"/>
            </a:xfrm>
            <a:custGeom>
              <a:rect b="b" l="l" r="r" t="t"/>
              <a:pathLst>
                <a:path extrusionOk="0" h="40833" w="28576">
                  <a:moveTo>
                    <a:pt x="21102" y="1"/>
                  </a:moveTo>
                  <a:cubicBezTo>
                    <a:pt x="19360" y="1"/>
                    <a:pt x="17615" y="661"/>
                    <a:pt x="16278" y="1982"/>
                  </a:cubicBezTo>
                  <a:lnTo>
                    <a:pt x="2675" y="15585"/>
                  </a:lnTo>
                  <a:cubicBezTo>
                    <a:pt x="1" y="18260"/>
                    <a:pt x="1" y="22565"/>
                    <a:pt x="2675" y="25240"/>
                  </a:cubicBezTo>
                  <a:lnTo>
                    <a:pt x="16278" y="38843"/>
                  </a:lnTo>
                  <a:cubicBezTo>
                    <a:pt x="17615" y="40180"/>
                    <a:pt x="19344" y="40833"/>
                    <a:pt x="21106" y="40833"/>
                  </a:cubicBezTo>
                  <a:cubicBezTo>
                    <a:pt x="22834" y="40833"/>
                    <a:pt x="24596" y="40180"/>
                    <a:pt x="25901" y="38843"/>
                  </a:cubicBezTo>
                  <a:cubicBezTo>
                    <a:pt x="28576" y="36168"/>
                    <a:pt x="28576" y="31862"/>
                    <a:pt x="25901" y="29220"/>
                  </a:cubicBezTo>
                  <a:lnTo>
                    <a:pt x="17126" y="20413"/>
                  </a:lnTo>
                  <a:lnTo>
                    <a:pt x="25901" y="11605"/>
                  </a:lnTo>
                  <a:cubicBezTo>
                    <a:pt x="28576" y="8963"/>
                    <a:pt x="28576" y="4625"/>
                    <a:pt x="25901" y="1982"/>
                  </a:cubicBezTo>
                  <a:cubicBezTo>
                    <a:pt x="24580" y="661"/>
                    <a:pt x="22843" y="1"/>
                    <a:pt x="2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5"/>
            <p:cNvSpPr/>
            <p:nvPr/>
          </p:nvSpPr>
          <p:spPr>
            <a:xfrm>
              <a:off x="5031600" y="2337400"/>
              <a:ext cx="714400" cy="1020825"/>
            </a:xfrm>
            <a:custGeom>
              <a:rect b="b" l="l" r="r" t="t"/>
              <a:pathLst>
                <a:path extrusionOk="0" h="40833" w="28576">
                  <a:moveTo>
                    <a:pt x="7475" y="1"/>
                  </a:moveTo>
                  <a:cubicBezTo>
                    <a:pt x="5734" y="1"/>
                    <a:pt x="3996" y="661"/>
                    <a:pt x="2675" y="1982"/>
                  </a:cubicBezTo>
                  <a:cubicBezTo>
                    <a:pt x="1" y="4657"/>
                    <a:pt x="1" y="8963"/>
                    <a:pt x="2675" y="11605"/>
                  </a:cubicBezTo>
                  <a:lnTo>
                    <a:pt x="11450" y="20413"/>
                  </a:lnTo>
                  <a:lnTo>
                    <a:pt x="2675" y="29220"/>
                  </a:lnTo>
                  <a:cubicBezTo>
                    <a:pt x="1" y="31862"/>
                    <a:pt x="1" y="36168"/>
                    <a:pt x="2675" y="38843"/>
                  </a:cubicBezTo>
                  <a:cubicBezTo>
                    <a:pt x="3980" y="40180"/>
                    <a:pt x="5742" y="40833"/>
                    <a:pt x="7471" y="40833"/>
                  </a:cubicBezTo>
                  <a:cubicBezTo>
                    <a:pt x="9232" y="40833"/>
                    <a:pt x="10961" y="40180"/>
                    <a:pt x="12298" y="38843"/>
                  </a:cubicBezTo>
                  <a:lnTo>
                    <a:pt x="25901" y="25240"/>
                  </a:lnTo>
                  <a:cubicBezTo>
                    <a:pt x="28576" y="22565"/>
                    <a:pt x="28576" y="18260"/>
                    <a:pt x="25901" y="15585"/>
                  </a:cubicBezTo>
                  <a:lnTo>
                    <a:pt x="12298" y="1982"/>
                  </a:lnTo>
                  <a:cubicBezTo>
                    <a:pt x="10961" y="661"/>
                    <a:pt x="9216" y="1"/>
                    <a:pt x="74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5"/>
            <p:cNvSpPr/>
            <p:nvPr/>
          </p:nvSpPr>
          <p:spPr>
            <a:xfrm>
              <a:off x="3273400" y="4095825"/>
              <a:ext cx="1053625" cy="680550"/>
            </a:xfrm>
            <a:custGeom>
              <a:rect b="b" l="l" r="r" t="t"/>
              <a:pathLst>
                <a:path extrusionOk="0" h="27222" w="42145">
                  <a:moveTo>
                    <a:pt x="7466" y="0"/>
                  </a:moveTo>
                  <a:cubicBezTo>
                    <a:pt x="5725" y="0"/>
                    <a:pt x="3980" y="669"/>
                    <a:pt x="2642" y="2006"/>
                  </a:cubicBezTo>
                  <a:cubicBezTo>
                    <a:pt x="0" y="4649"/>
                    <a:pt x="0" y="8954"/>
                    <a:pt x="2642" y="11629"/>
                  </a:cubicBezTo>
                  <a:lnTo>
                    <a:pt x="16245" y="25232"/>
                  </a:lnTo>
                  <a:cubicBezTo>
                    <a:pt x="17582" y="26569"/>
                    <a:pt x="19344" y="27222"/>
                    <a:pt x="21073" y="27222"/>
                  </a:cubicBezTo>
                  <a:cubicBezTo>
                    <a:pt x="22801" y="27222"/>
                    <a:pt x="24563" y="26569"/>
                    <a:pt x="25900" y="25232"/>
                  </a:cubicBezTo>
                  <a:lnTo>
                    <a:pt x="39503" y="11629"/>
                  </a:lnTo>
                  <a:cubicBezTo>
                    <a:pt x="42145" y="8954"/>
                    <a:pt x="42145" y="4649"/>
                    <a:pt x="39503" y="2006"/>
                  </a:cubicBezTo>
                  <a:cubicBezTo>
                    <a:pt x="38165" y="669"/>
                    <a:pt x="36420" y="0"/>
                    <a:pt x="34679" y="0"/>
                  </a:cubicBezTo>
                  <a:cubicBezTo>
                    <a:pt x="32938" y="0"/>
                    <a:pt x="31201" y="669"/>
                    <a:pt x="29880" y="2006"/>
                  </a:cubicBezTo>
                  <a:lnTo>
                    <a:pt x="21073" y="10781"/>
                  </a:lnTo>
                  <a:lnTo>
                    <a:pt x="12265" y="2006"/>
                  </a:lnTo>
                  <a:cubicBezTo>
                    <a:pt x="10944" y="669"/>
                    <a:pt x="9207" y="0"/>
                    <a:pt x="74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5"/>
            <p:cNvSpPr/>
            <p:nvPr/>
          </p:nvSpPr>
          <p:spPr>
            <a:xfrm>
              <a:off x="3800200" y="4095825"/>
              <a:ext cx="526825" cy="680550"/>
            </a:xfrm>
            <a:custGeom>
              <a:rect b="b" l="l" r="r" t="t"/>
              <a:pathLst>
                <a:path extrusionOk="0" h="27222" w="21073">
                  <a:moveTo>
                    <a:pt x="13607" y="0"/>
                  </a:moveTo>
                  <a:cubicBezTo>
                    <a:pt x="11866" y="0"/>
                    <a:pt x="10129" y="669"/>
                    <a:pt x="8808" y="2006"/>
                  </a:cubicBezTo>
                  <a:lnTo>
                    <a:pt x="1" y="10781"/>
                  </a:lnTo>
                  <a:lnTo>
                    <a:pt x="1" y="27222"/>
                  </a:lnTo>
                  <a:cubicBezTo>
                    <a:pt x="1729" y="27222"/>
                    <a:pt x="3491" y="26569"/>
                    <a:pt x="4828" y="25232"/>
                  </a:cubicBezTo>
                  <a:lnTo>
                    <a:pt x="18431" y="11629"/>
                  </a:lnTo>
                  <a:cubicBezTo>
                    <a:pt x="21073" y="8954"/>
                    <a:pt x="21073" y="4649"/>
                    <a:pt x="18431" y="2006"/>
                  </a:cubicBezTo>
                  <a:cubicBezTo>
                    <a:pt x="17093" y="669"/>
                    <a:pt x="15348" y="0"/>
                    <a:pt x="136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5"/>
            <p:cNvSpPr/>
            <p:nvPr/>
          </p:nvSpPr>
          <p:spPr>
            <a:xfrm>
              <a:off x="3273400" y="918650"/>
              <a:ext cx="1053625" cy="681375"/>
            </a:xfrm>
            <a:custGeom>
              <a:rect b="b" l="l" r="r" t="t"/>
              <a:pathLst>
                <a:path extrusionOk="0" h="27255" w="42145">
                  <a:moveTo>
                    <a:pt x="21073" y="0"/>
                  </a:moveTo>
                  <a:cubicBezTo>
                    <a:pt x="19327" y="0"/>
                    <a:pt x="17582" y="669"/>
                    <a:pt x="16245" y="2006"/>
                  </a:cubicBezTo>
                  <a:lnTo>
                    <a:pt x="2642" y="15609"/>
                  </a:lnTo>
                  <a:cubicBezTo>
                    <a:pt x="0" y="18284"/>
                    <a:pt x="0" y="22590"/>
                    <a:pt x="2642" y="25232"/>
                  </a:cubicBezTo>
                  <a:cubicBezTo>
                    <a:pt x="3980" y="26569"/>
                    <a:pt x="5725" y="27238"/>
                    <a:pt x="7466" y="27238"/>
                  </a:cubicBezTo>
                  <a:cubicBezTo>
                    <a:pt x="9207" y="27238"/>
                    <a:pt x="10944" y="26569"/>
                    <a:pt x="12265" y="25232"/>
                  </a:cubicBezTo>
                  <a:lnTo>
                    <a:pt x="21073" y="16457"/>
                  </a:lnTo>
                  <a:lnTo>
                    <a:pt x="29880" y="25232"/>
                  </a:lnTo>
                  <a:cubicBezTo>
                    <a:pt x="31217" y="26569"/>
                    <a:pt x="32946" y="27254"/>
                    <a:pt x="34675" y="27254"/>
                  </a:cubicBezTo>
                  <a:cubicBezTo>
                    <a:pt x="36437" y="27254"/>
                    <a:pt x="38165" y="26569"/>
                    <a:pt x="39503" y="25232"/>
                  </a:cubicBezTo>
                  <a:cubicBezTo>
                    <a:pt x="42145" y="22590"/>
                    <a:pt x="42145" y="18284"/>
                    <a:pt x="39503" y="15609"/>
                  </a:cubicBezTo>
                  <a:lnTo>
                    <a:pt x="25900" y="2006"/>
                  </a:lnTo>
                  <a:cubicBezTo>
                    <a:pt x="24563" y="669"/>
                    <a:pt x="22818" y="0"/>
                    <a:pt x="2107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5"/>
            <p:cNvSpPr/>
            <p:nvPr/>
          </p:nvSpPr>
          <p:spPr>
            <a:xfrm>
              <a:off x="3800200" y="919050"/>
              <a:ext cx="526825" cy="680975"/>
            </a:xfrm>
            <a:custGeom>
              <a:rect b="b" l="l" r="r" t="t"/>
              <a:pathLst>
                <a:path extrusionOk="0" h="27239" w="21073">
                  <a:moveTo>
                    <a:pt x="1" y="1"/>
                  </a:moveTo>
                  <a:lnTo>
                    <a:pt x="1" y="16441"/>
                  </a:lnTo>
                  <a:lnTo>
                    <a:pt x="8808" y="25216"/>
                  </a:lnTo>
                  <a:cubicBezTo>
                    <a:pt x="10145" y="26553"/>
                    <a:pt x="11874" y="27238"/>
                    <a:pt x="13603" y="27238"/>
                  </a:cubicBezTo>
                  <a:cubicBezTo>
                    <a:pt x="15365" y="27238"/>
                    <a:pt x="17093" y="26553"/>
                    <a:pt x="18431" y="25216"/>
                  </a:cubicBezTo>
                  <a:cubicBezTo>
                    <a:pt x="21073" y="22574"/>
                    <a:pt x="21073" y="18268"/>
                    <a:pt x="18431" y="15593"/>
                  </a:cubicBezTo>
                  <a:lnTo>
                    <a:pt x="4828" y="1990"/>
                  </a:lnTo>
                  <a:cubicBezTo>
                    <a:pt x="3491" y="653"/>
                    <a:pt x="1729"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5"/>
            <p:cNvSpPr/>
            <p:nvPr/>
          </p:nvSpPr>
          <p:spPr>
            <a:xfrm>
              <a:off x="3289700" y="2337200"/>
              <a:ext cx="1021025" cy="1021025"/>
            </a:xfrm>
            <a:custGeom>
              <a:rect b="b" l="l" r="r" t="t"/>
              <a:pathLst>
                <a:path extrusionOk="0" h="40841" w="40841">
                  <a:moveTo>
                    <a:pt x="20421" y="1"/>
                  </a:moveTo>
                  <a:cubicBezTo>
                    <a:pt x="9167" y="1"/>
                    <a:pt x="1" y="9167"/>
                    <a:pt x="1" y="20421"/>
                  </a:cubicBezTo>
                  <a:cubicBezTo>
                    <a:pt x="1" y="31674"/>
                    <a:pt x="9167" y="40841"/>
                    <a:pt x="20421" y="40841"/>
                  </a:cubicBezTo>
                  <a:cubicBezTo>
                    <a:pt x="31674" y="40841"/>
                    <a:pt x="40841" y="31674"/>
                    <a:pt x="40841" y="20421"/>
                  </a:cubicBezTo>
                  <a:cubicBezTo>
                    <a:pt x="40841" y="9167"/>
                    <a:pt x="31674" y="1"/>
                    <a:pt x="204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5"/>
            <p:cNvSpPr/>
            <p:nvPr/>
          </p:nvSpPr>
          <p:spPr>
            <a:xfrm>
              <a:off x="3800200" y="2337200"/>
              <a:ext cx="510525" cy="1021025"/>
            </a:xfrm>
            <a:custGeom>
              <a:rect b="b" l="l" r="r" t="t"/>
              <a:pathLst>
                <a:path extrusionOk="0" h="40841" w="20421">
                  <a:moveTo>
                    <a:pt x="1" y="1"/>
                  </a:moveTo>
                  <a:lnTo>
                    <a:pt x="1" y="40841"/>
                  </a:lnTo>
                  <a:cubicBezTo>
                    <a:pt x="11254" y="40841"/>
                    <a:pt x="20421" y="31674"/>
                    <a:pt x="20421" y="20421"/>
                  </a:cubicBezTo>
                  <a:cubicBezTo>
                    <a:pt x="20421" y="9167"/>
                    <a:pt x="11254"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1" name="Google Shape;1301;p25"/>
          <p:cNvGrpSpPr/>
          <p:nvPr/>
        </p:nvGrpSpPr>
        <p:grpSpPr>
          <a:xfrm>
            <a:off x="3154870" y="2356126"/>
            <a:ext cx="487224" cy="702504"/>
            <a:chOff x="1758200" y="238125"/>
            <a:chExt cx="4084025" cy="5219200"/>
          </a:xfrm>
        </p:grpSpPr>
        <p:sp>
          <p:nvSpPr>
            <p:cNvPr id="1302" name="Google Shape;1302;p25"/>
            <p:cNvSpPr/>
            <p:nvPr/>
          </p:nvSpPr>
          <p:spPr>
            <a:xfrm>
              <a:off x="1758200" y="238125"/>
              <a:ext cx="4084025" cy="5219200"/>
            </a:xfrm>
            <a:custGeom>
              <a:rect b="b" l="l" r="r" t="t"/>
              <a:pathLst>
                <a:path extrusionOk="0" h="208768" w="163361">
                  <a:moveTo>
                    <a:pt x="20420" y="0"/>
                  </a:moveTo>
                  <a:cubicBezTo>
                    <a:pt x="9167" y="0"/>
                    <a:pt x="0" y="9166"/>
                    <a:pt x="0" y="20420"/>
                  </a:cubicBezTo>
                  <a:lnTo>
                    <a:pt x="0" y="188347"/>
                  </a:lnTo>
                  <a:cubicBezTo>
                    <a:pt x="0" y="199601"/>
                    <a:pt x="9167" y="208767"/>
                    <a:pt x="20420" y="208767"/>
                  </a:cubicBezTo>
                  <a:lnTo>
                    <a:pt x="115703" y="208767"/>
                  </a:lnTo>
                  <a:cubicBezTo>
                    <a:pt x="141995" y="208767"/>
                    <a:pt x="163361" y="187401"/>
                    <a:pt x="163361" y="161110"/>
                  </a:cubicBezTo>
                  <a:lnTo>
                    <a:pt x="163361" y="20420"/>
                  </a:lnTo>
                  <a:cubicBezTo>
                    <a:pt x="163361" y="9166"/>
                    <a:pt x="154227" y="0"/>
                    <a:pt x="1429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5"/>
            <p:cNvSpPr/>
            <p:nvPr/>
          </p:nvSpPr>
          <p:spPr>
            <a:xfrm>
              <a:off x="3800200" y="238125"/>
              <a:ext cx="2042025" cy="5219200"/>
            </a:xfrm>
            <a:custGeom>
              <a:rect b="b" l="l" r="r" t="t"/>
              <a:pathLst>
                <a:path extrusionOk="0" h="208768" w="81681">
                  <a:moveTo>
                    <a:pt x="1" y="0"/>
                  </a:moveTo>
                  <a:lnTo>
                    <a:pt x="1" y="208767"/>
                  </a:lnTo>
                  <a:lnTo>
                    <a:pt x="34023" y="208767"/>
                  </a:lnTo>
                  <a:cubicBezTo>
                    <a:pt x="60315" y="208767"/>
                    <a:pt x="81681" y="187401"/>
                    <a:pt x="81681" y="161110"/>
                  </a:cubicBezTo>
                  <a:lnTo>
                    <a:pt x="81681" y="20420"/>
                  </a:lnTo>
                  <a:cubicBezTo>
                    <a:pt x="81681" y="9166"/>
                    <a:pt x="72547" y="0"/>
                    <a:pt x="612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5"/>
            <p:cNvSpPr/>
            <p:nvPr/>
          </p:nvSpPr>
          <p:spPr>
            <a:xfrm>
              <a:off x="2438325" y="919050"/>
              <a:ext cx="2723775" cy="2155375"/>
            </a:xfrm>
            <a:custGeom>
              <a:rect b="b" l="l" r="r" t="t"/>
              <a:pathLst>
                <a:path extrusionOk="0" h="86215" w="108951">
                  <a:moveTo>
                    <a:pt x="6818" y="1"/>
                  </a:moveTo>
                  <a:cubicBezTo>
                    <a:pt x="3067" y="1"/>
                    <a:pt x="0" y="3034"/>
                    <a:pt x="0" y="6786"/>
                  </a:cubicBezTo>
                  <a:lnTo>
                    <a:pt x="0" y="79430"/>
                  </a:lnTo>
                  <a:cubicBezTo>
                    <a:pt x="0" y="83181"/>
                    <a:pt x="3067" y="86215"/>
                    <a:pt x="6818" y="86215"/>
                  </a:cubicBezTo>
                  <a:lnTo>
                    <a:pt x="102133" y="86215"/>
                  </a:lnTo>
                  <a:cubicBezTo>
                    <a:pt x="105884" y="86215"/>
                    <a:pt x="108951" y="83181"/>
                    <a:pt x="108951" y="79430"/>
                  </a:cubicBezTo>
                  <a:lnTo>
                    <a:pt x="108951" y="6786"/>
                  </a:lnTo>
                  <a:cubicBezTo>
                    <a:pt x="108951" y="3034"/>
                    <a:pt x="105884" y="1"/>
                    <a:pt x="1021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5"/>
            <p:cNvSpPr/>
            <p:nvPr/>
          </p:nvSpPr>
          <p:spPr>
            <a:xfrm>
              <a:off x="2438325" y="3415275"/>
              <a:ext cx="1021850" cy="1021050"/>
            </a:xfrm>
            <a:custGeom>
              <a:rect b="b" l="l" r="r" t="t"/>
              <a:pathLst>
                <a:path extrusionOk="0" h="40842" w="40874">
                  <a:moveTo>
                    <a:pt x="20453" y="1"/>
                  </a:moveTo>
                  <a:cubicBezTo>
                    <a:pt x="16669" y="1"/>
                    <a:pt x="13635" y="3035"/>
                    <a:pt x="13635" y="6786"/>
                  </a:cubicBezTo>
                  <a:lnTo>
                    <a:pt x="13635" y="13603"/>
                  </a:lnTo>
                  <a:lnTo>
                    <a:pt x="6818" y="13603"/>
                  </a:lnTo>
                  <a:cubicBezTo>
                    <a:pt x="3067" y="13603"/>
                    <a:pt x="0" y="16670"/>
                    <a:pt x="0" y="20421"/>
                  </a:cubicBezTo>
                  <a:cubicBezTo>
                    <a:pt x="0" y="24172"/>
                    <a:pt x="3067" y="27206"/>
                    <a:pt x="6818" y="27206"/>
                  </a:cubicBezTo>
                  <a:lnTo>
                    <a:pt x="13635" y="27206"/>
                  </a:lnTo>
                  <a:lnTo>
                    <a:pt x="13635" y="34024"/>
                  </a:lnTo>
                  <a:cubicBezTo>
                    <a:pt x="13635" y="37775"/>
                    <a:pt x="16669" y="40841"/>
                    <a:pt x="20453" y="40841"/>
                  </a:cubicBezTo>
                  <a:cubicBezTo>
                    <a:pt x="24204" y="40841"/>
                    <a:pt x="27238" y="37775"/>
                    <a:pt x="27238" y="34024"/>
                  </a:cubicBezTo>
                  <a:lnTo>
                    <a:pt x="27238" y="27206"/>
                  </a:lnTo>
                  <a:lnTo>
                    <a:pt x="34056" y="27206"/>
                  </a:lnTo>
                  <a:cubicBezTo>
                    <a:pt x="37807" y="27206"/>
                    <a:pt x="40873" y="24172"/>
                    <a:pt x="40873" y="20421"/>
                  </a:cubicBezTo>
                  <a:cubicBezTo>
                    <a:pt x="40873" y="16670"/>
                    <a:pt x="37807" y="13603"/>
                    <a:pt x="34056" y="13603"/>
                  </a:cubicBezTo>
                  <a:lnTo>
                    <a:pt x="27238" y="13603"/>
                  </a:lnTo>
                  <a:lnTo>
                    <a:pt x="27238" y="6786"/>
                  </a:lnTo>
                  <a:cubicBezTo>
                    <a:pt x="27238" y="3035"/>
                    <a:pt x="24204" y="1"/>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5"/>
            <p:cNvSpPr/>
            <p:nvPr/>
          </p:nvSpPr>
          <p:spPr>
            <a:xfrm>
              <a:off x="4481150" y="3415275"/>
              <a:ext cx="340075" cy="340100"/>
            </a:xfrm>
            <a:custGeom>
              <a:rect b="b" l="l" r="r" t="t"/>
              <a:pathLst>
                <a:path extrusionOk="0" h="13604" w="13603">
                  <a:moveTo>
                    <a:pt x="6785" y="1"/>
                  </a:moveTo>
                  <a:cubicBezTo>
                    <a:pt x="3034" y="1"/>
                    <a:pt x="0" y="3035"/>
                    <a:pt x="0" y="6786"/>
                  </a:cubicBezTo>
                  <a:cubicBezTo>
                    <a:pt x="0" y="10570"/>
                    <a:pt x="3034" y="13603"/>
                    <a:pt x="6785" y="13603"/>
                  </a:cubicBezTo>
                  <a:cubicBezTo>
                    <a:pt x="10569" y="13603"/>
                    <a:pt x="13603" y="10570"/>
                    <a:pt x="13603" y="6786"/>
                  </a:cubicBezTo>
                  <a:cubicBezTo>
                    <a:pt x="13603" y="3035"/>
                    <a:pt x="10569" y="1"/>
                    <a:pt x="67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5"/>
            <p:cNvSpPr/>
            <p:nvPr/>
          </p:nvSpPr>
          <p:spPr>
            <a:xfrm>
              <a:off x="4481150" y="4095400"/>
              <a:ext cx="340075" cy="340925"/>
            </a:xfrm>
            <a:custGeom>
              <a:rect b="b" l="l" r="r" t="t"/>
              <a:pathLst>
                <a:path extrusionOk="0" h="13637" w="13603">
                  <a:moveTo>
                    <a:pt x="6785" y="1"/>
                  </a:moveTo>
                  <a:cubicBezTo>
                    <a:pt x="3034" y="1"/>
                    <a:pt x="0" y="3067"/>
                    <a:pt x="0" y="6819"/>
                  </a:cubicBezTo>
                  <a:cubicBezTo>
                    <a:pt x="0" y="10570"/>
                    <a:pt x="3034" y="13636"/>
                    <a:pt x="6785" y="13636"/>
                  </a:cubicBezTo>
                  <a:cubicBezTo>
                    <a:pt x="10569" y="13636"/>
                    <a:pt x="13603" y="10570"/>
                    <a:pt x="13603" y="6819"/>
                  </a:cubicBezTo>
                  <a:cubicBezTo>
                    <a:pt x="13603" y="3067"/>
                    <a:pt x="10569" y="1"/>
                    <a:pt x="67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5"/>
            <p:cNvSpPr/>
            <p:nvPr/>
          </p:nvSpPr>
          <p:spPr>
            <a:xfrm>
              <a:off x="4821200" y="3755350"/>
              <a:ext cx="340900" cy="340075"/>
            </a:xfrm>
            <a:custGeom>
              <a:rect b="b" l="l" r="r" t="t"/>
              <a:pathLst>
                <a:path extrusionOk="0" h="13603" w="13636">
                  <a:moveTo>
                    <a:pt x="6818" y="0"/>
                  </a:moveTo>
                  <a:cubicBezTo>
                    <a:pt x="3067" y="0"/>
                    <a:pt x="1" y="3034"/>
                    <a:pt x="1" y="6818"/>
                  </a:cubicBezTo>
                  <a:cubicBezTo>
                    <a:pt x="1" y="10569"/>
                    <a:pt x="3067" y="13603"/>
                    <a:pt x="6818" y="13603"/>
                  </a:cubicBezTo>
                  <a:cubicBezTo>
                    <a:pt x="10569" y="13603"/>
                    <a:pt x="13636" y="10569"/>
                    <a:pt x="13636" y="6818"/>
                  </a:cubicBezTo>
                  <a:cubicBezTo>
                    <a:pt x="13636" y="3034"/>
                    <a:pt x="10569" y="0"/>
                    <a:pt x="6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5"/>
            <p:cNvSpPr/>
            <p:nvPr/>
          </p:nvSpPr>
          <p:spPr>
            <a:xfrm>
              <a:off x="4140275" y="3755350"/>
              <a:ext cx="340900" cy="340075"/>
            </a:xfrm>
            <a:custGeom>
              <a:rect b="b" l="l" r="r" t="t"/>
              <a:pathLst>
                <a:path extrusionOk="0" h="13603" w="13636">
                  <a:moveTo>
                    <a:pt x="6818" y="0"/>
                  </a:moveTo>
                  <a:cubicBezTo>
                    <a:pt x="3066" y="0"/>
                    <a:pt x="0" y="3034"/>
                    <a:pt x="0" y="6818"/>
                  </a:cubicBezTo>
                  <a:cubicBezTo>
                    <a:pt x="0" y="10569"/>
                    <a:pt x="3066" y="13603"/>
                    <a:pt x="6818" y="13603"/>
                  </a:cubicBezTo>
                  <a:cubicBezTo>
                    <a:pt x="10569" y="13603"/>
                    <a:pt x="13635" y="10569"/>
                    <a:pt x="13635" y="6818"/>
                  </a:cubicBezTo>
                  <a:cubicBezTo>
                    <a:pt x="13635" y="3034"/>
                    <a:pt x="10569" y="0"/>
                    <a:pt x="6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5"/>
            <p:cNvSpPr/>
            <p:nvPr/>
          </p:nvSpPr>
          <p:spPr>
            <a:xfrm>
              <a:off x="3460150" y="4436300"/>
              <a:ext cx="680150" cy="340075"/>
            </a:xfrm>
            <a:custGeom>
              <a:rect b="b" l="l" r="r" t="t"/>
              <a:pathLst>
                <a:path extrusionOk="0" h="13603" w="27206">
                  <a:moveTo>
                    <a:pt x="6785" y="0"/>
                  </a:moveTo>
                  <a:cubicBezTo>
                    <a:pt x="3034" y="0"/>
                    <a:pt x="0" y="3034"/>
                    <a:pt x="0" y="6818"/>
                  </a:cubicBezTo>
                  <a:cubicBezTo>
                    <a:pt x="0" y="10569"/>
                    <a:pt x="3034" y="13603"/>
                    <a:pt x="6785" y="13603"/>
                  </a:cubicBezTo>
                  <a:lnTo>
                    <a:pt x="20420" y="13603"/>
                  </a:lnTo>
                  <a:cubicBezTo>
                    <a:pt x="24171" y="13603"/>
                    <a:pt x="27205" y="10569"/>
                    <a:pt x="27205" y="6818"/>
                  </a:cubicBezTo>
                  <a:cubicBezTo>
                    <a:pt x="27205" y="3034"/>
                    <a:pt x="24171" y="0"/>
                    <a:pt x="204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5"/>
            <p:cNvSpPr/>
            <p:nvPr/>
          </p:nvSpPr>
          <p:spPr>
            <a:xfrm>
              <a:off x="3800200" y="4436300"/>
              <a:ext cx="340100" cy="340075"/>
            </a:xfrm>
            <a:custGeom>
              <a:rect b="b" l="l" r="r" t="t"/>
              <a:pathLst>
                <a:path extrusionOk="0" h="13603" w="13604">
                  <a:moveTo>
                    <a:pt x="1" y="0"/>
                  </a:moveTo>
                  <a:lnTo>
                    <a:pt x="1" y="13603"/>
                  </a:lnTo>
                  <a:lnTo>
                    <a:pt x="6818" y="13603"/>
                  </a:lnTo>
                  <a:cubicBezTo>
                    <a:pt x="10569" y="13603"/>
                    <a:pt x="13603" y="10569"/>
                    <a:pt x="13603" y="6818"/>
                  </a:cubicBezTo>
                  <a:cubicBezTo>
                    <a:pt x="13603" y="3034"/>
                    <a:pt x="10569" y="0"/>
                    <a:pt x="68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5"/>
            <p:cNvSpPr/>
            <p:nvPr/>
          </p:nvSpPr>
          <p:spPr>
            <a:xfrm>
              <a:off x="3800200" y="919050"/>
              <a:ext cx="1361900" cy="2155375"/>
            </a:xfrm>
            <a:custGeom>
              <a:rect b="b" l="l" r="r" t="t"/>
              <a:pathLst>
                <a:path extrusionOk="0" h="86215" w="54476">
                  <a:moveTo>
                    <a:pt x="1" y="1"/>
                  </a:moveTo>
                  <a:lnTo>
                    <a:pt x="1" y="86215"/>
                  </a:lnTo>
                  <a:lnTo>
                    <a:pt x="47658" y="86215"/>
                  </a:lnTo>
                  <a:cubicBezTo>
                    <a:pt x="51409" y="86215"/>
                    <a:pt x="54476" y="83181"/>
                    <a:pt x="54476" y="79430"/>
                  </a:cubicBezTo>
                  <a:lnTo>
                    <a:pt x="54476" y="6786"/>
                  </a:lnTo>
                  <a:cubicBezTo>
                    <a:pt x="54476" y="3034"/>
                    <a:pt x="51409" y="1"/>
                    <a:pt x="476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3" name="Google Shape;1313;p25"/>
          <p:cNvGrpSpPr/>
          <p:nvPr/>
        </p:nvGrpSpPr>
        <p:grpSpPr>
          <a:xfrm>
            <a:off x="4644849" y="3707488"/>
            <a:ext cx="606303" cy="600208"/>
            <a:chOff x="1190625" y="238125"/>
            <a:chExt cx="5272200" cy="5219200"/>
          </a:xfrm>
        </p:grpSpPr>
        <p:sp>
          <p:nvSpPr>
            <p:cNvPr id="1314" name="Google Shape;1314;p25"/>
            <p:cNvSpPr/>
            <p:nvPr/>
          </p:nvSpPr>
          <p:spPr>
            <a:xfrm>
              <a:off x="3232625" y="1259125"/>
              <a:ext cx="3230200" cy="2722950"/>
            </a:xfrm>
            <a:custGeom>
              <a:rect b="b" l="l" r="r" t="t"/>
              <a:pathLst>
                <a:path extrusionOk="0" h="108918" w="129208">
                  <a:moveTo>
                    <a:pt x="34055" y="0"/>
                  </a:moveTo>
                  <a:lnTo>
                    <a:pt x="20420" y="68078"/>
                  </a:lnTo>
                  <a:cubicBezTo>
                    <a:pt x="9166" y="68078"/>
                    <a:pt x="0" y="77244"/>
                    <a:pt x="0" y="88498"/>
                  </a:cubicBezTo>
                  <a:cubicBezTo>
                    <a:pt x="0" y="99752"/>
                    <a:pt x="9166" y="108918"/>
                    <a:pt x="20420" y="108918"/>
                  </a:cubicBezTo>
                  <a:lnTo>
                    <a:pt x="120270" y="108918"/>
                  </a:lnTo>
                  <a:cubicBezTo>
                    <a:pt x="126076" y="108918"/>
                    <a:pt x="129207" y="102100"/>
                    <a:pt x="125456" y="97697"/>
                  </a:cubicBezTo>
                  <a:lnTo>
                    <a:pt x="88400" y="54475"/>
                  </a:lnTo>
                  <a:lnTo>
                    <a:pt x="125456" y="11254"/>
                  </a:lnTo>
                  <a:cubicBezTo>
                    <a:pt x="129207" y="6850"/>
                    <a:pt x="126076" y="0"/>
                    <a:pt x="120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5"/>
            <p:cNvSpPr/>
            <p:nvPr/>
          </p:nvSpPr>
          <p:spPr>
            <a:xfrm>
              <a:off x="2041175" y="578175"/>
              <a:ext cx="2212475" cy="2723775"/>
            </a:xfrm>
            <a:custGeom>
              <a:rect b="b" l="l" r="r" t="t"/>
              <a:pathLst>
                <a:path extrusionOk="0" h="108951" w="88499">
                  <a:moveTo>
                    <a:pt x="1" y="0"/>
                  </a:moveTo>
                  <a:lnTo>
                    <a:pt x="1" y="108951"/>
                  </a:lnTo>
                  <a:lnTo>
                    <a:pt x="68078" y="108951"/>
                  </a:lnTo>
                  <a:cubicBezTo>
                    <a:pt x="79365" y="108951"/>
                    <a:pt x="88498" y="99785"/>
                    <a:pt x="88498" y="88498"/>
                  </a:cubicBezTo>
                  <a:lnTo>
                    <a:pt x="88498" y="20453"/>
                  </a:lnTo>
                  <a:cubicBezTo>
                    <a:pt x="88498" y="9167"/>
                    <a:pt x="79365" y="0"/>
                    <a:pt x="680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5"/>
            <p:cNvSpPr/>
            <p:nvPr/>
          </p:nvSpPr>
          <p:spPr>
            <a:xfrm>
              <a:off x="1190625" y="238125"/>
              <a:ext cx="1021025" cy="5219200"/>
            </a:xfrm>
            <a:custGeom>
              <a:rect b="b" l="l" r="r" t="t"/>
              <a:pathLst>
                <a:path extrusionOk="0" h="208768" w="40841">
                  <a:moveTo>
                    <a:pt x="20420" y="0"/>
                  </a:moveTo>
                  <a:cubicBezTo>
                    <a:pt x="9166" y="0"/>
                    <a:pt x="0" y="9166"/>
                    <a:pt x="0" y="20420"/>
                  </a:cubicBezTo>
                  <a:lnTo>
                    <a:pt x="0" y="188347"/>
                  </a:lnTo>
                  <a:cubicBezTo>
                    <a:pt x="0" y="199601"/>
                    <a:pt x="9166" y="208767"/>
                    <a:pt x="20420" y="208767"/>
                  </a:cubicBezTo>
                  <a:cubicBezTo>
                    <a:pt x="31674" y="208767"/>
                    <a:pt x="40840" y="199601"/>
                    <a:pt x="40840" y="188347"/>
                  </a:cubicBezTo>
                  <a:lnTo>
                    <a:pt x="40840" y="20420"/>
                  </a:lnTo>
                  <a:cubicBezTo>
                    <a:pt x="40840" y="9166"/>
                    <a:pt x="31674" y="0"/>
                    <a:pt x="204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5"/>
            <p:cNvSpPr/>
            <p:nvPr/>
          </p:nvSpPr>
          <p:spPr>
            <a:xfrm>
              <a:off x="1701125" y="238125"/>
              <a:ext cx="510525" cy="5219200"/>
            </a:xfrm>
            <a:custGeom>
              <a:rect b="b" l="l" r="r" t="t"/>
              <a:pathLst>
                <a:path extrusionOk="0" h="208768" w="20421">
                  <a:moveTo>
                    <a:pt x="0" y="0"/>
                  </a:moveTo>
                  <a:lnTo>
                    <a:pt x="0" y="208767"/>
                  </a:lnTo>
                  <a:cubicBezTo>
                    <a:pt x="11254" y="208767"/>
                    <a:pt x="20420" y="199601"/>
                    <a:pt x="20420" y="188347"/>
                  </a:cubicBezTo>
                  <a:lnTo>
                    <a:pt x="20420" y="20420"/>
                  </a:lnTo>
                  <a:cubicBezTo>
                    <a:pt x="20420" y="9166"/>
                    <a:pt x="11254"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3"/>
          <p:cNvSpPr txBox="1"/>
          <p:nvPr>
            <p:ph idx="15"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TABLE OF CONTENTS</a:t>
            </a:r>
            <a:endParaRPr u="sng">
              <a:solidFill>
                <a:schemeClr val="accent1"/>
              </a:solidFill>
            </a:endParaRPr>
          </a:p>
        </p:txBody>
      </p:sp>
      <p:sp>
        <p:nvSpPr>
          <p:cNvPr id="983" name="Google Shape;983;p3"/>
          <p:cNvSpPr txBox="1"/>
          <p:nvPr>
            <p:ph idx="6" type="subTitle"/>
          </p:nvPr>
        </p:nvSpPr>
        <p:spPr>
          <a:xfrm>
            <a:off x="1781031" y="2015850"/>
            <a:ext cx="2328300" cy="39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MOTIVATION </a:t>
            </a:r>
            <a:endParaRPr/>
          </a:p>
        </p:txBody>
      </p:sp>
      <p:sp>
        <p:nvSpPr>
          <p:cNvPr id="984" name="Google Shape;984;p3"/>
          <p:cNvSpPr txBox="1"/>
          <p:nvPr>
            <p:ph idx="7" type="subTitle"/>
          </p:nvPr>
        </p:nvSpPr>
        <p:spPr>
          <a:xfrm>
            <a:off x="4948075" y="2018575"/>
            <a:ext cx="2487600" cy="39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INTRODUCTION AND IDEA</a:t>
            </a:r>
            <a:endParaRPr/>
          </a:p>
        </p:txBody>
      </p:sp>
      <p:sp>
        <p:nvSpPr>
          <p:cNvPr id="985" name="Google Shape;985;p3"/>
          <p:cNvSpPr txBox="1"/>
          <p:nvPr>
            <p:ph idx="8" type="subTitle"/>
          </p:nvPr>
        </p:nvSpPr>
        <p:spPr>
          <a:xfrm>
            <a:off x="5034669" y="3643025"/>
            <a:ext cx="2328300" cy="39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ANALYSIS</a:t>
            </a:r>
            <a:endParaRPr/>
          </a:p>
        </p:txBody>
      </p:sp>
      <p:sp>
        <p:nvSpPr>
          <p:cNvPr id="986" name="Google Shape;986;p3"/>
          <p:cNvSpPr txBox="1"/>
          <p:nvPr>
            <p:ph type="title"/>
          </p:nvPr>
        </p:nvSpPr>
        <p:spPr>
          <a:xfrm>
            <a:off x="1462581" y="1367150"/>
            <a:ext cx="2965200" cy="5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
              <a:t>01</a:t>
            </a:r>
            <a:endParaRPr/>
          </a:p>
        </p:txBody>
      </p:sp>
      <p:sp>
        <p:nvSpPr>
          <p:cNvPr id="987" name="Google Shape;987;p3"/>
          <p:cNvSpPr txBox="1"/>
          <p:nvPr>
            <p:ph idx="3" type="title"/>
          </p:nvPr>
        </p:nvSpPr>
        <p:spPr>
          <a:xfrm>
            <a:off x="4716219" y="1367150"/>
            <a:ext cx="2965200" cy="5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
              <a:t>02</a:t>
            </a:r>
            <a:endParaRPr/>
          </a:p>
        </p:txBody>
      </p:sp>
      <p:sp>
        <p:nvSpPr>
          <p:cNvPr id="988" name="Google Shape;988;p3"/>
          <p:cNvSpPr txBox="1"/>
          <p:nvPr>
            <p:ph idx="4" type="title"/>
          </p:nvPr>
        </p:nvSpPr>
        <p:spPr>
          <a:xfrm>
            <a:off x="1462581" y="2996049"/>
            <a:ext cx="2965200" cy="5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
              <a:t>03</a:t>
            </a:r>
            <a:endParaRPr/>
          </a:p>
        </p:txBody>
      </p:sp>
      <p:sp>
        <p:nvSpPr>
          <p:cNvPr id="989" name="Google Shape;989;p3"/>
          <p:cNvSpPr txBox="1"/>
          <p:nvPr>
            <p:ph idx="5" type="title"/>
          </p:nvPr>
        </p:nvSpPr>
        <p:spPr>
          <a:xfrm>
            <a:off x="4716219" y="2998075"/>
            <a:ext cx="2965200" cy="5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
              <a:t>04</a:t>
            </a:r>
            <a:endParaRPr/>
          </a:p>
        </p:txBody>
      </p:sp>
      <p:sp>
        <p:nvSpPr>
          <p:cNvPr id="990" name="Google Shape;990;p3"/>
          <p:cNvSpPr txBox="1"/>
          <p:nvPr>
            <p:ph idx="13" type="subTitle"/>
          </p:nvPr>
        </p:nvSpPr>
        <p:spPr>
          <a:xfrm>
            <a:off x="4668369" y="2480138"/>
            <a:ext cx="3060900" cy="34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Describing the problem statement, strategy used, pseudo code</a:t>
            </a:r>
            <a:endParaRPr/>
          </a:p>
        </p:txBody>
      </p:sp>
      <p:sp>
        <p:nvSpPr>
          <p:cNvPr id="991" name="Google Shape;991;p3"/>
          <p:cNvSpPr txBox="1"/>
          <p:nvPr>
            <p:ph idx="1" type="subTitle"/>
          </p:nvPr>
        </p:nvSpPr>
        <p:spPr>
          <a:xfrm>
            <a:off x="1407681" y="4102075"/>
            <a:ext cx="3075000" cy="34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Describing the implementation of the algorithm</a:t>
            </a:r>
            <a:endParaRPr/>
          </a:p>
        </p:txBody>
      </p:sp>
      <p:sp>
        <p:nvSpPr>
          <p:cNvPr id="992" name="Google Shape;992;p3"/>
          <p:cNvSpPr txBox="1"/>
          <p:nvPr>
            <p:ph idx="2" type="subTitle"/>
          </p:nvPr>
        </p:nvSpPr>
        <p:spPr>
          <a:xfrm>
            <a:off x="4661319" y="4104337"/>
            <a:ext cx="3075000" cy="34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Checking how efficient our algorithm works</a:t>
            </a:r>
            <a:endParaRPr/>
          </a:p>
        </p:txBody>
      </p:sp>
      <p:sp>
        <p:nvSpPr>
          <p:cNvPr id="993" name="Google Shape;993;p3"/>
          <p:cNvSpPr txBox="1"/>
          <p:nvPr>
            <p:ph idx="14" type="subTitle"/>
          </p:nvPr>
        </p:nvSpPr>
        <p:spPr>
          <a:xfrm>
            <a:off x="1781031" y="3640250"/>
            <a:ext cx="2328300" cy="39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C++ CODE</a:t>
            </a:r>
            <a:endParaRPr/>
          </a:p>
        </p:txBody>
      </p:sp>
      <p:sp>
        <p:nvSpPr>
          <p:cNvPr id="994" name="Google Shape;994;p3"/>
          <p:cNvSpPr txBox="1"/>
          <p:nvPr>
            <p:ph idx="13" type="subTitle"/>
          </p:nvPr>
        </p:nvSpPr>
        <p:spPr>
          <a:xfrm>
            <a:off x="1414719" y="2529788"/>
            <a:ext cx="3060900" cy="34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Describing what motivated us to choose this 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
          <p:cNvSpPr txBox="1"/>
          <p:nvPr>
            <p:ph type="title"/>
          </p:nvPr>
        </p:nvSpPr>
        <p:spPr>
          <a:xfrm>
            <a:off x="2332425" y="3034500"/>
            <a:ext cx="5697600" cy="449100"/>
          </a:xfrm>
          <a:prstGeom prst="rect">
            <a:avLst/>
          </a:prstGeom>
          <a:noFill/>
          <a:ln>
            <a:noFill/>
          </a:ln>
        </p:spPr>
        <p:txBody>
          <a:bodyPr anchorCtr="0" anchor="t" bIns="91425" lIns="91425" spcFirstLastPara="1" rIns="91425" wrap="square" tIns="91425">
            <a:noAutofit/>
          </a:bodyPr>
          <a:lstStyle/>
          <a:p>
            <a:pPr indent="0" lvl="0" marL="457200" rtl="0" algn="r">
              <a:lnSpc>
                <a:spcPct val="100000"/>
              </a:lnSpc>
              <a:spcBef>
                <a:spcPts val="0"/>
              </a:spcBef>
              <a:spcAft>
                <a:spcPts val="0"/>
              </a:spcAft>
              <a:buSzPts val="3000"/>
              <a:buNone/>
            </a:pPr>
            <a:r>
              <a:rPr lang="en"/>
              <a:t>—THE WORD ARCHITECT</a:t>
            </a:r>
            <a:endParaRPr/>
          </a:p>
        </p:txBody>
      </p:sp>
      <p:sp>
        <p:nvSpPr>
          <p:cNvPr id="1000" name="Google Shape;1000;p4"/>
          <p:cNvSpPr txBox="1"/>
          <p:nvPr>
            <p:ph idx="1" type="subTitle"/>
          </p:nvPr>
        </p:nvSpPr>
        <p:spPr>
          <a:xfrm>
            <a:off x="1059150" y="1276625"/>
            <a:ext cx="7025700" cy="1460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sz="2500"/>
              <a:t>“The only game i played without understanding the logic is "Minesweeper"</a:t>
            </a:r>
            <a:br>
              <a:rPr lang="en" sz="2500"/>
            </a:br>
            <a:r>
              <a:rPr lang="en" sz="2500"/>
              <a:t>Clicking random tiles but still losing.”</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5"/>
          <p:cNvSpPr txBox="1"/>
          <p:nvPr>
            <p:ph type="title"/>
          </p:nvPr>
        </p:nvSpPr>
        <p:spPr>
          <a:xfrm>
            <a:off x="706225" y="2501750"/>
            <a:ext cx="4168200" cy="98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MOTIVATION</a:t>
            </a:r>
            <a:endParaRPr/>
          </a:p>
        </p:txBody>
      </p:sp>
      <p:sp>
        <p:nvSpPr>
          <p:cNvPr id="1006" name="Google Shape;1006;p5"/>
          <p:cNvSpPr txBox="1"/>
          <p:nvPr>
            <p:ph idx="2" type="title"/>
          </p:nvPr>
        </p:nvSpPr>
        <p:spPr>
          <a:xfrm>
            <a:off x="706225" y="1514800"/>
            <a:ext cx="2755500" cy="98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lang="en"/>
              <a:t>01</a:t>
            </a:r>
            <a:endParaRPr/>
          </a:p>
        </p:txBody>
      </p:sp>
      <p:sp>
        <p:nvSpPr>
          <p:cNvPr id="1007" name="Google Shape;1007;p5"/>
          <p:cNvSpPr txBox="1"/>
          <p:nvPr>
            <p:ph idx="1" type="subTitle"/>
          </p:nvPr>
        </p:nvSpPr>
        <p:spPr>
          <a:xfrm>
            <a:off x="717500" y="3488750"/>
            <a:ext cx="2707800" cy="70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accent4"/>
              </a:buClr>
              <a:buSzPts val="1100"/>
              <a:buFont typeface="Arial"/>
              <a:buNone/>
            </a:pPr>
            <a:r>
              <a:rPr lang="en">
                <a:latin typeface="Maven Pro"/>
                <a:ea typeface="Maven Pro"/>
                <a:cs typeface="Maven Pro"/>
                <a:sym typeface="Maven Pro"/>
              </a:rPr>
              <a:t>Describing what motivated us to choose this problem statement</a:t>
            </a:r>
            <a:endParaRPr>
              <a:latin typeface="Maven Pro"/>
              <a:ea typeface="Maven Pro"/>
              <a:cs typeface="Maven Pro"/>
              <a:sym typeface="Maven Pro"/>
            </a:endParaRPr>
          </a:p>
          <a:p>
            <a:pPr indent="0" lvl="0" marL="0" rtl="0" algn="l">
              <a:lnSpc>
                <a:spcPct val="100000"/>
              </a:lnSpc>
              <a:spcBef>
                <a:spcPts val="0"/>
              </a:spcBef>
              <a:spcAft>
                <a:spcPts val="0"/>
              </a:spcAft>
              <a:buClr>
                <a:schemeClr val="accent4"/>
              </a:buClr>
              <a:buSzPts val="1100"/>
              <a:buFont typeface="Arial"/>
              <a:buNone/>
            </a:pPr>
            <a:r>
              <a:t/>
            </a:r>
            <a:endParaRPr>
              <a:latin typeface="Maven Pro"/>
              <a:ea typeface="Maven Pro"/>
              <a:cs typeface="Maven Pro"/>
              <a:sym typeface="Maven Pro"/>
            </a:endParaRPr>
          </a:p>
          <a:p>
            <a:pPr indent="0" lvl="0" marL="0" rtl="0" algn="l">
              <a:lnSpc>
                <a:spcPct val="100000"/>
              </a:lnSpc>
              <a:spcBef>
                <a:spcPts val="0"/>
              </a:spcBef>
              <a:spcAft>
                <a:spcPts val="0"/>
              </a:spcAft>
              <a:buSzPts val="1600"/>
              <a:buNone/>
            </a:pPr>
            <a:r>
              <a:t/>
            </a:r>
            <a:endParaRPr>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24000">
              <a:schemeClr val="dk2"/>
            </a:gs>
            <a:gs pos="56000">
              <a:schemeClr val="dk2"/>
            </a:gs>
            <a:gs pos="100000">
              <a:srgbClr val="141C21"/>
            </a:gs>
          </a:gsLst>
          <a:lin ang="5400012" scaled="0"/>
        </a:gradFill>
      </p:bgPr>
    </p:bg>
    <p:spTree>
      <p:nvGrpSpPr>
        <p:cNvPr id="1011" name="Shape 1011"/>
        <p:cNvGrpSpPr/>
        <p:nvPr/>
      </p:nvGrpSpPr>
      <p:grpSpPr>
        <a:xfrm>
          <a:off x="0" y="0"/>
          <a:ext cx="0" cy="0"/>
          <a:chOff x="0" y="0"/>
          <a:chExt cx="0" cy="0"/>
        </a:xfrm>
      </p:grpSpPr>
      <p:sp>
        <p:nvSpPr>
          <p:cNvPr id="1012" name="Google Shape;1012;p6"/>
          <p:cNvSpPr txBox="1"/>
          <p:nvPr>
            <p:ph type="title"/>
          </p:nvPr>
        </p:nvSpPr>
        <p:spPr>
          <a:xfrm>
            <a:off x="1813050" y="442656"/>
            <a:ext cx="5517900" cy="69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MOTIVATION</a:t>
            </a:r>
            <a:endParaRPr/>
          </a:p>
        </p:txBody>
      </p:sp>
      <p:sp>
        <p:nvSpPr>
          <p:cNvPr id="1013" name="Google Shape;1013;p6"/>
          <p:cNvSpPr txBox="1"/>
          <p:nvPr>
            <p:ph idx="1" type="subTitle"/>
          </p:nvPr>
        </p:nvSpPr>
        <p:spPr>
          <a:xfrm>
            <a:off x="2155200" y="1669075"/>
            <a:ext cx="5005800" cy="267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200"/>
              <a:t>From soccer to Sudoku, Go to Connect Four, games have fascinated and challenged mathematicians and computer scientists for centuries. Oftentimes, a game may have a straightforward premise or a simple set of rules yet when scholars analyze it closer, a plethora of complex and intriguing problems emerge. It is this deceptive and sometimes unexpected depth that draws scholars to rigorously study games.Chess, on the other hand, has had a long legacy in computer science. For decades, programming a computer to successfully beat humans at chess was seen as the pinnacle of artificial intelligence. Now, there exist supercomputers which manage to beat the world champions of chess. Minesweeper is another example of a game with a simple set of rules yet challenging implications. In fact, Minesweeper is in a class of mathematically difficult problems known as co-NP-complete. Therefore, understanding the complexity of Minesweeper and designing algorithms to solve it may prove useful to other related problems.</a:t>
            </a:r>
            <a:endParaRPr sz="1200"/>
          </a:p>
          <a:p>
            <a:pPr indent="0" lvl="0" marL="0" rtl="0" algn="ctr">
              <a:lnSpc>
                <a:spcPct val="100000"/>
              </a:lnSpc>
              <a:spcBef>
                <a:spcPts val="0"/>
              </a:spcBef>
              <a:spcAft>
                <a:spcPts val="0"/>
              </a:spcAft>
              <a:buSzPts val="2800"/>
              <a:buNone/>
            </a:pPr>
            <a:r>
              <a:t/>
            </a:r>
            <a:endParaRPr sz="1200"/>
          </a:p>
          <a:p>
            <a:pPr indent="0" lvl="0" marL="0" rtl="0" algn="ctr">
              <a:lnSpc>
                <a:spcPct val="100000"/>
              </a:lnSpc>
              <a:spcBef>
                <a:spcPts val="0"/>
              </a:spcBef>
              <a:spcAft>
                <a:spcPts val="0"/>
              </a:spcAft>
              <a:buClr>
                <a:schemeClr val="accent4"/>
              </a:buClr>
              <a:buSzPts val="1100"/>
              <a:buFont typeface="Arial"/>
              <a:buNone/>
            </a:pPr>
            <a:r>
              <a:t/>
            </a:r>
            <a:endParaRPr sz="1200"/>
          </a:p>
          <a:p>
            <a:pPr indent="0" lvl="0" marL="0" rtl="0" algn="ctr">
              <a:lnSpc>
                <a:spcPct val="100000"/>
              </a:lnSpc>
              <a:spcBef>
                <a:spcPts val="0"/>
              </a:spcBef>
              <a:spcAft>
                <a:spcPts val="0"/>
              </a:spcAft>
              <a:buSzPts val="28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7"/>
          <p:cNvSpPr txBox="1"/>
          <p:nvPr>
            <p:ph type="title"/>
          </p:nvPr>
        </p:nvSpPr>
        <p:spPr>
          <a:xfrm>
            <a:off x="5022775" y="2487975"/>
            <a:ext cx="3403800" cy="987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en" sz="2000"/>
              <a:t>INTRODUCTION</a:t>
            </a:r>
            <a:endParaRPr sz="2000"/>
          </a:p>
          <a:p>
            <a:pPr indent="0" lvl="0" marL="0" rtl="0" algn="r">
              <a:lnSpc>
                <a:spcPct val="100000"/>
              </a:lnSpc>
              <a:spcBef>
                <a:spcPts val="0"/>
              </a:spcBef>
              <a:spcAft>
                <a:spcPts val="0"/>
              </a:spcAft>
              <a:buSzPts val="3000"/>
              <a:buNone/>
            </a:pPr>
            <a:r>
              <a:rPr lang="en" sz="2000"/>
              <a:t>AND IDEA</a:t>
            </a:r>
            <a:endParaRPr sz="2000"/>
          </a:p>
        </p:txBody>
      </p:sp>
      <p:sp>
        <p:nvSpPr>
          <p:cNvPr id="1019" name="Google Shape;1019;p7"/>
          <p:cNvSpPr txBox="1"/>
          <p:nvPr>
            <p:ph idx="2" type="title"/>
          </p:nvPr>
        </p:nvSpPr>
        <p:spPr>
          <a:xfrm>
            <a:off x="5671075" y="1501025"/>
            <a:ext cx="2755500" cy="987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400"/>
              <a:buNone/>
            </a:pPr>
            <a:r>
              <a:rPr lang="en"/>
              <a:t>02</a:t>
            </a:r>
            <a:endParaRPr/>
          </a:p>
        </p:txBody>
      </p:sp>
      <p:sp>
        <p:nvSpPr>
          <p:cNvPr id="1020" name="Google Shape;1020;p7"/>
          <p:cNvSpPr txBox="1"/>
          <p:nvPr>
            <p:ph idx="1" type="subTitle"/>
          </p:nvPr>
        </p:nvSpPr>
        <p:spPr>
          <a:xfrm>
            <a:off x="5718775" y="3474975"/>
            <a:ext cx="2707800" cy="705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
              <a:buNone/>
            </a:pPr>
            <a:r>
              <a:rPr lang="en">
                <a:latin typeface="Maven Pro"/>
                <a:ea typeface="Maven Pro"/>
                <a:cs typeface="Maven Pro"/>
                <a:sym typeface="Maven Pro"/>
              </a:rPr>
              <a:t>Describing the problem statement, strategy used, pseudo code</a:t>
            </a:r>
            <a:endParaRPr sz="18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8"/>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WHAT IS MINESWEEPER?</a:t>
            </a:r>
            <a:endParaRPr/>
          </a:p>
        </p:txBody>
      </p:sp>
      <p:sp>
        <p:nvSpPr>
          <p:cNvPr id="1026" name="Google Shape;1026;p8"/>
          <p:cNvSpPr txBox="1"/>
          <p:nvPr/>
        </p:nvSpPr>
        <p:spPr>
          <a:xfrm>
            <a:off x="4986476" y="1343000"/>
            <a:ext cx="3168600" cy="9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4"/>
              </a:buClr>
              <a:buSzPts val="1100"/>
              <a:buFont typeface="Arial"/>
              <a:buNone/>
            </a:pPr>
            <a:r>
              <a:rPr b="0" i="0" lang="en" sz="1050" u="none" cap="none" strike="noStrike">
                <a:solidFill>
                  <a:schemeClr val="lt1"/>
                </a:solidFill>
                <a:latin typeface="Maven Pro"/>
                <a:ea typeface="Maven Pro"/>
                <a:cs typeface="Maven Pro"/>
                <a:sym typeface="Maven Pro"/>
              </a:rPr>
              <a:t>Minesweeper is a single-player puzzle video game. The objective of the game is to clear a rectangular board containing hidden "mines" or bombs without detonating any of them, with help from clues about the number of neighboring mines in each field. If a cell where a mine is present is clicked then we lose, else we are still in the game. Each turn, the player may probe or uncover a square revealing either a mine or an integer. This integer represents the number of mines adjacent to that particular square. As such, the number on a cell ranges from 0 to 8 since a cell cannot have more than eight neighbors.neighbors. The game ends when the player probes a cell containing</a:t>
            </a:r>
            <a:endParaRPr b="0" i="0" sz="105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accent4"/>
              </a:buClr>
              <a:buSzPts val="1100"/>
              <a:buFont typeface="Arial"/>
              <a:buNone/>
            </a:pPr>
            <a:r>
              <a:rPr b="0" i="0" lang="en" sz="1050" u="none" cap="none" strike="noStrike">
                <a:solidFill>
                  <a:schemeClr val="lt1"/>
                </a:solidFill>
                <a:latin typeface="Maven Pro"/>
                <a:ea typeface="Maven Pro"/>
                <a:cs typeface="Maven Pro"/>
                <a:sym typeface="Maven Pro"/>
              </a:rPr>
              <a:t>a mine. The goal of the game is to uncover every square that does not contain a</a:t>
            </a:r>
            <a:endParaRPr b="0" i="0" sz="105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accent4"/>
              </a:buClr>
              <a:buSzPts val="1100"/>
              <a:buFont typeface="Arial"/>
              <a:buNone/>
            </a:pPr>
            <a:r>
              <a:rPr b="0" i="0" lang="en" sz="1050" u="none" cap="none" strike="noStrike">
                <a:solidFill>
                  <a:schemeClr val="lt1"/>
                </a:solidFill>
                <a:latin typeface="Maven Pro"/>
                <a:ea typeface="Maven Pro"/>
                <a:cs typeface="Maven Pro"/>
                <a:sym typeface="Maven Pro"/>
              </a:rPr>
              <a:t>mine.</a:t>
            </a:r>
            <a:endParaRPr b="0" i="0" sz="105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accent4"/>
              </a:buClr>
              <a:buSzPts val="1100"/>
              <a:buFont typeface="Arial"/>
              <a:buNone/>
            </a:pPr>
            <a:r>
              <a:t/>
            </a:r>
            <a:endParaRPr b="0" i="0" sz="105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accent4"/>
              </a:buClr>
              <a:buSzPts val="1100"/>
              <a:buFont typeface="Arial"/>
              <a:buNone/>
            </a:pPr>
            <a:r>
              <a:t/>
            </a:r>
            <a:endParaRPr b="0" i="0" sz="105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accent4"/>
              </a:buClr>
              <a:buSzPts val="1100"/>
              <a:buFont typeface="Arial"/>
              <a:buNone/>
            </a:pPr>
            <a:r>
              <a:t/>
            </a:r>
            <a:endParaRPr b="0" i="0" sz="105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accent4"/>
              </a:buClr>
              <a:buSzPts val="1100"/>
              <a:buFont typeface="Arial"/>
              <a:buNone/>
            </a:pPr>
            <a:r>
              <a:t/>
            </a:r>
            <a:endParaRPr b="0" i="0" sz="1050" u="none" cap="none" strike="noStrike">
              <a:solidFill>
                <a:schemeClr val="lt1"/>
              </a:solidFill>
              <a:latin typeface="Maven Pro"/>
              <a:ea typeface="Maven Pro"/>
              <a:cs typeface="Maven Pro"/>
              <a:sym typeface="Maven Pro"/>
            </a:endParaRPr>
          </a:p>
        </p:txBody>
      </p:sp>
      <p:grpSp>
        <p:nvGrpSpPr>
          <p:cNvPr id="1027" name="Google Shape;1027;p8"/>
          <p:cNvGrpSpPr/>
          <p:nvPr/>
        </p:nvGrpSpPr>
        <p:grpSpPr>
          <a:xfrm>
            <a:off x="1188558" y="1548751"/>
            <a:ext cx="3623228" cy="2225498"/>
            <a:chOff x="598300" y="834425"/>
            <a:chExt cx="6416200" cy="3962075"/>
          </a:xfrm>
        </p:grpSpPr>
        <p:sp>
          <p:nvSpPr>
            <p:cNvPr id="1028" name="Google Shape;1028;p8"/>
            <p:cNvSpPr/>
            <p:nvPr/>
          </p:nvSpPr>
          <p:spPr>
            <a:xfrm>
              <a:off x="751975" y="834425"/>
              <a:ext cx="6070425" cy="3892450"/>
            </a:xfrm>
            <a:custGeom>
              <a:rect b="b" l="l" r="r" t="t"/>
              <a:pathLst>
                <a:path extrusionOk="0" h="155698" w="242817">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8"/>
            <p:cNvSpPr/>
            <p:nvPr/>
          </p:nvSpPr>
          <p:spPr>
            <a:xfrm>
              <a:off x="598300" y="4508325"/>
              <a:ext cx="6416200" cy="288175"/>
            </a:xfrm>
            <a:custGeom>
              <a:rect b="b" l="l" r="r" t="t"/>
              <a:pathLst>
                <a:path extrusionOk="0" h="11527" w="256648">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30" name="Google Shape;1030;p8"/>
          <p:cNvPicPr preferRelativeResize="0"/>
          <p:nvPr/>
        </p:nvPicPr>
        <p:blipFill rotWithShape="1">
          <a:blip r:embed="rId3">
            <a:alphaModFix/>
          </a:blip>
          <a:srcRect b="0" l="0" r="0" t="0"/>
          <a:stretch/>
        </p:blipFill>
        <p:spPr>
          <a:xfrm>
            <a:off x="1403400" y="1735081"/>
            <a:ext cx="3168601" cy="1778991"/>
          </a:xfrm>
          <a:prstGeom prst="rect">
            <a:avLst/>
          </a:prstGeom>
          <a:noFill/>
          <a:ln>
            <a:noFill/>
          </a:ln>
        </p:spPr>
      </p:pic>
      <p:grpSp>
        <p:nvGrpSpPr>
          <p:cNvPr id="1031" name="Google Shape;1031;p8"/>
          <p:cNvGrpSpPr/>
          <p:nvPr/>
        </p:nvGrpSpPr>
        <p:grpSpPr>
          <a:xfrm>
            <a:off x="2707548" y="2400182"/>
            <a:ext cx="585233" cy="585247"/>
            <a:chOff x="2226879" y="2494420"/>
            <a:chExt cx="626051" cy="626067"/>
          </a:xfrm>
        </p:grpSpPr>
        <p:sp>
          <p:nvSpPr>
            <p:cNvPr id="1032" name="Google Shape;1032;p8"/>
            <p:cNvSpPr/>
            <p:nvPr/>
          </p:nvSpPr>
          <p:spPr>
            <a:xfrm>
              <a:off x="2226879" y="2494420"/>
              <a:ext cx="626051" cy="626067"/>
            </a:xfrm>
            <a:custGeom>
              <a:rect b="b" l="l" r="r" t="t"/>
              <a:pathLst>
                <a:path extrusionOk="0" h="39681" w="39680">
                  <a:moveTo>
                    <a:pt x="19840" y="1"/>
                  </a:moveTo>
                  <a:cubicBezTo>
                    <a:pt x="8884" y="1"/>
                    <a:pt x="1" y="8884"/>
                    <a:pt x="1" y="19840"/>
                  </a:cubicBezTo>
                  <a:cubicBezTo>
                    <a:pt x="1" y="30797"/>
                    <a:pt x="8884" y="39680"/>
                    <a:pt x="19840" y="39680"/>
                  </a:cubicBezTo>
                  <a:cubicBezTo>
                    <a:pt x="30797" y="39680"/>
                    <a:pt x="39680" y="30797"/>
                    <a:pt x="39680" y="19840"/>
                  </a:cubicBezTo>
                  <a:cubicBezTo>
                    <a:pt x="39680" y="8884"/>
                    <a:pt x="30797" y="1"/>
                    <a:pt x="19840" y="1"/>
                  </a:cubicBezTo>
                  <a:close/>
                </a:path>
              </a:pathLst>
            </a:custGeom>
            <a:solidFill>
              <a:srgbClr val="FFFFFF">
                <a:alpha val="4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8"/>
            <p:cNvSpPr/>
            <p:nvPr/>
          </p:nvSpPr>
          <p:spPr>
            <a:xfrm>
              <a:off x="2433501" y="2666379"/>
              <a:ext cx="282149" cy="282149"/>
            </a:xfrm>
            <a:custGeom>
              <a:rect b="b" l="l" r="r" t="t"/>
              <a:pathLst>
                <a:path extrusionOk="0" h="17883" w="17883">
                  <a:moveTo>
                    <a:pt x="0" y="1"/>
                  </a:moveTo>
                  <a:lnTo>
                    <a:pt x="0" y="17882"/>
                  </a:lnTo>
                  <a:lnTo>
                    <a:pt x="17883" y="8941"/>
                  </a:lnTo>
                  <a:lnTo>
                    <a:pt x="0"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34" name="Google Shape;1034;p8"/>
          <p:cNvPicPr preferRelativeResize="0"/>
          <p:nvPr/>
        </p:nvPicPr>
        <p:blipFill rotWithShape="1">
          <a:blip r:embed="rId4">
            <a:alphaModFix/>
          </a:blip>
          <a:srcRect b="0" l="0" r="0" t="0"/>
          <a:stretch/>
        </p:blipFill>
        <p:spPr>
          <a:xfrm>
            <a:off x="1403400" y="1735075"/>
            <a:ext cx="3168600" cy="177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grpSp>
        <p:nvGrpSpPr>
          <p:cNvPr id="1039" name="Google Shape;1039;p9"/>
          <p:cNvGrpSpPr/>
          <p:nvPr/>
        </p:nvGrpSpPr>
        <p:grpSpPr>
          <a:xfrm>
            <a:off x="3907020" y="1193567"/>
            <a:ext cx="937317" cy="1306366"/>
            <a:chOff x="1927825" y="238125"/>
            <a:chExt cx="3744775" cy="5219200"/>
          </a:xfrm>
        </p:grpSpPr>
        <p:sp>
          <p:nvSpPr>
            <p:cNvPr id="1040" name="Google Shape;1040;p9"/>
            <p:cNvSpPr/>
            <p:nvPr/>
          </p:nvSpPr>
          <p:spPr>
            <a:xfrm>
              <a:off x="1927825" y="238125"/>
              <a:ext cx="3744775" cy="5219200"/>
            </a:xfrm>
            <a:custGeom>
              <a:rect b="b" l="l" r="r" t="t"/>
              <a:pathLst>
                <a:path extrusionOk="0" h="208768" w="149791">
                  <a:moveTo>
                    <a:pt x="74896" y="0"/>
                  </a:moveTo>
                  <a:cubicBezTo>
                    <a:pt x="33599" y="0"/>
                    <a:pt x="0" y="33598"/>
                    <a:pt x="0" y="74895"/>
                  </a:cubicBezTo>
                  <a:lnTo>
                    <a:pt x="0" y="188347"/>
                  </a:lnTo>
                  <a:cubicBezTo>
                    <a:pt x="0" y="199601"/>
                    <a:pt x="9167" y="208767"/>
                    <a:pt x="20420" y="208767"/>
                  </a:cubicBezTo>
                  <a:cubicBezTo>
                    <a:pt x="32000" y="208767"/>
                    <a:pt x="40873" y="199144"/>
                    <a:pt x="40873" y="188347"/>
                  </a:cubicBezTo>
                  <a:lnTo>
                    <a:pt x="40873" y="181530"/>
                  </a:lnTo>
                  <a:cubicBezTo>
                    <a:pt x="40873" y="177778"/>
                    <a:pt x="43907" y="174745"/>
                    <a:pt x="47658" y="174745"/>
                  </a:cubicBezTo>
                  <a:cubicBezTo>
                    <a:pt x="51409" y="174745"/>
                    <a:pt x="54476" y="177778"/>
                    <a:pt x="54476" y="181530"/>
                  </a:cubicBezTo>
                  <a:lnTo>
                    <a:pt x="54476" y="188347"/>
                  </a:lnTo>
                  <a:cubicBezTo>
                    <a:pt x="54476" y="199112"/>
                    <a:pt x="63316" y="208767"/>
                    <a:pt x="74896" y="208767"/>
                  </a:cubicBezTo>
                  <a:cubicBezTo>
                    <a:pt x="86443" y="208767"/>
                    <a:pt x="95316" y="199144"/>
                    <a:pt x="95316" y="188347"/>
                  </a:cubicBezTo>
                  <a:lnTo>
                    <a:pt x="95316" y="181530"/>
                  </a:lnTo>
                  <a:cubicBezTo>
                    <a:pt x="95316" y="177778"/>
                    <a:pt x="98382" y="174745"/>
                    <a:pt x="102133" y="174745"/>
                  </a:cubicBezTo>
                  <a:cubicBezTo>
                    <a:pt x="105884" y="174745"/>
                    <a:pt x="108951" y="177778"/>
                    <a:pt x="108951" y="181530"/>
                  </a:cubicBezTo>
                  <a:lnTo>
                    <a:pt x="108951" y="188347"/>
                  </a:lnTo>
                  <a:cubicBezTo>
                    <a:pt x="108951" y="199112"/>
                    <a:pt x="117791" y="208767"/>
                    <a:pt x="129371" y="208767"/>
                  </a:cubicBezTo>
                  <a:cubicBezTo>
                    <a:pt x="140625" y="208767"/>
                    <a:pt x="149791" y="199601"/>
                    <a:pt x="149791" y="188347"/>
                  </a:cubicBezTo>
                  <a:lnTo>
                    <a:pt x="149791" y="74895"/>
                  </a:lnTo>
                  <a:cubicBezTo>
                    <a:pt x="149791" y="33598"/>
                    <a:pt x="116192" y="0"/>
                    <a:pt x="748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9"/>
            <p:cNvSpPr/>
            <p:nvPr/>
          </p:nvSpPr>
          <p:spPr>
            <a:xfrm>
              <a:off x="3800200" y="238125"/>
              <a:ext cx="1872400" cy="5219200"/>
            </a:xfrm>
            <a:custGeom>
              <a:rect b="b" l="l" r="r" t="t"/>
              <a:pathLst>
                <a:path extrusionOk="0" h="208768" w="74896">
                  <a:moveTo>
                    <a:pt x="1" y="0"/>
                  </a:moveTo>
                  <a:lnTo>
                    <a:pt x="1" y="208767"/>
                  </a:lnTo>
                  <a:cubicBezTo>
                    <a:pt x="11548" y="208767"/>
                    <a:pt x="20421" y="199144"/>
                    <a:pt x="20421" y="188347"/>
                  </a:cubicBezTo>
                  <a:lnTo>
                    <a:pt x="20421" y="181530"/>
                  </a:lnTo>
                  <a:cubicBezTo>
                    <a:pt x="20421" y="177778"/>
                    <a:pt x="23487" y="174745"/>
                    <a:pt x="27238" y="174745"/>
                  </a:cubicBezTo>
                  <a:cubicBezTo>
                    <a:pt x="30989" y="174745"/>
                    <a:pt x="34023" y="177778"/>
                    <a:pt x="34023" y="181530"/>
                  </a:cubicBezTo>
                  <a:lnTo>
                    <a:pt x="34023" y="188347"/>
                  </a:lnTo>
                  <a:cubicBezTo>
                    <a:pt x="34023" y="199112"/>
                    <a:pt x="42896" y="208767"/>
                    <a:pt x="54476" y="208767"/>
                  </a:cubicBezTo>
                  <a:cubicBezTo>
                    <a:pt x="65730" y="208767"/>
                    <a:pt x="74896" y="199601"/>
                    <a:pt x="74896" y="188347"/>
                  </a:cubicBezTo>
                  <a:lnTo>
                    <a:pt x="74896" y="74895"/>
                  </a:lnTo>
                  <a:cubicBezTo>
                    <a:pt x="74896" y="33598"/>
                    <a:pt x="41297"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9"/>
            <p:cNvSpPr/>
            <p:nvPr/>
          </p:nvSpPr>
          <p:spPr>
            <a:xfrm>
              <a:off x="2608750" y="1600000"/>
              <a:ext cx="1021050" cy="1021025"/>
            </a:xfrm>
            <a:custGeom>
              <a:rect b="b" l="l" r="r" t="t"/>
              <a:pathLst>
                <a:path extrusionOk="0" h="40841" w="40842">
                  <a:moveTo>
                    <a:pt x="20421" y="0"/>
                  </a:moveTo>
                  <a:cubicBezTo>
                    <a:pt x="9167" y="0"/>
                    <a:pt x="1" y="9134"/>
                    <a:pt x="1" y="20420"/>
                  </a:cubicBezTo>
                  <a:cubicBezTo>
                    <a:pt x="1" y="31674"/>
                    <a:pt x="9167" y="40840"/>
                    <a:pt x="20421" y="40840"/>
                  </a:cubicBezTo>
                  <a:cubicBezTo>
                    <a:pt x="31675" y="40840"/>
                    <a:pt x="40841" y="31674"/>
                    <a:pt x="40841" y="20420"/>
                  </a:cubicBezTo>
                  <a:cubicBezTo>
                    <a:pt x="40841" y="9134"/>
                    <a:pt x="31675" y="0"/>
                    <a:pt x="204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9"/>
            <p:cNvSpPr/>
            <p:nvPr/>
          </p:nvSpPr>
          <p:spPr>
            <a:xfrm>
              <a:off x="2949650" y="1940050"/>
              <a:ext cx="340075" cy="340100"/>
            </a:xfrm>
            <a:custGeom>
              <a:rect b="b" l="l" r="r" t="t"/>
              <a:pathLst>
                <a:path extrusionOk="0" h="13604" w="13603">
                  <a:moveTo>
                    <a:pt x="6785" y="1"/>
                  </a:moveTo>
                  <a:cubicBezTo>
                    <a:pt x="3034" y="1"/>
                    <a:pt x="0" y="3067"/>
                    <a:pt x="0" y="6818"/>
                  </a:cubicBezTo>
                  <a:cubicBezTo>
                    <a:pt x="0" y="10569"/>
                    <a:pt x="3034" y="13603"/>
                    <a:pt x="6785" y="13603"/>
                  </a:cubicBezTo>
                  <a:cubicBezTo>
                    <a:pt x="10536" y="13603"/>
                    <a:pt x="13603" y="10569"/>
                    <a:pt x="13603" y="6818"/>
                  </a:cubicBezTo>
                  <a:cubicBezTo>
                    <a:pt x="13603" y="3067"/>
                    <a:pt x="10536" y="1"/>
                    <a:pt x="67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9"/>
            <p:cNvSpPr/>
            <p:nvPr/>
          </p:nvSpPr>
          <p:spPr>
            <a:xfrm>
              <a:off x="3970650" y="1600000"/>
              <a:ext cx="1021025" cy="1021025"/>
            </a:xfrm>
            <a:custGeom>
              <a:rect b="b" l="l" r="r" t="t"/>
              <a:pathLst>
                <a:path extrusionOk="0" h="40841" w="40841">
                  <a:moveTo>
                    <a:pt x="20420" y="0"/>
                  </a:moveTo>
                  <a:cubicBezTo>
                    <a:pt x="9166" y="0"/>
                    <a:pt x="0" y="9134"/>
                    <a:pt x="0" y="20420"/>
                  </a:cubicBezTo>
                  <a:cubicBezTo>
                    <a:pt x="0" y="31674"/>
                    <a:pt x="9166" y="40840"/>
                    <a:pt x="20420" y="40840"/>
                  </a:cubicBezTo>
                  <a:cubicBezTo>
                    <a:pt x="31674" y="40840"/>
                    <a:pt x="40840" y="31674"/>
                    <a:pt x="40840" y="20420"/>
                  </a:cubicBezTo>
                  <a:cubicBezTo>
                    <a:pt x="40840" y="9134"/>
                    <a:pt x="31674" y="0"/>
                    <a:pt x="20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9"/>
            <p:cNvSpPr/>
            <p:nvPr/>
          </p:nvSpPr>
          <p:spPr>
            <a:xfrm>
              <a:off x="4310700" y="1940050"/>
              <a:ext cx="340100" cy="340100"/>
            </a:xfrm>
            <a:custGeom>
              <a:rect b="b" l="l" r="r" t="t"/>
              <a:pathLst>
                <a:path extrusionOk="0" h="13604" w="13604">
                  <a:moveTo>
                    <a:pt x="6818" y="1"/>
                  </a:moveTo>
                  <a:cubicBezTo>
                    <a:pt x="3067" y="1"/>
                    <a:pt x="1" y="3067"/>
                    <a:pt x="1" y="6818"/>
                  </a:cubicBezTo>
                  <a:cubicBezTo>
                    <a:pt x="1" y="10569"/>
                    <a:pt x="3067" y="13603"/>
                    <a:pt x="6818" y="13603"/>
                  </a:cubicBezTo>
                  <a:cubicBezTo>
                    <a:pt x="10569" y="13603"/>
                    <a:pt x="13603" y="10569"/>
                    <a:pt x="13603" y="6818"/>
                  </a:cubicBezTo>
                  <a:cubicBezTo>
                    <a:pt x="13603" y="3067"/>
                    <a:pt x="10569" y="1"/>
                    <a:pt x="68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6" name="Google Shape;1046;p9"/>
          <p:cNvSpPr txBox="1"/>
          <p:nvPr>
            <p:ph type="title"/>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THE PROBLEM</a:t>
            </a:r>
            <a:endParaRPr/>
          </a:p>
        </p:txBody>
      </p:sp>
      <p:sp>
        <p:nvSpPr>
          <p:cNvPr id="1047" name="Google Shape;1047;p9"/>
          <p:cNvSpPr/>
          <p:nvPr/>
        </p:nvSpPr>
        <p:spPr>
          <a:xfrm>
            <a:off x="3184500" y="4287452"/>
            <a:ext cx="97" cy="97"/>
          </a:xfrm>
          <a:custGeom>
            <a:rect b="b" l="l" r="r" t="t"/>
            <a:pathLst>
              <a:path extrusionOk="0" h="1" w="1">
                <a:moveTo>
                  <a:pt x="1" y="1"/>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9"/>
          <p:cNvSpPr/>
          <p:nvPr/>
        </p:nvSpPr>
        <p:spPr>
          <a:xfrm>
            <a:off x="3184500" y="3878420"/>
            <a:ext cx="97" cy="97"/>
          </a:xfrm>
          <a:custGeom>
            <a:rect b="b" l="l" r="r" t="t"/>
            <a:pathLst>
              <a:path extrusionOk="0" h="1" w="1">
                <a:moveTo>
                  <a:pt x="1" y="0"/>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9"/>
          <p:cNvSpPr/>
          <p:nvPr/>
        </p:nvSpPr>
        <p:spPr>
          <a:xfrm>
            <a:off x="3541541" y="3615949"/>
            <a:ext cx="63726" cy="21339"/>
          </a:xfrm>
          <a:custGeom>
            <a:rect b="b" l="l" r="r" t="t"/>
            <a:pathLst>
              <a:path extrusionOk="0" h="220" w="657">
                <a:moveTo>
                  <a:pt x="656" y="1"/>
                </a:moveTo>
                <a:lnTo>
                  <a:pt x="0" y="220"/>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9"/>
          <p:cNvSpPr/>
          <p:nvPr/>
        </p:nvSpPr>
        <p:spPr>
          <a:xfrm>
            <a:off x="3555024" y="3652614"/>
            <a:ext cx="61786" cy="21339"/>
          </a:xfrm>
          <a:custGeom>
            <a:rect b="b" l="l" r="r" t="t"/>
            <a:pathLst>
              <a:path extrusionOk="0" h="220" w="637">
                <a:moveTo>
                  <a:pt x="637" y="1"/>
                </a:moveTo>
                <a:lnTo>
                  <a:pt x="0" y="220"/>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9"/>
          <p:cNvSpPr/>
          <p:nvPr/>
        </p:nvSpPr>
        <p:spPr>
          <a:xfrm>
            <a:off x="3782673" y="4331876"/>
            <a:ext cx="61883" cy="21242"/>
          </a:xfrm>
          <a:custGeom>
            <a:rect b="b" l="l" r="r" t="t"/>
            <a:pathLst>
              <a:path extrusionOk="0" h="219" w="638">
                <a:moveTo>
                  <a:pt x="637" y="0"/>
                </a:moveTo>
                <a:lnTo>
                  <a:pt x="1" y="219"/>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9"/>
          <p:cNvSpPr/>
          <p:nvPr/>
        </p:nvSpPr>
        <p:spPr>
          <a:xfrm rot="-5400000">
            <a:off x="4797492" y="3671070"/>
            <a:ext cx="97" cy="97"/>
          </a:xfrm>
          <a:custGeom>
            <a:rect b="b" l="l" r="r" t="t"/>
            <a:pathLst>
              <a:path extrusionOk="0" h="1" w="1">
                <a:moveTo>
                  <a:pt x="1" y="0"/>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9"/>
          <p:cNvSpPr txBox="1"/>
          <p:nvPr>
            <p:ph idx="1" type="subTitle"/>
          </p:nvPr>
        </p:nvSpPr>
        <p:spPr>
          <a:xfrm>
            <a:off x="1855650" y="2869425"/>
            <a:ext cx="5040000" cy="201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Given a 2D array arr[][] of dimensions N*M, representing a minesweeper matrix, where each cell contains an integer from the range [0, 9], representing the number of mines in itself and all the eight cells adjacent to it, the task is to solve the minesweeper and uncover all the mines in the matrix. Print ‘X’ for the cell containing a mine and ‘_’ for all the other empty cells. If it is not possible to solve the minesweeper, then print “-1”.</a:t>
            </a:r>
            <a:endParaRPr/>
          </a:p>
        </p:txBody>
      </p:sp>
      <p:sp>
        <p:nvSpPr>
          <p:cNvPr id="1054" name="Google Shape;1054;p9"/>
          <p:cNvSpPr/>
          <p:nvPr/>
        </p:nvSpPr>
        <p:spPr>
          <a:xfrm flipH="1">
            <a:off x="3616800" y="1087900"/>
            <a:ext cx="1517700" cy="1517700"/>
          </a:xfrm>
          <a:prstGeom prst="noSmoking">
            <a:avLst>
              <a:gd fmla="val 7055"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uper Pixel Vintage Gaming by Slidesgo">
  <a:themeElements>
    <a:clrScheme name="Simple Light">
      <a:dk1>
        <a:srgbClr val="FFFF00"/>
      </a:dk1>
      <a:lt1>
        <a:srgbClr val="FFFFFF"/>
      </a:lt1>
      <a:dk2>
        <a:srgbClr val="0E2433"/>
      </a:dk2>
      <a:lt2>
        <a:srgbClr val="45B6FE"/>
      </a:lt2>
      <a:accent1>
        <a:srgbClr val="3792CB"/>
      </a:accent1>
      <a:accent2>
        <a:srgbClr val="296D98"/>
      </a:accent2>
      <a:accent3>
        <a:srgbClr val="1C4966"/>
      </a:accent3>
      <a:accent4>
        <a:srgbClr val="000000"/>
      </a:accent4>
      <a:accent5>
        <a:srgbClr val="0E2433"/>
      </a:accent5>
      <a:accent6>
        <a:srgbClr val="45B6FE"/>
      </a:accent6>
      <a:hlink>
        <a:srgbClr val="FF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