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7D722-78CD-409C-AF21-FE5686F1DDDF}" v="732" dt="2023-02-08T14:14:34.673"/>
    <p1510:client id="{87377EE8-0726-43BF-A6FB-F2252CED5729}" v="1300" dt="2023-02-08T15:43:34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F7E3C-F33D-4F6B-8196-C0BFA916103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2675DD-FF81-4DE9-AE60-76EFC2679276}">
      <dgm:prSet/>
      <dgm:spPr/>
      <dgm:t>
        <a:bodyPr/>
        <a:lstStyle/>
        <a:p>
          <a:r>
            <a:rPr lang="en-GB"/>
            <a:t>•</a:t>
          </a:r>
          <a:r>
            <a:rPr lang="en-GB" b="1"/>
            <a:t>Appium</a:t>
          </a:r>
          <a:endParaRPr lang="en-US"/>
        </a:p>
      </dgm:t>
    </dgm:pt>
    <dgm:pt modelId="{928D8E21-D79D-4F1D-A93F-DEAE92223549}" type="parTrans" cxnId="{4AF3D616-1558-4DA8-9A1A-D71C52315FC1}">
      <dgm:prSet/>
      <dgm:spPr/>
      <dgm:t>
        <a:bodyPr/>
        <a:lstStyle/>
        <a:p>
          <a:endParaRPr lang="en-US"/>
        </a:p>
      </dgm:t>
    </dgm:pt>
    <dgm:pt modelId="{AE921F1A-EE56-46ED-95EC-1BF265D4BFA8}" type="sibTrans" cxnId="{4AF3D616-1558-4DA8-9A1A-D71C52315FC1}">
      <dgm:prSet/>
      <dgm:spPr/>
      <dgm:t>
        <a:bodyPr/>
        <a:lstStyle/>
        <a:p>
          <a:endParaRPr lang="en-US"/>
        </a:p>
      </dgm:t>
    </dgm:pt>
    <dgm:pt modelId="{4872B7A1-6720-4B79-B759-F90F8002652B}">
      <dgm:prSet/>
      <dgm:spPr/>
      <dgm:t>
        <a:bodyPr/>
        <a:lstStyle/>
        <a:p>
          <a:r>
            <a:rPr lang="en-GB"/>
            <a:t>1.</a:t>
          </a:r>
          <a:r>
            <a:rPr lang="en-GB" b="1"/>
            <a:t>Open source Automation tool.</a:t>
          </a:r>
          <a:endParaRPr lang="en-US"/>
        </a:p>
      </dgm:t>
    </dgm:pt>
    <dgm:pt modelId="{60D6C34F-CE63-41D9-B09D-FBB888B0EECF}" type="parTrans" cxnId="{5F81AE85-96F3-475B-9755-4CED86007145}">
      <dgm:prSet/>
      <dgm:spPr/>
      <dgm:t>
        <a:bodyPr/>
        <a:lstStyle/>
        <a:p>
          <a:endParaRPr lang="en-US"/>
        </a:p>
      </dgm:t>
    </dgm:pt>
    <dgm:pt modelId="{89027301-7A30-41DD-8F71-C6509CF6E323}" type="sibTrans" cxnId="{5F81AE85-96F3-475B-9755-4CED86007145}">
      <dgm:prSet/>
      <dgm:spPr/>
      <dgm:t>
        <a:bodyPr/>
        <a:lstStyle/>
        <a:p>
          <a:endParaRPr lang="en-US"/>
        </a:p>
      </dgm:t>
    </dgm:pt>
    <dgm:pt modelId="{5DE943B8-D0C7-4C76-B50C-21BCBF61406D}">
      <dgm:prSet/>
      <dgm:spPr/>
      <dgm:t>
        <a:bodyPr/>
        <a:lstStyle/>
        <a:p>
          <a:r>
            <a:rPr lang="en-GB"/>
            <a:t>2.</a:t>
          </a:r>
          <a:r>
            <a:rPr lang="en-GB" b="1"/>
            <a:t>It is also a Automation Framework.</a:t>
          </a:r>
          <a:endParaRPr lang="en-US"/>
        </a:p>
      </dgm:t>
    </dgm:pt>
    <dgm:pt modelId="{98F4D2A8-D41F-4ADF-AA63-22154DA4FD8B}" type="parTrans" cxnId="{73DA61B0-E41B-4F29-84CC-525AF622DFD7}">
      <dgm:prSet/>
      <dgm:spPr/>
      <dgm:t>
        <a:bodyPr/>
        <a:lstStyle/>
        <a:p>
          <a:endParaRPr lang="en-US"/>
        </a:p>
      </dgm:t>
    </dgm:pt>
    <dgm:pt modelId="{E546CF73-8269-432E-9457-D58251E8FAA6}" type="sibTrans" cxnId="{73DA61B0-E41B-4F29-84CC-525AF622DFD7}">
      <dgm:prSet/>
      <dgm:spPr/>
      <dgm:t>
        <a:bodyPr/>
        <a:lstStyle/>
        <a:p>
          <a:endParaRPr lang="en-US"/>
        </a:p>
      </dgm:t>
    </dgm:pt>
    <dgm:pt modelId="{5BBAF436-E36F-460D-B773-914E3A51D0C0}">
      <dgm:prSet/>
      <dgm:spPr/>
      <dgm:t>
        <a:bodyPr/>
        <a:lstStyle/>
        <a:p>
          <a:r>
            <a:rPr lang="en-GB"/>
            <a:t>3.</a:t>
          </a:r>
          <a:r>
            <a:rPr lang="en-GB" b="1"/>
            <a:t>Automates different types of mobile applications testing.</a:t>
          </a:r>
          <a:endParaRPr lang="en-US"/>
        </a:p>
      </dgm:t>
    </dgm:pt>
    <dgm:pt modelId="{8ACE2D98-96D6-4FCA-8390-CB08248E04F5}" type="parTrans" cxnId="{4CC38ADB-2A10-4010-80AE-AAFA379BC385}">
      <dgm:prSet/>
      <dgm:spPr/>
      <dgm:t>
        <a:bodyPr/>
        <a:lstStyle/>
        <a:p>
          <a:endParaRPr lang="en-US"/>
        </a:p>
      </dgm:t>
    </dgm:pt>
    <dgm:pt modelId="{622F007B-5488-4368-A7A2-3ECB435FD08E}" type="sibTrans" cxnId="{4CC38ADB-2A10-4010-80AE-AAFA379BC385}">
      <dgm:prSet/>
      <dgm:spPr/>
      <dgm:t>
        <a:bodyPr/>
        <a:lstStyle/>
        <a:p>
          <a:endParaRPr lang="en-US"/>
        </a:p>
      </dgm:t>
    </dgm:pt>
    <dgm:pt modelId="{AE431A8E-0C58-459A-9ADF-4C16BA5D892B}">
      <dgm:prSet/>
      <dgm:spPr/>
      <dgm:t>
        <a:bodyPr/>
        <a:lstStyle/>
        <a:p>
          <a:r>
            <a:rPr lang="en-GB"/>
            <a:t>4.</a:t>
          </a:r>
          <a:r>
            <a:rPr lang="en-GB" b="1"/>
            <a:t>It can test web , Native and Hybrid application.</a:t>
          </a:r>
          <a:endParaRPr lang="en-US"/>
        </a:p>
      </dgm:t>
    </dgm:pt>
    <dgm:pt modelId="{45AF3834-F79E-4007-8657-5B5CAFDAEA16}" type="parTrans" cxnId="{0CE1BC97-869C-4FAA-BA7D-EA9D9D773BA3}">
      <dgm:prSet/>
      <dgm:spPr/>
      <dgm:t>
        <a:bodyPr/>
        <a:lstStyle/>
        <a:p>
          <a:endParaRPr lang="en-US"/>
        </a:p>
      </dgm:t>
    </dgm:pt>
    <dgm:pt modelId="{7E266E99-2A7E-428F-AFD3-63ED71315962}" type="sibTrans" cxnId="{0CE1BC97-869C-4FAA-BA7D-EA9D9D773BA3}">
      <dgm:prSet/>
      <dgm:spPr/>
      <dgm:t>
        <a:bodyPr/>
        <a:lstStyle/>
        <a:p>
          <a:endParaRPr lang="en-US"/>
        </a:p>
      </dgm:t>
    </dgm:pt>
    <dgm:pt modelId="{692C49E7-E18F-432A-9CC6-DEE9D4133F34}">
      <dgm:prSet/>
      <dgm:spPr/>
      <dgm:t>
        <a:bodyPr/>
        <a:lstStyle/>
        <a:p>
          <a:r>
            <a:rPr lang="en-GB"/>
            <a:t>5.</a:t>
          </a:r>
          <a:r>
            <a:rPr lang="en-GB" b="1"/>
            <a:t>It supports multiple programming languages.     (Java , python , ruby and many more )</a:t>
          </a:r>
          <a:endParaRPr lang="en-US"/>
        </a:p>
      </dgm:t>
    </dgm:pt>
    <dgm:pt modelId="{0972DB45-593A-453F-BFCD-A3C954749BE9}" type="parTrans" cxnId="{B9C574CB-56CC-483A-9385-BD8093FDAD8B}">
      <dgm:prSet/>
      <dgm:spPr/>
      <dgm:t>
        <a:bodyPr/>
        <a:lstStyle/>
        <a:p>
          <a:endParaRPr lang="en-US"/>
        </a:p>
      </dgm:t>
    </dgm:pt>
    <dgm:pt modelId="{A143FDED-D232-44CA-8B98-344009B6267E}" type="sibTrans" cxnId="{B9C574CB-56CC-483A-9385-BD8093FDAD8B}">
      <dgm:prSet/>
      <dgm:spPr/>
      <dgm:t>
        <a:bodyPr/>
        <a:lstStyle/>
        <a:p>
          <a:endParaRPr lang="en-US"/>
        </a:p>
      </dgm:t>
    </dgm:pt>
    <dgm:pt modelId="{263DEA1A-5370-40B7-9C2D-A0F0BE319513}">
      <dgm:prSet/>
      <dgm:spPr/>
      <dgm:t>
        <a:bodyPr/>
        <a:lstStyle/>
        <a:p>
          <a:r>
            <a:rPr lang="en-GB" b="1"/>
            <a:t>6.It works on Emulator as well as Real Devices.</a:t>
          </a:r>
          <a:endParaRPr lang="en-US"/>
        </a:p>
      </dgm:t>
    </dgm:pt>
    <dgm:pt modelId="{FB7C3AEF-C94A-4945-B977-2D527E5B375C}" type="parTrans" cxnId="{E4DB9609-9F8F-4B21-A7C1-6A21A57D7BEB}">
      <dgm:prSet/>
      <dgm:spPr/>
      <dgm:t>
        <a:bodyPr/>
        <a:lstStyle/>
        <a:p>
          <a:endParaRPr lang="en-US"/>
        </a:p>
      </dgm:t>
    </dgm:pt>
    <dgm:pt modelId="{9C2B594F-2576-4553-9606-8E2DA9FBFFA2}" type="sibTrans" cxnId="{E4DB9609-9F8F-4B21-A7C1-6A21A57D7BEB}">
      <dgm:prSet/>
      <dgm:spPr/>
      <dgm:t>
        <a:bodyPr/>
        <a:lstStyle/>
        <a:p>
          <a:endParaRPr lang="en-US"/>
        </a:p>
      </dgm:t>
    </dgm:pt>
    <dgm:pt modelId="{90DE363E-1B95-4529-951D-1609605A8901}" type="pres">
      <dgm:prSet presAssocID="{50DF7E3C-F33D-4F6B-8196-C0BFA9161033}" presName="compositeShape" presStyleCnt="0">
        <dgm:presLayoutVars>
          <dgm:chMax val="7"/>
          <dgm:dir/>
          <dgm:resizeHandles val="exact"/>
        </dgm:presLayoutVars>
      </dgm:prSet>
      <dgm:spPr/>
    </dgm:pt>
    <dgm:pt modelId="{FCB982AB-DB6B-4F1E-ACCE-E73672883F22}" type="pres">
      <dgm:prSet presAssocID="{50DF7E3C-F33D-4F6B-8196-C0BFA9161033}" presName="wedge1" presStyleLbl="node1" presStyleIdx="0" presStyleCnt="7"/>
      <dgm:spPr/>
    </dgm:pt>
    <dgm:pt modelId="{F9384D9D-B1F9-47AC-9C1D-82CF80DA6425}" type="pres">
      <dgm:prSet presAssocID="{50DF7E3C-F33D-4F6B-8196-C0BFA9161033}" presName="dummy1a" presStyleCnt="0"/>
      <dgm:spPr/>
    </dgm:pt>
    <dgm:pt modelId="{09121B9E-9765-4CD2-86D4-8C48F609EC81}" type="pres">
      <dgm:prSet presAssocID="{50DF7E3C-F33D-4F6B-8196-C0BFA9161033}" presName="dummy1b" presStyleCnt="0"/>
      <dgm:spPr/>
    </dgm:pt>
    <dgm:pt modelId="{C1731249-8763-4D4F-9CA3-688A94F7D9D8}" type="pres">
      <dgm:prSet presAssocID="{50DF7E3C-F33D-4F6B-8196-C0BFA9161033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368E656-1D9F-4C75-9DA0-4A4267D5225A}" type="pres">
      <dgm:prSet presAssocID="{50DF7E3C-F33D-4F6B-8196-C0BFA9161033}" presName="wedge2" presStyleLbl="node1" presStyleIdx="1" presStyleCnt="7"/>
      <dgm:spPr/>
    </dgm:pt>
    <dgm:pt modelId="{F8E2F720-8F71-4D1F-9C87-28DB4FC8D22D}" type="pres">
      <dgm:prSet presAssocID="{50DF7E3C-F33D-4F6B-8196-C0BFA9161033}" presName="dummy2a" presStyleCnt="0"/>
      <dgm:spPr/>
    </dgm:pt>
    <dgm:pt modelId="{FB7937BE-75EE-4E1C-A793-32981C341FE2}" type="pres">
      <dgm:prSet presAssocID="{50DF7E3C-F33D-4F6B-8196-C0BFA9161033}" presName="dummy2b" presStyleCnt="0"/>
      <dgm:spPr/>
    </dgm:pt>
    <dgm:pt modelId="{A4BBAD4A-13D2-4B55-A082-B75FBABF6FEB}" type="pres">
      <dgm:prSet presAssocID="{50DF7E3C-F33D-4F6B-8196-C0BFA9161033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C2460A5B-6313-404A-A077-B82150E952A9}" type="pres">
      <dgm:prSet presAssocID="{50DF7E3C-F33D-4F6B-8196-C0BFA9161033}" presName="wedge3" presStyleLbl="node1" presStyleIdx="2" presStyleCnt="7"/>
      <dgm:spPr/>
    </dgm:pt>
    <dgm:pt modelId="{7985108C-4213-4363-A178-BE5178717C73}" type="pres">
      <dgm:prSet presAssocID="{50DF7E3C-F33D-4F6B-8196-C0BFA9161033}" presName="dummy3a" presStyleCnt="0"/>
      <dgm:spPr/>
    </dgm:pt>
    <dgm:pt modelId="{77E6F7E8-B0A3-4CC8-925E-8BB0003A4785}" type="pres">
      <dgm:prSet presAssocID="{50DF7E3C-F33D-4F6B-8196-C0BFA9161033}" presName="dummy3b" presStyleCnt="0"/>
      <dgm:spPr/>
    </dgm:pt>
    <dgm:pt modelId="{50908739-B43B-4FF3-B7C2-62ACB7938751}" type="pres">
      <dgm:prSet presAssocID="{50DF7E3C-F33D-4F6B-8196-C0BFA9161033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44FD17E-375B-4E70-88C1-2BC17F0307E8}" type="pres">
      <dgm:prSet presAssocID="{50DF7E3C-F33D-4F6B-8196-C0BFA9161033}" presName="wedge4" presStyleLbl="node1" presStyleIdx="3" presStyleCnt="7"/>
      <dgm:spPr/>
    </dgm:pt>
    <dgm:pt modelId="{E17DC2D9-5622-40FE-BA9E-E7679DC57DED}" type="pres">
      <dgm:prSet presAssocID="{50DF7E3C-F33D-4F6B-8196-C0BFA9161033}" presName="dummy4a" presStyleCnt="0"/>
      <dgm:spPr/>
    </dgm:pt>
    <dgm:pt modelId="{C0582AE3-F3D2-4A90-B66A-93B8EB9EC53C}" type="pres">
      <dgm:prSet presAssocID="{50DF7E3C-F33D-4F6B-8196-C0BFA9161033}" presName="dummy4b" presStyleCnt="0"/>
      <dgm:spPr/>
    </dgm:pt>
    <dgm:pt modelId="{3358F41B-037D-404E-A48A-A39A863102D9}" type="pres">
      <dgm:prSet presAssocID="{50DF7E3C-F33D-4F6B-8196-C0BFA9161033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E7D689EC-2BA4-4C1E-A22F-276FFD7199AE}" type="pres">
      <dgm:prSet presAssocID="{50DF7E3C-F33D-4F6B-8196-C0BFA9161033}" presName="wedge5" presStyleLbl="node1" presStyleIdx="4" presStyleCnt="7"/>
      <dgm:spPr/>
    </dgm:pt>
    <dgm:pt modelId="{A398DC17-6137-4D97-B666-10F0C7776B23}" type="pres">
      <dgm:prSet presAssocID="{50DF7E3C-F33D-4F6B-8196-C0BFA9161033}" presName="dummy5a" presStyleCnt="0"/>
      <dgm:spPr/>
    </dgm:pt>
    <dgm:pt modelId="{B35D3F82-AD03-4E0E-8B65-7D00A7CA451E}" type="pres">
      <dgm:prSet presAssocID="{50DF7E3C-F33D-4F6B-8196-C0BFA9161033}" presName="dummy5b" presStyleCnt="0"/>
      <dgm:spPr/>
    </dgm:pt>
    <dgm:pt modelId="{4FBB80A1-BB78-478A-815C-EA2AAD9C3C76}" type="pres">
      <dgm:prSet presAssocID="{50DF7E3C-F33D-4F6B-8196-C0BFA9161033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D3BA810-E3F4-482A-A84D-221DEAD1DBF5}" type="pres">
      <dgm:prSet presAssocID="{50DF7E3C-F33D-4F6B-8196-C0BFA9161033}" presName="wedge6" presStyleLbl="node1" presStyleIdx="5" presStyleCnt="7"/>
      <dgm:spPr/>
    </dgm:pt>
    <dgm:pt modelId="{CAEEE549-9E38-4694-8B0F-0085339467F3}" type="pres">
      <dgm:prSet presAssocID="{50DF7E3C-F33D-4F6B-8196-C0BFA9161033}" presName="dummy6a" presStyleCnt="0"/>
      <dgm:spPr/>
    </dgm:pt>
    <dgm:pt modelId="{10D995C2-91BE-4565-A341-E57A264137A6}" type="pres">
      <dgm:prSet presAssocID="{50DF7E3C-F33D-4F6B-8196-C0BFA9161033}" presName="dummy6b" presStyleCnt="0"/>
      <dgm:spPr/>
    </dgm:pt>
    <dgm:pt modelId="{ED8D7500-C42A-472F-825C-35046E89B2AF}" type="pres">
      <dgm:prSet presAssocID="{50DF7E3C-F33D-4F6B-8196-C0BFA9161033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548E143-161A-4691-ADF7-CD6579DC6C14}" type="pres">
      <dgm:prSet presAssocID="{50DF7E3C-F33D-4F6B-8196-C0BFA9161033}" presName="wedge7" presStyleLbl="node1" presStyleIdx="6" presStyleCnt="7"/>
      <dgm:spPr/>
    </dgm:pt>
    <dgm:pt modelId="{A9A9BF36-2647-4929-9E52-8738FFA4B44F}" type="pres">
      <dgm:prSet presAssocID="{50DF7E3C-F33D-4F6B-8196-C0BFA9161033}" presName="dummy7a" presStyleCnt="0"/>
      <dgm:spPr/>
    </dgm:pt>
    <dgm:pt modelId="{2C75E37A-CB47-46DA-A2DA-AD88DED2E2FE}" type="pres">
      <dgm:prSet presAssocID="{50DF7E3C-F33D-4F6B-8196-C0BFA9161033}" presName="dummy7b" presStyleCnt="0"/>
      <dgm:spPr/>
    </dgm:pt>
    <dgm:pt modelId="{A61E4E5D-BEE9-46B0-9AC3-BEC13502AB3D}" type="pres">
      <dgm:prSet presAssocID="{50DF7E3C-F33D-4F6B-8196-C0BFA9161033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5FB1DB8-4AFC-4959-8BF6-7A5CF9D17BDA}" type="pres">
      <dgm:prSet presAssocID="{AE921F1A-EE56-46ED-95EC-1BF265D4BFA8}" presName="arrowWedge1" presStyleLbl="fgSibTrans2D1" presStyleIdx="0" presStyleCnt="7"/>
      <dgm:spPr/>
    </dgm:pt>
    <dgm:pt modelId="{A7694E47-B202-446B-A4A0-0ECB91832EDE}" type="pres">
      <dgm:prSet presAssocID="{89027301-7A30-41DD-8F71-C6509CF6E323}" presName="arrowWedge2" presStyleLbl="fgSibTrans2D1" presStyleIdx="1" presStyleCnt="7"/>
      <dgm:spPr/>
    </dgm:pt>
    <dgm:pt modelId="{067A83C7-7B45-4BDC-8001-C056EF8B981C}" type="pres">
      <dgm:prSet presAssocID="{E546CF73-8269-432E-9457-D58251E8FAA6}" presName="arrowWedge3" presStyleLbl="fgSibTrans2D1" presStyleIdx="2" presStyleCnt="7"/>
      <dgm:spPr/>
    </dgm:pt>
    <dgm:pt modelId="{D851AA13-7077-4ABE-A0C2-F24414521396}" type="pres">
      <dgm:prSet presAssocID="{622F007B-5488-4368-A7A2-3ECB435FD08E}" presName="arrowWedge4" presStyleLbl="fgSibTrans2D1" presStyleIdx="3" presStyleCnt="7"/>
      <dgm:spPr/>
    </dgm:pt>
    <dgm:pt modelId="{67897F37-D5D2-4BB5-86BF-14672E1B7EC1}" type="pres">
      <dgm:prSet presAssocID="{7E266E99-2A7E-428F-AFD3-63ED71315962}" presName="arrowWedge5" presStyleLbl="fgSibTrans2D1" presStyleIdx="4" presStyleCnt="7"/>
      <dgm:spPr/>
    </dgm:pt>
    <dgm:pt modelId="{05455CA8-6622-47A6-B1CC-43D87A6F2DC3}" type="pres">
      <dgm:prSet presAssocID="{A143FDED-D232-44CA-8B98-344009B6267E}" presName="arrowWedge6" presStyleLbl="fgSibTrans2D1" presStyleIdx="5" presStyleCnt="7"/>
      <dgm:spPr/>
    </dgm:pt>
    <dgm:pt modelId="{2DD57839-1CDE-415A-9118-5B02FE5D39E8}" type="pres">
      <dgm:prSet presAssocID="{9C2B594F-2576-4553-9606-8E2DA9FBFFA2}" presName="arrowWedge7" presStyleLbl="fgSibTrans2D1" presStyleIdx="6" presStyleCnt="7"/>
      <dgm:spPr/>
    </dgm:pt>
  </dgm:ptLst>
  <dgm:cxnLst>
    <dgm:cxn modelId="{BDC35100-8872-4EBA-9F61-372B150F7AF4}" type="presOf" srcId="{AE431A8E-0C58-459A-9ADF-4C16BA5D892B}" destId="{E7D689EC-2BA4-4C1E-A22F-276FFD7199AE}" srcOrd="0" destOrd="0" presId="urn:microsoft.com/office/officeart/2005/8/layout/cycle8"/>
    <dgm:cxn modelId="{97E20A04-5BCE-4865-88A4-D51A94E412FF}" type="presOf" srcId="{5DE943B8-D0C7-4C76-B50C-21BCBF61406D}" destId="{C2460A5B-6313-404A-A077-B82150E952A9}" srcOrd="0" destOrd="0" presId="urn:microsoft.com/office/officeart/2005/8/layout/cycle8"/>
    <dgm:cxn modelId="{FC207106-EE64-4D1F-9192-68A6430D1BA4}" type="presOf" srcId="{5BBAF436-E36F-460D-B773-914E3A51D0C0}" destId="{3358F41B-037D-404E-A48A-A39A863102D9}" srcOrd="1" destOrd="0" presId="urn:microsoft.com/office/officeart/2005/8/layout/cycle8"/>
    <dgm:cxn modelId="{E4DB9609-9F8F-4B21-A7C1-6A21A57D7BEB}" srcId="{50DF7E3C-F33D-4F6B-8196-C0BFA9161033}" destId="{263DEA1A-5370-40B7-9C2D-A0F0BE319513}" srcOrd="6" destOrd="0" parTransId="{FB7C3AEF-C94A-4945-B977-2D527E5B375C}" sibTransId="{9C2B594F-2576-4553-9606-8E2DA9FBFFA2}"/>
    <dgm:cxn modelId="{4AF3D616-1558-4DA8-9A1A-D71C52315FC1}" srcId="{50DF7E3C-F33D-4F6B-8196-C0BFA9161033}" destId="{032675DD-FF81-4DE9-AE60-76EFC2679276}" srcOrd="0" destOrd="0" parTransId="{928D8E21-D79D-4F1D-A93F-DEAE92223549}" sibTransId="{AE921F1A-EE56-46ED-95EC-1BF265D4BFA8}"/>
    <dgm:cxn modelId="{7D8BEE3E-7E12-493C-BC83-CC6C58A24013}" type="presOf" srcId="{50DF7E3C-F33D-4F6B-8196-C0BFA9161033}" destId="{90DE363E-1B95-4529-951D-1609605A8901}" srcOrd="0" destOrd="0" presId="urn:microsoft.com/office/officeart/2005/8/layout/cycle8"/>
    <dgm:cxn modelId="{1BCE0860-4A19-4F55-98B2-87D7C6A9F128}" type="presOf" srcId="{032675DD-FF81-4DE9-AE60-76EFC2679276}" destId="{FCB982AB-DB6B-4F1E-ACCE-E73672883F22}" srcOrd="0" destOrd="0" presId="urn:microsoft.com/office/officeart/2005/8/layout/cycle8"/>
    <dgm:cxn modelId="{36512570-3695-4A9B-AFF5-C70DC7ED2B11}" type="presOf" srcId="{5BBAF436-E36F-460D-B773-914E3A51D0C0}" destId="{544FD17E-375B-4E70-88C1-2BC17F0307E8}" srcOrd="0" destOrd="0" presId="urn:microsoft.com/office/officeart/2005/8/layout/cycle8"/>
    <dgm:cxn modelId="{161ADA71-D5CE-44F8-BFDC-807AC281E666}" type="presOf" srcId="{4872B7A1-6720-4B79-B759-F90F8002652B}" destId="{9368E656-1D9F-4C75-9DA0-4A4267D5225A}" srcOrd="0" destOrd="0" presId="urn:microsoft.com/office/officeart/2005/8/layout/cycle8"/>
    <dgm:cxn modelId="{DFD7247F-5158-4052-A87D-33DA0479DF47}" type="presOf" srcId="{4872B7A1-6720-4B79-B759-F90F8002652B}" destId="{A4BBAD4A-13D2-4B55-A082-B75FBABF6FEB}" srcOrd="1" destOrd="0" presId="urn:microsoft.com/office/officeart/2005/8/layout/cycle8"/>
    <dgm:cxn modelId="{5F81AE85-96F3-475B-9755-4CED86007145}" srcId="{50DF7E3C-F33D-4F6B-8196-C0BFA9161033}" destId="{4872B7A1-6720-4B79-B759-F90F8002652B}" srcOrd="1" destOrd="0" parTransId="{60D6C34F-CE63-41D9-B09D-FBB888B0EECF}" sibTransId="{89027301-7A30-41DD-8F71-C6509CF6E323}"/>
    <dgm:cxn modelId="{086D168F-619A-49C3-9DC2-F69D4DE62792}" type="presOf" srcId="{692C49E7-E18F-432A-9CC6-DEE9D4133F34}" destId="{BD3BA810-E3F4-482A-A84D-221DEAD1DBF5}" srcOrd="0" destOrd="0" presId="urn:microsoft.com/office/officeart/2005/8/layout/cycle8"/>
    <dgm:cxn modelId="{72789190-AD5E-417A-B58C-EDD2802301C0}" type="presOf" srcId="{5DE943B8-D0C7-4C76-B50C-21BCBF61406D}" destId="{50908739-B43B-4FF3-B7C2-62ACB7938751}" srcOrd="1" destOrd="0" presId="urn:microsoft.com/office/officeart/2005/8/layout/cycle8"/>
    <dgm:cxn modelId="{0CE1BC97-869C-4FAA-BA7D-EA9D9D773BA3}" srcId="{50DF7E3C-F33D-4F6B-8196-C0BFA9161033}" destId="{AE431A8E-0C58-459A-9ADF-4C16BA5D892B}" srcOrd="4" destOrd="0" parTransId="{45AF3834-F79E-4007-8657-5B5CAFDAEA16}" sibTransId="{7E266E99-2A7E-428F-AFD3-63ED71315962}"/>
    <dgm:cxn modelId="{1DA3F79C-DDED-4FCB-9C06-C1A28DE61A1C}" type="presOf" srcId="{263DEA1A-5370-40B7-9C2D-A0F0BE319513}" destId="{A61E4E5D-BEE9-46B0-9AC3-BEC13502AB3D}" srcOrd="1" destOrd="0" presId="urn:microsoft.com/office/officeart/2005/8/layout/cycle8"/>
    <dgm:cxn modelId="{91A517A6-A2E9-410A-833B-480301D5CF43}" type="presOf" srcId="{032675DD-FF81-4DE9-AE60-76EFC2679276}" destId="{C1731249-8763-4D4F-9CA3-688A94F7D9D8}" srcOrd="1" destOrd="0" presId="urn:microsoft.com/office/officeart/2005/8/layout/cycle8"/>
    <dgm:cxn modelId="{73DA61B0-E41B-4F29-84CC-525AF622DFD7}" srcId="{50DF7E3C-F33D-4F6B-8196-C0BFA9161033}" destId="{5DE943B8-D0C7-4C76-B50C-21BCBF61406D}" srcOrd="2" destOrd="0" parTransId="{98F4D2A8-D41F-4ADF-AA63-22154DA4FD8B}" sibTransId="{E546CF73-8269-432E-9457-D58251E8FAA6}"/>
    <dgm:cxn modelId="{B9C574CB-56CC-483A-9385-BD8093FDAD8B}" srcId="{50DF7E3C-F33D-4F6B-8196-C0BFA9161033}" destId="{692C49E7-E18F-432A-9CC6-DEE9D4133F34}" srcOrd="5" destOrd="0" parTransId="{0972DB45-593A-453F-BFCD-A3C954749BE9}" sibTransId="{A143FDED-D232-44CA-8B98-344009B6267E}"/>
    <dgm:cxn modelId="{172969CC-AA64-4CBE-83D9-BE1CCF29DA4C}" type="presOf" srcId="{692C49E7-E18F-432A-9CC6-DEE9D4133F34}" destId="{ED8D7500-C42A-472F-825C-35046E89B2AF}" srcOrd="1" destOrd="0" presId="urn:microsoft.com/office/officeart/2005/8/layout/cycle8"/>
    <dgm:cxn modelId="{4CC38ADB-2A10-4010-80AE-AAFA379BC385}" srcId="{50DF7E3C-F33D-4F6B-8196-C0BFA9161033}" destId="{5BBAF436-E36F-460D-B773-914E3A51D0C0}" srcOrd="3" destOrd="0" parTransId="{8ACE2D98-96D6-4FCA-8390-CB08248E04F5}" sibTransId="{622F007B-5488-4368-A7A2-3ECB435FD08E}"/>
    <dgm:cxn modelId="{C48627E0-CD04-46C4-BC38-0F6F7C76DE13}" type="presOf" srcId="{263DEA1A-5370-40B7-9C2D-A0F0BE319513}" destId="{D548E143-161A-4691-ADF7-CD6579DC6C14}" srcOrd="0" destOrd="0" presId="urn:microsoft.com/office/officeart/2005/8/layout/cycle8"/>
    <dgm:cxn modelId="{36DC7DE2-479F-4986-A288-081073A1A202}" type="presOf" srcId="{AE431A8E-0C58-459A-9ADF-4C16BA5D892B}" destId="{4FBB80A1-BB78-478A-815C-EA2AAD9C3C76}" srcOrd="1" destOrd="0" presId="urn:microsoft.com/office/officeart/2005/8/layout/cycle8"/>
    <dgm:cxn modelId="{3CEA474D-ED76-4A51-B3A9-461933E64074}" type="presParOf" srcId="{90DE363E-1B95-4529-951D-1609605A8901}" destId="{FCB982AB-DB6B-4F1E-ACCE-E73672883F22}" srcOrd="0" destOrd="0" presId="urn:microsoft.com/office/officeart/2005/8/layout/cycle8"/>
    <dgm:cxn modelId="{1CE393F3-4425-4E84-A6B1-87B78C5167A4}" type="presParOf" srcId="{90DE363E-1B95-4529-951D-1609605A8901}" destId="{F9384D9D-B1F9-47AC-9C1D-82CF80DA6425}" srcOrd="1" destOrd="0" presId="urn:microsoft.com/office/officeart/2005/8/layout/cycle8"/>
    <dgm:cxn modelId="{2A2179D6-2638-47D7-9C87-863B8C4DCCBC}" type="presParOf" srcId="{90DE363E-1B95-4529-951D-1609605A8901}" destId="{09121B9E-9765-4CD2-86D4-8C48F609EC81}" srcOrd="2" destOrd="0" presId="urn:microsoft.com/office/officeart/2005/8/layout/cycle8"/>
    <dgm:cxn modelId="{901F0934-6A85-408D-94FE-EFFF6B80FEC0}" type="presParOf" srcId="{90DE363E-1B95-4529-951D-1609605A8901}" destId="{C1731249-8763-4D4F-9CA3-688A94F7D9D8}" srcOrd="3" destOrd="0" presId="urn:microsoft.com/office/officeart/2005/8/layout/cycle8"/>
    <dgm:cxn modelId="{F6A4E270-C28E-491F-9B38-9D30FA4B9CD0}" type="presParOf" srcId="{90DE363E-1B95-4529-951D-1609605A8901}" destId="{9368E656-1D9F-4C75-9DA0-4A4267D5225A}" srcOrd="4" destOrd="0" presId="urn:microsoft.com/office/officeart/2005/8/layout/cycle8"/>
    <dgm:cxn modelId="{D7E416C3-D5D6-4E7E-A156-CFB680FF17A3}" type="presParOf" srcId="{90DE363E-1B95-4529-951D-1609605A8901}" destId="{F8E2F720-8F71-4D1F-9C87-28DB4FC8D22D}" srcOrd="5" destOrd="0" presId="urn:microsoft.com/office/officeart/2005/8/layout/cycle8"/>
    <dgm:cxn modelId="{85F250F4-1268-4905-A676-36C8BC7878F7}" type="presParOf" srcId="{90DE363E-1B95-4529-951D-1609605A8901}" destId="{FB7937BE-75EE-4E1C-A793-32981C341FE2}" srcOrd="6" destOrd="0" presId="urn:microsoft.com/office/officeart/2005/8/layout/cycle8"/>
    <dgm:cxn modelId="{1049794A-3C5F-44F8-B8C9-20AF8DA41DE5}" type="presParOf" srcId="{90DE363E-1B95-4529-951D-1609605A8901}" destId="{A4BBAD4A-13D2-4B55-A082-B75FBABF6FEB}" srcOrd="7" destOrd="0" presId="urn:microsoft.com/office/officeart/2005/8/layout/cycle8"/>
    <dgm:cxn modelId="{6E8BCADD-6659-437B-A16B-98504F6F0632}" type="presParOf" srcId="{90DE363E-1B95-4529-951D-1609605A8901}" destId="{C2460A5B-6313-404A-A077-B82150E952A9}" srcOrd="8" destOrd="0" presId="urn:microsoft.com/office/officeart/2005/8/layout/cycle8"/>
    <dgm:cxn modelId="{C8E7FA0A-63CA-4BAA-8C3E-BCBA5E08B177}" type="presParOf" srcId="{90DE363E-1B95-4529-951D-1609605A8901}" destId="{7985108C-4213-4363-A178-BE5178717C73}" srcOrd="9" destOrd="0" presId="urn:microsoft.com/office/officeart/2005/8/layout/cycle8"/>
    <dgm:cxn modelId="{A1953C58-ECF5-45DB-99D0-E880562EB95D}" type="presParOf" srcId="{90DE363E-1B95-4529-951D-1609605A8901}" destId="{77E6F7E8-B0A3-4CC8-925E-8BB0003A4785}" srcOrd="10" destOrd="0" presId="urn:microsoft.com/office/officeart/2005/8/layout/cycle8"/>
    <dgm:cxn modelId="{BC899113-B438-476B-9A47-F091FD42569C}" type="presParOf" srcId="{90DE363E-1B95-4529-951D-1609605A8901}" destId="{50908739-B43B-4FF3-B7C2-62ACB7938751}" srcOrd="11" destOrd="0" presId="urn:microsoft.com/office/officeart/2005/8/layout/cycle8"/>
    <dgm:cxn modelId="{4A43A5D7-C2CB-4855-BBA0-4321C9DE51C3}" type="presParOf" srcId="{90DE363E-1B95-4529-951D-1609605A8901}" destId="{544FD17E-375B-4E70-88C1-2BC17F0307E8}" srcOrd="12" destOrd="0" presId="urn:microsoft.com/office/officeart/2005/8/layout/cycle8"/>
    <dgm:cxn modelId="{D98AD2B1-249C-4B12-917D-46A371A5912F}" type="presParOf" srcId="{90DE363E-1B95-4529-951D-1609605A8901}" destId="{E17DC2D9-5622-40FE-BA9E-E7679DC57DED}" srcOrd="13" destOrd="0" presId="urn:microsoft.com/office/officeart/2005/8/layout/cycle8"/>
    <dgm:cxn modelId="{15061F6B-83CD-40F5-8844-42AC8203A701}" type="presParOf" srcId="{90DE363E-1B95-4529-951D-1609605A8901}" destId="{C0582AE3-F3D2-4A90-B66A-93B8EB9EC53C}" srcOrd="14" destOrd="0" presId="urn:microsoft.com/office/officeart/2005/8/layout/cycle8"/>
    <dgm:cxn modelId="{09EB2B7D-CAF3-4C4E-A128-077AF83EA5C3}" type="presParOf" srcId="{90DE363E-1B95-4529-951D-1609605A8901}" destId="{3358F41B-037D-404E-A48A-A39A863102D9}" srcOrd="15" destOrd="0" presId="urn:microsoft.com/office/officeart/2005/8/layout/cycle8"/>
    <dgm:cxn modelId="{32A903B8-A4CB-43FE-9EF8-A3670648536F}" type="presParOf" srcId="{90DE363E-1B95-4529-951D-1609605A8901}" destId="{E7D689EC-2BA4-4C1E-A22F-276FFD7199AE}" srcOrd="16" destOrd="0" presId="urn:microsoft.com/office/officeart/2005/8/layout/cycle8"/>
    <dgm:cxn modelId="{3044B4FE-DF54-459A-B33A-1C8C2697736C}" type="presParOf" srcId="{90DE363E-1B95-4529-951D-1609605A8901}" destId="{A398DC17-6137-4D97-B666-10F0C7776B23}" srcOrd="17" destOrd="0" presId="urn:microsoft.com/office/officeart/2005/8/layout/cycle8"/>
    <dgm:cxn modelId="{C3C1F662-D83F-463A-83F4-5A3916A6CA3E}" type="presParOf" srcId="{90DE363E-1B95-4529-951D-1609605A8901}" destId="{B35D3F82-AD03-4E0E-8B65-7D00A7CA451E}" srcOrd="18" destOrd="0" presId="urn:microsoft.com/office/officeart/2005/8/layout/cycle8"/>
    <dgm:cxn modelId="{069F61DE-C830-4903-A31A-D5D9FA2E2676}" type="presParOf" srcId="{90DE363E-1B95-4529-951D-1609605A8901}" destId="{4FBB80A1-BB78-478A-815C-EA2AAD9C3C76}" srcOrd="19" destOrd="0" presId="urn:microsoft.com/office/officeart/2005/8/layout/cycle8"/>
    <dgm:cxn modelId="{82875A49-EA51-4B3F-8E95-E68B0E894280}" type="presParOf" srcId="{90DE363E-1B95-4529-951D-1609605A8901}" destId="{BD3BA810-E3F4-482A-A84D-221DEAD1DBF5}" srcOrd="20" destOrd="0" presId="urn:microsoft.com/office/officeart/2005/8/layout/cycle8"/>
    <dgm:cxn modelId="{60912015-6B16-40E3-AA4A-7D5846358C27}" type="presParOf" srcId="{90DE363E-1B95-4529-951D-1609605A8901}" destId="{CAEEE549-9E38-4694-8B0F-0085339467F3}" srcOrd="21" destOrd="0" presId="urn:microsoft.com/office/officeart/2005/8/layout/cycle8"/>
    <dgm:cxn modelId="{4E11DD9B-D605-4402-90F7-8FE398D7ADC2}" type="presParOf" srcId="{90DE363E-1B95-4529-951D-1609605A8901}" destId="{10D995C2-91BE-4565-A341-E57A264137A6}" srcOrd="22" destOrd="0" presId="urn:microsoft.com/office/officeart/2005/8/layout/cycle8"/>
    <dgm:cxn modelId="{04FAA4F1-E6AA-431C-9AA4-27B8150D4B16}" type="presParOf" srcId="{90DE363E-1B95-4529-951D-1609605A8901}" destId="{ED8D7500-C42A-472F-825C-35046E89B2AF}" srcOrd="23" destOrd="0" presId="urn:microsoft.com/office/officeart/2005/8/layout/cycle8"/>
    <dgm:cxn modelId="{7510588E-7E9D-4249-8376-5EB08369B886}" type="presParOf" srcId="{90DE363E-1B95-4529-951D-1609605A8901}" destId="{D548E143-161A-4691-ADF7-CD6579DC6C14}" srcOrd="24" destOrd="0" presId="urn:microsoft.com/office/officeart/2005/8/layout/cycle8"/>
    <dgm:cxn modelId="{4E379384-E21E-45A9-900F-FC0357017C7F}" type="presParOf" srcId="{90DE363E-1B95-4529-951D-1609605A8901}" destId="{A9A9BF36-2647-4929-9E52-8738FFA4B44F}" srcOrd="25" destOrd="0" presId="urn:microsoft.com/office/officeart/2005/8/layout/cycle8"/>
    <dgm:cxn modelId="{3D7A3EC7-5007-48DD-8E9D-CD2DE0C1E2CA}" type="presParOf" srcId="{90DE363E-1B95-4529-951D-1609605A8901}" destId="{2C75E37A-CB47-46DA-A2DA-AD88DED2E2FE}" srcOrd="26" destOrd="0" presId="urn:microsoft.com/office/officeart/2005/8/layout/cycle8"/>
    <dgm:cxn modelId="{EECD803C-B7DC-46CB-9B19-39695751C001}" type="presParOf" srcId="{90DE363E-1B95-4529-951D-1609605A8901}" destId="{A61E4E5D-BEE9-46B0-9AC3-BEC13502AB3D}" srcOrd="27" destOrd="0" presId="urn:microsoft.com/office/officeart/2005/8/layout/cycle8"/>
    <dgm:cxn modelId="{B0C0BF1A-9041-4C06-965F-B884F281EABF}" type="presParOf" srcId="{90DE363E-1B95-4529-951D-1609605A8901}" destId="{A5FB1DB8-4AFC-4959-8BF6-7A5CF9D17BDA}" srcOrd="28" destOrd="0" presId="urn:microsoft.com/office/officeart/2005/8/layout/cycle8"/>
    <dgm:cxn modelId="{56514ECF-2BDC-4AFC-A70F-205AC0535096}" type="presParOf" srcId="{90DE363E-1B95-4529-951D-1609605A8901}" destId="{A7694E47-B202-446B-A4A0-0ECB91832EDE}" srcOrd="29" destOrd="0" presId="urn:microsoft.com/office/officeart/2005/8/layout/cycle8"/>
    <dgm:cxn modelId="{6E9083E9-76E0-4C8B-82C2-C3F248E19600}" type="presParOf" srcId="{90DE363E-1B95-4529-951D-1609605A8901}" destId="{067A83C7-7B45-4BDC-8001-C056EF8B981C}" srcOrd="30" destOrd="0" presId="urn:microsoft.com/office/officeart/2005/8/layout/cycle8"/>
    <dgm:cxn modelId="{38ED72B5-DEB2-49AF-B0EC-0D168912EB44}" type="presParOf" srcId="{90DE363E-1B95-4529-951D-1609605A8901}" destId="{D851AA13-7077-4ABE-A0C2-F24414521396}" srcOrd="31" destOrd="0" presId="urn:microsoft.com/office/officeart/2005/8/layout/cycle8"/>
    <dgm:cxn modelId="{B7BFF252-176D-434A-99B5-88994C86D0A1}" type="presParOf" srcId="{90DE363E-1B95-4529-951D-1609605A8901}" destId="{67897F37-D5D2-4BB5-86BF-14672E1B7EC1}" srcOrd="32" destOrd="0" presId="urn:microsoft.com/office/officeart/2005/8/layout/cycle8"/>
    <dgm:cxn modelId="{E4D7F92E-451D-4B4B-8E25-84B7D7830FF2}" type="presParOf" srcId="{90DE363E-1B95-4529-951D-1609605A8901}" destId="{05455CA8-6622-47A6-B1CC-43D87A6F2DC3}" srcOrd="33" destOrd="0" presId="urn:microsoft.com/office/officeart/2005/8/layout/cycle8"/>
    <dgm:cxn modelId="{045CFDA2-0868-4F1C-8519-4B33E0BDD6FE}" type="presParOf" srcId="{90DE363E-1B95-4529-951D-1609605A8901}" destId="{2DD57839-1CDE-415A-9118-5B02FE5D39E8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982AB-DB6B-4F1E-ACCE-E73672883F22}">
      <dsp:nvSpPr>
        <dsp:cNvPr id="0" name=""/>
        <dsp:cNvSpPr/>
      </dsp:nvSpPr>
      <dsp:spPr>
        <a:xfrm>
          <a:off x="584118" y="297611"/>
          <a:ext cx="4098255" cy="4098255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•</a:t>
          </a:r>
          <a:r>
            <a:rPr lang="en-GB" sz="800" b="1" kern="1200"/>
            <a:t>Appium</a:t>
          </a:r>
          <a:endParaRPr lang="en-US" sz="800" kern="1200"/>
        </a:p>
      </dsp:txBody>
      <dsp:txXfrm>
        <a:off x="2737166" y="678163"/>
        <a:ext cx="975775" cy="780620"/>
      </dsp:txXfrm>
    </dsp:sp>
    <dsp:sp modelId="{9368E656-1D9F-4C75-9DA0-4A4267D5225A}">
      <dsp:nvSpPr>
        <dsp:cNvPr id="0" name=""/>
        <dsp:cNvSpPr/>
      </dsp:nvSpPr>
      <dsp:spPr>
        <a:xfrm>
          <a:off x="636810" y="363476"/>
          <a:ext cx="4098255" cy="4098255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1.</a:t>
          </a:r>
          <a:r>
            <a:rPr lang="en-GB" sz="800" b="1" kern="1200"/>
            <a:t>Open source Automation tool.</a:t>
          </a:r>
          <a:endParaRPr lang="en-US" sz="800" kern="1200"/>
        </a:p>
      </dsp:txBody>
      <dsp:txXfrm>
        <a:off x="3420208" y="1849094"/>
        <a:ext cx="1122141" cy="683042"/>
      </dsp:txXfrm>
    </dsp:sp>
    <dsp:sp modelId="{C2460A5B-6313-404A-A077-B82150E952A9}">
      <dsp:nvSpPr>
        <dsp:cNvPr id="0" name=""/>
        <dsp:cNvSpPr/>
      </dsp:nvSpPr>
      <dsp:spPr>
        <a:xfrm>
          <a:off x="617782" y="446417"/>
          <a:ext cx="4098255" cy="4098255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2.</a:t>
          </a:r>
          <a:r>
            <a:rPr lang="en-GB" sz="800" b="1" kern="1200"/>
            <a:t>It is also a Automation Framework.</a:t>
          </a:r>
          <a:endParaRPr lang="en-US" sz="800" kern="1200"/>
        </a:p>
      </dsp:txBody>
      <dsp:txXfrm>
        <a:off x="3249448" y="2873657"/>
        <a:ext cx="975775" cy="756225"/>
      </dsp:txXfrm>
    </dsp:sp>
    <dsp:sp modelId="{544FD17E-375B-4E70-88C1-2BC17F0307E8}">
      <dsp:nvSpPr>
        <dsp:cNvPr id="0" name=""/>
        <dsp:cNvSpPr/>
      </dsp:nvSpPr>
      <dsp:spPr>
        <a:xfrm>
          <a:off x="541672" y="483008"/>
          <a:ext cx="4098255" cy="4098255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3.</a:t>
          </a:r>
          <a:r>
            <a:rPr lang="en-GB" sz="800" b="1" kern="1200"/>
            <a:t>Automates different types of mobile applications testing.</a:t>
          </a:r>
          <a:endParaRPr lang="en-US" sz="800" kern="1200"/>
        </a:p>
      </dsp:txBody>
      <dsp:txXfrm>
        <a:off x="2115109" y="3703066"/>
        <a:ext cx="951380" cy="683042"/>
      </dsp:txXfrm>
    </dsp:sp>
    <dsp:sp modelId="{E7D689EC-2BA4-4C1E-A22F-276FFD7199AE}">
      <dsp:nvSpPr>
        <dsp:cNvPr id="0" name=""/>
        <dsp:cNvSpPr/>
      </dsp:nvSpPr>
      <dsp:spPr>
        <a:xfrm>
          <a:off x="465561" y="446417"/>
          <a:ext cx="4098255" cy="4098255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4.</a:t>
          </a:r>
          <a:r>
            <a:rPr lang="en-GB" sz="800" b="1" kern="1200"/>
            <a:t>It can test web , Native and Hybrid application.</a:t>
          </a:r>
          <a:endParaRPr lang="en-US" sz="800" kern="1200"/>
        </a:p>
      </dsp:txBody>
      <dsp:txXfrm>
        <a:off x="956376" y="2873657"/>
        <a:ext cx="975775" cy="756225"/>
      </dsp:txXfrm>
    </dsp:sp>
    <dsp:sp modelId="{BD3BA810-E3F4-482A-A84D-221DEAD1DBF5}">
      <dsp:nvSpPr>
        <dsp:cNvPr id="0" name=""/>
        <dsp:cNvSpPr/>
      </dsp:nvSpPr>
      <dsp:spPr>
        <a:xfrm>
          <a:off x="446533" y="363476"/>
          <a:ext cx="4098255" cy="4098255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5.</a:t>
          </a:r>
          <a:r>
            <a:rPr lang="en-GB" sz="800" b="1" kern="1200"/>
            <a:t>It supports multiple programming languages.     (Java , python , ruby and many more )</a:t>
          </a:r>
          <a:endParaRPr lang="en-US" sz="800" kern="1200"/>
        </a:p>
      </dsp:txBody>
      <dsp:txXfrm>
        <a:off x="639249" y="1849094"/>
        <a:ext cx="1122141" cy="683042"/>
      </dsp:txXfrm>
    </dsp:sp>
    <dsp:sp modelId="{D548E143-161A-4691-ADF7-CD6579DC6C14}">
      <dsp:nvSpPr>
        <dsp:cNvPr id="0" name=""/>
        <dsp:cNvSpPr/>
      </dsp:nvSpPr>
      <dsp:spPr>
        <a:xfrm>
          <a:off x="499225" y="297611"/>
          <a:ext cx="4098255" cy="4098255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/>
            <a:t>6.It works on Emulator as well as Real Devices.</a:t>
          </a:r>
          <a:endParaRPr lang="en-US" sz="800" kern="1200"/>
        </a:p>
      </dsp:txBody>
      <dsp:txXfrm>
        <a:off x="1468658" y="678163"/>
        <a:ext cx="975775" cy="780620"/>
      </dsp:txXfrm>
    </dsp:sp>
    <dsp:sp modelId="{A5FB1DB8-4AFC-4959-8BF6-7A5CF9D17BDA}">
      <dsp:nvSpPr>
        <dsp:cNvPr id="0" name=""/>
        <dsp:cNvSpPr/>
      </dsp:nvSpPr>
      <dsp:spPr>
        <a:xfrm>
          <a:off x="330212" y="43909"/>
          <a:ext cx="4605658" cy="4605658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94E47-B202-446B-A4A0-0ECB91832EDE}">
      <dsp:nvSpPr>
        <dsp:cNvPr id="0" name=""/>
        <dsp:cNvSpPr/>
      </dsp:nvSpPr>
      <dsp:spPr>
        <a:xfrm>
          <a:off x="383235" y="110066"/>
          <a:ext cx="4605658" cy="4605658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A83C7-7B45-4BDC-8001-C056EF8B981C}">
      <dsp:nvSpPr>
        <dsp:cNvPr id="0" name=""/>
        <dsp:cNvSpPr/>
      </dsp:nvSpPr>
      <dsp:spPr>
        <a:xfrm>
          <a:off x="364140" y="192814"/>
          <a:ext cx="4605658" cy="4605658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AA13-7077-4ABE-A0C2-F24414521396}">
      <dsp:nvSpPr>
        <dsp:cNvPr id="0" name=""/>
        <dsp:cNvSpPr/>
      </dsp:nvSpPr>
      <dsp:spPr>
        <a:xfrm>
          <a:off x="287970" y="229200"/>
          <a:ext cx="4605658" cy="4605658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97F37-D5D2-4BB5-86BF-14672E1B7EC1}">
      <dsp:nvSpPr>
        <dsp:cNvPr id="0" name=""/>
        <dsp:cNvSpPr/>
      </dsp:nvSpPr>
      <dsp:spPr>
        <a:xfrm>
          <a:off x="211800" y="192814"/>
          <a:ext cx="4605658" cy="4605658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55CA8-6622-47A6-B1CC-43D87A6F2DC3}">
      <dsp:nvSpPr>
        <dsp:cNvPr id="0" name=""/>
        <dsp:cNvSpPr/>
      </dsp:nvSpPr>
      <dsp:spPr>
        <a:xfrm>
          <a:off x="192705" y="110066"/>
          <a:ext cx="4605658" cy="4605658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57839-1CDE-415A-9118-5B02FE5D39E8}">
      <dsp:nvSpPr>
        <dsp:cNvPr id="0" name=""/>
        <dsp:cNvSpPr/>
      </dsp:nvSpPr>
      <dsp:spPr>
        <a:xfrm>
          <a:off x="245728" y="43909"/>
          <a:ext cx="4605658" cy="4605658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65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0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8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8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6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2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11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81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1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D8224163-0ADB-2950-1F57-9A2D6251D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414" b="143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GB" sz="5600">
                <a:latin typeface="Times New Roman"/>
                <a:ea typeface="Calibri Light"/>
                <a:cs typeface="Calibri Light"/>
              </a:rPr>
              <a:t>Budget manager</a:t>
            </a:r>
            <a:br>
              <a:rPr lang="en-GB" sz="5600">
                <a:latin typeface="Times New Roman"/>
                <a:ea typeface="Calibri Light"/>
                <a:cs typeface="Calibri Light"/>
              </a:rPr>
            </a:br>
            <a:r>
              <a:rPr lang="en-GB" sz="5600">
                <a:latin typeface="Times New Roman"/>
                <a:ea typeface="Calibri Light"/>
                <a:cs typeface="Calibri Light"/>
              </a:rPr>
              <a:t>(using APPIUM TOOL)</a:t>
            </a:r>
            <a:endParaRPr lang="en-GB" sz="56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KONKA VISHNU VARDHAN</a:t>
            </a:r>
          </a:p>
          <a:p>
            <a:r>
              <a:rPr lang="en-GB" dirty="0">
                <a:latin typeface="Times New Roman"/>
                <a:cs typeface="Times New Roman"/>
              </a:rPr>
              <a:t>192011391</a:t>
            </a:r>
          </a:p>
          <a:p>
            <a:r>
              <a:rPr lang="en-GB" dirty="0">
                <a:latin typeface="Times New Roman"/>
                <a:cs typeface="Times New Roman"/>
              </a:rPr>
              <a:t>CSE.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EA09-1C05-C96A-6C03-7CB59092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>
                <a:latin typeface="Times New Roman"/>
                <a:cs typeface="Times New Roman"/>
              </a:rPr>
              <a:t>APPS AND TOOLS (APPIUM &amp; ANDROID STUDIO)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3955F1D-AA89-D0CA-3D7B-8F72D8C200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6004472"/>
              </p:ext>
            </p:extLst>
          </p:nvPr>
        </p:nvGraphicFramePr>
        <p:xfrm>
          <a:off x="169984" y="1614609"/>
          <a:ext cx="5181600" cy="487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5A7C1-8123-B382-54A1-969C52C0C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                   Android Studio</a:t>
            </a:r>
            <a:endParaRPr lang="en-GB" sz="2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1.</a:t>
            </a:r>
            <a:r>
              <a:rPr lang="en-GB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It is Integrated development Environment.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2.</a:t>
            </a:r>
            <a:r>
              <a:rPr lang="en-GB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It has fast Emulator for App Testing.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3.</a:t>
            </a:r>
            <a:r>
              <a:rPr lang="en-GB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Used to Develop applications for Android devices.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4.</a:t>
            </a:r>
            <a:r>
              <a:rPr lang="en-GB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lt"/>
                <a:cs typeface="Times New Roman"/>
              </a:rPr>
              <a:t>It is an open source software.</a:t>
            </a:r>
            <a:endParaRPr lang="en-GB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endParaRPr lang="en-GB" sz="2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52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8C530-1E82-13CA-5BDF-32A7F8B2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Appium Server :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8CAE29D-6D3F-9989-B67C-5E77159F8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60" r="2242" b="1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DF742FE-8D3B-7476-3100-17EB4B0EF5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133" b="-2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951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88035-63F1-16F2-627C-7F9D00C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GB" sz="3100">
                <a:latin typeface="Times New Roman"/>
                <a:cs typeface="Times New Roman"/>
              </a:rPr>
              <a:t>Setting Desired Capabilities in Appium Inspector :</a:t>
            </a:r>
          </a:p>
        </p:txBody>
      </p:sp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EEC655F-1CBC-AAEE-187F-BE3CAFB93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" t="4225" r="49036" b="35681"/>
          <a:stretch/>
        </p:blipFill>
        <p:spPr>
          <a:xfrm>
            <a:off x="838199" y="1539918"/>
            <a:ext cx="5440195" cy="366527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8" name="Arc 30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0FB5F3E-04B8-0101-0340-D82B51F7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•Give the Desired Capabilities in Appium Inspector.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•It will start the session and gives you java code to start testing.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•Paste the code in IntelliJ IDE and Start the Testing.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365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5B732A-F771-BFEE-CA33-82F8C20DE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: Rounded Corners 14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8580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5AB02-FCAE-3E2E-3C19-5CF24E24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080" y="795509"/>
            <a:ext cx="3507023" cy="301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and Testing :</a:t>
            </a:r>
          </a:p>
        </p:txBody>
      </p:sp>
      <p:sp>
        <p:nvSpPr>
          <p:cNvPr id="23" name="Arc 16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0584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8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DFD145-F396-2A19-7D7B-F9DD19534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494B7-BD46-A623-5597-EFFB22CC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and Testing :</a:t>
            </a:r>
          </a:p>
        </p:txBody>
      </p:sp>
    </p:spTree>
    <p:extLst>
      <p:ext uri="{BB962C8B-B14F-4D97-AF65-F5344CB8AC3E}">
        <p14:creationId xmlns:p14="http://schemas.microsoft.com/office/powerpoint/2010/main" val="124224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25AF9-CADC-8C3E-A8D2-1C5AE5D6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  <a:latin typeface="Times New Roman"/>
                <a:cs typeface="Aharoni"/>
              </a:rPr>
              <a:t>TEST CASE OUTCOMES :</a:t>
            </a:r>
            <a:endParaRPr lang="en-GB">
              <a:solidFill>
                <a:srgbClr val="FFFFFF"/>
              </a:solidFill>
              <a:cs typeface="Aharoni"/>
            </a:endParaRPr>
          </a:p>
        </p:txBody>
      </p:sp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D27919-D469-33EB-F5BC-541C4801C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12893"/>
              </p:ext>
            </p:extLst>
          </p:nvPr>
        </p:nvGraphicFramePr>
        <p:xfrm>
          <a:off x="2142226" y="1797169"/>
          <a:ext cx="7863917" cy="46625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70624">
                  <a:extLst>
                    <a:ext uri="{9D8B030D-6E8A-4147-A177-3AD203B41FA5}">
                      <a16:colId xmlns:a16="http://schemas.microsoft.com/office/drawing/2014/main" val="4125517885"/>
                    </a:ext>
                  </a:extLst>
                </a:gridCol>
                <a:gridCol w="1593293">
                  <a:extLst>
                    <a:ext uri="{9D8B030D-6E8A-4147-A177-3AD203B41FA5}">
                      <a16:colId xmlns:a16="http://schemas.microsoft.com/office/drawing/2014/main" val="4001494023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r>
                        <a:rPr lang="en-GB" sz="2400" dirty="0"/>
                        <a:t>1.verify the application launch in emulator</a:t>
                      </a:r>
                      <a:endParaRPr lang="en-GB" sz="2400" dirty="0">
                        <a:latin typeface="Times New Roman"/>
                      </a:endParaRPr>
                    </a:p>
                  </a:txBody>
                  <a:tcPr marL="123618" marR="123618" marT="61809" marB="6180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positive</a:t>
                      </a:r>
                    </a:p>
                  </a:txBody>
                  <a:tcPr marL="123618" marR="123618" marT="61809" marB="61809"/>
                </a:tc>
                <a:extLst>
                  <a:ext uri="{0D108BD9-81ED-4DB2-BD59-A6C34878D82A}">
                    <a16:rowId xmlns:a16="http://schemas.microsoft.com/office/drawing/2014/main" val="335765067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FFFF00"/>
                          </a:solidFill>
                          <a:latin typeface="Times New Roman"/>
                        </a:rPr>
                        <a:t>2.check whether the transactions is visible</a:t>
                      </a:r>
                    </a:p>
                  </a:txBody>
                  <a:tcPr marL="123618" marR="123618" marT="61809" marB="61809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FFFF00"/>
                          </a:solidFill>
                          <a:latin typeface="Times New Roman"/>
                        </a:rPr>
                        <a:t>positive</a:t>
                      </a:r>
                    </a:p>
                  </a:txBody>
                  <a:tcPr marL="123618" marR="123618" marT="61809" marB="61809"/>
                </a:tc>
                <a:extLst>
                  <a:ext uri="{0D108BD9-81ED-4DB2-BD59-A6C34878D82A}">
                    <a16:rowId xmlns:a16="http://schemas.microsoft.com/office/drawing/2014/main" val="3550668757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/>
                        </a:rPr>
                        <a:t>3.check whether budget plan is visible</a:t>
                      </a:r>
                    </a:p>
                  </a:txBody>
                  <a:tcPr marL="123618" marR="123618" marT="61809" marB="61809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/>
                        </a:rPr>
                        <a:t>positive</a:t>
                      </a:r>
                    </a:p>
                  </a:txBody>
                  <a:tcPr marL="123618" marR="123618" marT="61809" marB="61809"/>
                </a:tc>
                <a:extLst>
                  <a:ext uri="{0D108BD9-81ED-4DB2-BD59-A6C34878D82A}">
                    <a16:rowId xmlns:a16="http://schemas.microsoft.com/office/drawing/2014/main" val="941535220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B0F0"/>
                          </a:solidFill>
                          <a:latin typeface="Times New Roman"/>
                        </a:rPr>
                        <a:t>4.test the calendar to set the date</a:t>
                      </a:r>
                    </a:p>
                  </a:txBody>
                  <a:tcPr marL="123618" marR="123618" marT="61809" marB="61809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B0F0"/>
                          </a:solidFill>
                          <a:latin typeface="Times New Roman"/>
                        </a:rPr>
                        <a:t>positive</a:t>
                      </a:r>
                    </a:p>
                  </a:txBody>
                  <a:tcPr marL="123618" marR="123618" marT="61809" marB="61809"/>
                </a:tc>
                <a:extLst>
                  <a:ext uri="{0D108BD9-81ED-4DB2-BD59-A6C34878D82A}">
                    <a16:rowId xmlns:a16="http://schemas.microsoft.com/office/drawing/2014/main" val="388475470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</a:rPr>
                        <a:t>5.verify the performance of the application</a:t>
                      </a:r>
                    </a:p>
                  </a:txBody>
                  <a:tcPr marL="123618" marR="123618" marT="61809" marB="61809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</a:rPr>
                        <a:t>positive</a:t>
                      </a:r>
                    </a:p>
                  </a:txBody>
                  <a:tcPr marL="123618" marR="123618" marT="61809" marB="61809"/>
                </a:tc>
                <a:extLst>
                  <a:ext uri="{0D108BD9-81ED-4DB2-BD59-A6C34878D82A}">
                    <a16:rowId xmlns:a16="http://schemas.microsoft.com/office/drawing/2014/main" val="35904301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6.verify the add budget option</a:t>
                      </a:r>
                    </a:p>
                  </a:txBody>
                  <a:tcPr marL="123618" marR="123618" marT="61809" marB="61809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positive</a:t>
                      </a:r>
                    </a:p>
                  </a:txBody>
                  <a:tcPr marL="123618" marR="123618" marT="61809" marB="61809"/>
                </a:tc>
                <a:extLst>
                  <a:ext uri="{0D108BD9-81ED-4DB2-BD59-A6C34878D82A}">
                    <a16:rowId xmlns:a16="http://schemas.microsoft.com/office/drawing/2014/main" val="144138603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4"/>
                          </a:solidFill>
                        </a:rPr>
                        <a:t>7. verify the receipt or bill uploading option</a:t>
                      </a:r>
                    </a:p>
                  </a:txBody>
                  <a:tcPr marL="123618" marR="123618" marT="61809" marB="61809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4"/>
                          </a:solidFill>
                        </a:rPr>
                        <a:t>negative</a:t>
                      </a:r>
                    </a:p>
                  </a:txBody>
                  <a:tcPr marL="123618" marR="123618" marT="61809" marB="61809"/>
                </a:tc>
                <a:extLst>
                  <a:ext uri="{0D108BD9-81ED-4DB2-BD59-A6C34878D82A}">
                    <a16:rowId xmlns:a16="http://schemas.microsoft.com/office/drawing/2014/main" val="20700042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8.verify the overall efficiency</a:t>
                      </a:r>
                    </a:p>
                  </a:txBody>
                  <a:tcPr marL="123618" marR="123618" marT="61809" marB="61809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positive</a:t>
                      </a:r>
                    </a:p>
                  </a:txBody>
                  <a:tcPr marL="123618" marR="123618" marT="61809" marB="61809"/>
                </a:tc>
                <a:extLst>
                  <a:ext uri="{0D108BD9-81ED-4DB2-BD59-A6C34878D82A}">
                    <a16:rowId xmlns:a16="http://schemas.microsoft.com/office/drawing/2014/main" val="281927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56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1899-D349-72CA-03B9-D6A67D6D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Times New Roman"/>
                <a:cs typeface="Aharoni"/>
              </a:rPr>
              <a:t>CONCLUSION :</a:t>
            </a:r>
            <a:endParaRPr lang="en-GB" dirty="0"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B7E4-2E24-421F-A59C-603ABDC2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Using the Verification and Validation, testing of Application is done.</a:t>
            </a:r>
          </a:p>
          <a:p>
            <a:r>
              <a:rPr lang="en-GB" dirty="0"/>
              <a:t>90% of the test cases </a:t>
            </a:r>
            <a:r>
              <a:rPr lang="en-GB"/>
              <a:t>were positive.</a:t>
            </a:r>
          </a:p>
          <a:p>
            <a:r>
              <a:rPr lang="en-GB" dirty="0"/>
              <a:t>10% of the test cases </a:t>
            </a:r>
            <a:r>
              <a:rPr lang="en-GB"/>
              <a:t>were negative.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26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308B22BC-17C0-7E9E-B08F-58F4C246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103" b="8524"/>
          <a:stretch/>
        </p:blipFill>
        <p:spPr>
          <a:xfrm>
            <a:off x="20" y="2116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8F038A-0AB3-394B-3E84-4A8E0C5DE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includes</a:t>
            </a:r>
            <a:r>
              <a:rPr lang="en-US" sz="4400" dirty="0">
                <a:solidFill>
                  <a:srgbClr val="FFFFFF"/>
                </a:solidFill>
              </a:rPr>
              <a:t>: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54DEB-E9E4-A47C-B43C-1B1C794C2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1967177"/>
            <a:ext cx="6895908" cy="420978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•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Objective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•Abstract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•Proposed System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•Flow chart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•Concept map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•No of Test Cases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•Apps and Tools Installation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•Appium Server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•Implementing Testing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•Test Case Outcomes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•Conclusion</a:t>
            </a:r>
          </a:p>
          <a:p>
            <a:pPr algn="l"/>
            <a:endParaRPr lang="en-US" dirty="0">
              <a:solidFill>
                <a:schemeClr val="bg1"/>
              </a:solidFill>
              <a:latin typeface="Times New Roman"/>
            </a:endParaRPr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1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Complex maths formulae on a blackboard">
            <a:extLst>
              <a:ext uri="{FF2B5EF4-FFF2-40B4-BE49-F238E27FC236}">
                <a16:creationId xmlns:a16="http://schemas.microsoft.com/office/drawing/2014/main" id="{64FE6645-B9E2-7E23-1E6B-3D866E8C8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8" r="30323" b="-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FDBD5-3EDA-6A15-CD97-6E2A26AA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GB">
                <a:latin typeface="Times New Roman"/>
                <a:cs typeface="Times New Roman"/>
              </a:rPr>
              <a:t>Objective :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FAA7-00BE-CC01-76E7-46DFD96F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+mn-lt"/>
              </a:rPr>
              <a:t>•To Test the different strategies (Test Cases) on Unit Converter Application.</a:t>
            </a: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+mn-lt"/>
              </a:rPr>
              <a:t>•To find all possible Outcomes (Positive and Negative) of the Test.</a:t>
            </a:r>
            <a:endParaRPr lang="en-GB" sz="2400" dirty="0">
              <a:latin typeface="Times New Roman"/>
              <a:cs typeface="Times New Roman"/>
            </a:endParaRPr>
          </a:p>
          <a:p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528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E80B674-3F75-0FE5-5104-F9C3C7DFA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4" r="44895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E0510-C706-6FB2-48D8-55304305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GB">
                <a:latin typeface="Times New Roman"/>
                <a:cs typeface="Aharoni"/>
              </a:rPr>
              <a:t>Abstract :</a:t>
            </a:r>
            <a:endParaRPr lang="en-GB" dirty="0"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1111-53DE-FA50-BB6F-DCACCEDD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339321"/>
            <a:ext cx="5721484" cy="4880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Times New Roman"/>
                <a:ea typeface="+mn-lt"/>
                <a:cs typeface="+mn-lt"/>
              </a:rPr>
              <a:t>This monitors your own costs, family costs and incidental costs. 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This resembles a present day costs day book in your versatile. 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GB" sz="2000" dirty="0">
                <a:latin typeface="Times New Roman"/>
                <a:ea typeface="+mn-lt"/>
                <a:cs typeface="+mn-lt"/>
              </a:rPr>
              <a:t>This application helps you to monitor your everyday costs, settlement points of interest, general rundown, report in detail and periodic costs subtle elements. 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63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BE2B8-7D87-EB6A-ACCA-F30E6CAD2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046" y="552694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work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D12D8-0496-80BB-79B5-14A0AC27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Test cases like App Launch , Performance , Profits and revenues will be  Tested.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Testing is done using Appium Software.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To test First Install Android Studio , IntelliJ and Appium Software.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Develop Budget Manager Application in Android Studio.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Run the Application using Android Studio Emulator.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Then find the Positive and Negative outcomes of Testing.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44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CACB-2D90-D4B2-DC25-8B7BFB70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Times New Roman"/>
                <a:cs typeface="Times New Roman"/>
              </a:rPr>
              <a:t>FLOW CHART :</a:t>
            </a:r>
            <a:endParaRPr lang="en-GB" dirty="0"/>
          </a:p>
        </p:txBody>
      </p: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176CF1D9-D9C9-F400-967C-DF1F1BC07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198"/>
            <a:ext cx="10515600" cy="3656596"/>
          </a:xfrm>
        </p:spPr>
      </p:pic>
    </p:spTree>
    <p:extLst>
      <p:ext uri="{BB962C8B-B14F-4D97-AF65-F5344CB8AC3E}">
        <p14:creationId xmlns:p14="http://schemas.microsoft.com/office/powerpoint/2010/main" val="3682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9BA4-7E90-B1C9-A893-7ACED1CE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Times New Roman"/>
                <a:cs typeface="Times New Roman"/>
              </a:rPr>
              <a:t>CONCEPT MAP :</a:t>
            </a:r>
            <a:endParaRPr lang="en-GB" dirty="0"/>
          </a:p>
        </p:txBody>
      </p: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23A121BE-9690-E015-8A12-B8161C359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68" y="1825625"/>
            <a:ext cx="9818264" cy="3859742"/>
          </a:xfrm>
        </p:spPr>
      </p:pic>
    </p:spTree>
    <p:extLst>
      <p:ext uri="{BB962C8B-B14F-4D97-AF65-F5344CB8AC3E}">
        <p14:creationId xmlns:p14="http://schemas.microsoft.com/office/powerpoint/2010/main" val="167026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F23DB-24E2-8665-FC89-A00B9C9A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NO OF TEST CASES: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1AD4-4AB7-0AF1-9CED-1184E398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App Launch.</a:t>
            </a:r>
          </a:p>
          <a:p>
            <a:r>
              <a:rPr lang="en-GB" dirty="0"/>
              <a:t>Budget manager.</a:t>
            </a:r>
          </a:p>
          <a:p>
            <a:r>
              <a:rPr lang="en-GB" dirty="0"/>
              <a:t>Transactions.</a:t>
            </a:r>
          </a:p>
          <a:p>
            <a:r>
              <a:rPr lang="en-GB" dirty="0"/>
              <a:t>Setting of date.</a:t>
            </a:r>
          </a:p>
          <a:p>
            <a:r>
              <a:rPr lang="en-GB" dirty="0"/>
              <a:t>Checking performance.</a:t>
            </a:r>
          </a:p>
          <a:p>
            <a:r>
              <a:rPr lang="en-GB" dirty="0"/>
              <a:t>Receipt uploading.</a:t>
            </a:r>
          </a:p>
          <a:p>
            <a:r>
              <a:rPr lang="en-GB" dirty="0"/>
              <a:t>Adding more budgets.</a:t>
            </a:r>
          </a:p>
          <a:p>
            <a:endParaRPr lang="en-GB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263DAB8-F3D6-6703-5AB3-3C6F50466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8" r="35823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92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57E36F3B-5EA3-4859-A8E1-7DB2CD0BF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1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8F436-ED59-38A7-323B-5D4DDCEF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 USED :</a:t>
            </a:r>
          </a:p>
        </p:txBody>
      </p:sp>
      <p:pic>
        <p:nvPicPr>
          <p:cNvPr id="4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1F01DD2A-73E5-026D-035D-12FA7E2C5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81" r="6561" b="1"/>
          <a:stretch/>
        </p:blipFill>
        <p:spPr>
          <a:xfrm>
            <a:off x="6496428" y="136525"/>
            <a:ext cx="2563209" cy="3146323"/>
          </a:xfrm>
          <a:custGeom>
            <a:avLst/>
            <a:gdLst/>
            <a:ahLst/>
            <a:cxnLst/>
            <a:rect l="l" t="t" r="r" b="b"/>
            <a:pathLst>
              <a:path w="3146323" h="3146323">
                <a:moveTo>
                  <a:pt x="91778" y="0"/>
                </a:moveTo>
                <a:lnTo>
                  <a:pt x="3054545" y="0"/>
                </a:lnTo>
                <a:cubicBezTo>
                  <a:pt x="3105233" y="0"/>
                  <a:pt x="3146323" y="41090"/>
                  <a:pt x="3146323" y="91778"/>
                </a:cubicBezTo>
                <a:lnTo>
                  <a:pt x="3146323" y="3054545"/>
                </a:lnTo>
                <a:cubicBezTo>
                  <a:pt x="3146323" y="3105233"/>
                  <a:pt x="3105233" y="3146323"/>
                  <a:pt x="3054545" y="3146323"/>
                </a:cubicBezTo>
                <a:lnTo>
                  <a:pt x="91778" y="3146323"/>
                </a:lnTo>
                <a:cubicBezTo>
                  <a:pt x="41090" y="3146323"/>
                  <a:pt x="0" y="3105233"/>
                  <a:pt x="0" y="3054545"/>
                </a:cubicBezTo>
                <a:lnTo>
                  <a:pt x="0" y="91778"/>
                </a:lnTo>
                <a:cubicBezTo>
                  <a:pt x="0" y="41090"/>
                  <a:pt x="41090" y="0"/>
                  <a:pt x="91778" y="0"/>
                </a:cubicBezTo>
                <a:close/>
              </a:path>
            </a:pathLst>
          </a:custGeom>
        </p:spPr>
      </p:pic>
      <p:sp>
        <p:nvSpPr>
          <p:cNvPr id="30" name="Oval 2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2C7EAD5C-6BF3-BACF-C0CA-750384E67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" r="10584" b="-1"/>
          <a:stretch/>
        </p:blipFill>
        <p:spPr>
          <a:xfrm>
            <a:off x="9343303" y="136525"/>
            <a:ext cx="2563209" cy="3146323"/>
          </a:xfrm>
          <a:custGeom>
            <a:avLst/>
            <a:gdLst/>
            <a:ahLst/>
            <a:cxnLst/>
            <a:rect l="l" t="t" r="r" b="b"/>
            <a:pathLst>
              <a:path w="3146323" h="3146323">
                <a:moveTo>
                  <a:pt x="91778" y="0"/>
                </a:moveTo>
                <a:lnTo>
                  <a:pt x="3054545" y="0"/>
                </a:lnTo>
                <a:cubicBezTo>
                  <a:pt x="3105233" y="0"/>
                  <a:pt x="3146323" y="41090"/>
                  <a:pt x="3146323" y="91778"/>
                </a:cubicBezTo>
                <a:lnTo>
                  <a:pt x="3146323" y="3054545"/>
                </a:lnTo>
                <a:cubicBezTo>
                  <a:pt x="3146323" y="3105233"/>
                  <a:pt x="3105233" y="3146323"/>
                  <a:pt x="3054545" y="3146323"/>
                </a:cubicBezTo>
                <a:lnTo>
                  <a:pt x="91778" y="3146323"/>
                </a:lnTo>
                <a:cubicBezTo>
                  <a:pt x="41090" y="3146323"/>
                  <a:pt x="0" y="3105233"/>
                  <a:pt x="0" y="3054545"/>
                </a:cubicBezTo>
                <a:lnTo>
                  <a:pt x="0" y="91778"/>
                </a:lnTo>
                <a:cubicBezTo>
                  <a:pt x="0" y="41090"/>
                  <a:pt x="41090" y="0"/>
                  <a:pt x="91778" y="0"/>
                </a:cubicBezTo>
                <a:close/>
              </a:path>
            </a:pathLst>
          </a:cu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6F6BE99-DC7F-588E-1CB2-7FC1B5E2F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05" b="28318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84052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ShapesVTI</vt:lpstr>
      <vt:lpstr>Budget manager (using APPIUM TOOL)</vt:lpstr>
      <vt:lpstr>Project includes:</vt:lpstr>
      <vt:lpstr>Objective :</vt:lpstr>
      <vt:lpstr>Abstract :</vt:lpstr>
      <vt:lpstr>Proposed work</vt:lpstr>
      <vt:lpstr>FLOW CHART :</vt:lpstr>
      <vt:lpstr>CONCEPT MAP :</vt:lpstr>
      <vt:lpstr>NO OF TEST CASES:</vt:lpstr>
      <vt:lpstr>APPLICATIONS USED :</vt:lpstr>
      <vt:lpstr>APPS AND TOOLS (APPIUM &amp; ANDROID STUDIO)</vt:lpstr>
      <vt:lpstr>Appium Server :</vt:lpstr>
      <vt:lpstr>Setting Desired Capabilities in Appium Inspector :</vt:lpstr>
      <vt:lpstr>Implementation and Testing :</vt:lpstr>
      <vt:lpstr>Implementation and Testing :</vt:lpstr>
      <vt:lpstr>TEST CASE OUTCOMES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490</cp:revision>
  <dcterms:created xsi:type="dcterms:W3CDTF">2023-02-08T13:06:17Z</dcterms:created>
  <dcterms:modified xsi:type="dcterms:W3CDTF">2023-02-08T15:43:37Z</dcterms:modified>
</cp:coreProperties>
</file>