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AFEE73-B3D4-4C42-BDF5-DB062A1993D9}">
          <p14:sldIdLst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89B-A251-4EC9-9C0E-321DF012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DD43-BDC3-4A0B-9846-755B095E0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037576" cy="40475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Adjusted rand index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Similarity between ground truth classes and predicted classes</a:t>
            </a:r>
          </a:p>
          <a:p>
            <a:r>
              <a:rPr lang="en-US" dirty="0">
                <a:solidFill>
                  <a:schemeClr val="tx1"/>
                </a:solidFill>
              </a:rPr>
              <a:t>Mutual information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Agreement between ground truth and predicted (entropy)</a:t>
            </a:r>
          </a:p>
          <a:p>
            <a:r>
              <a:rPr lang="en-US" dirty="0">
                <a:solidFill>
                  <a:schemeClr val="tx1"/>
                </a:solidFill>
              </a:rPr>
              <a:t>Fowlkes-Mallows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Geometric mean of the pairwise precision and recall based on ground truth</a:t>
            </a:r>
          </a:p>
          <a:p>
            <a:r>
              <a:rPr lang="en-US" b="1" dirty="0">
                <a:solidFill>
                  <a:schemeClr val="tx1"/>
                </a:solidFill>
              </a:rPr>
              <a:t>Silhouette coefficient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“Tightness” and “separation” of clustered points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makes this method appealing?</a:t>
            </a:r>
          </a:p>
        </p:txBody>
      </p:sp>
    </p:spTree>
    <p:extLst>
      <p:ext uri="{BB962C8B-B14F-4D97-AF65-F5344CB8AC3E}">
        <p14:creationId xmlns:p14="http://schemas.microsoft.com/office/powerpoint/2010/main" val="271232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BCC7-52B7-4051-A361-717AC221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150B8-66D9-48E6-B138-2C9EFC55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685800"/>
                <a:ext cx="10683035" cy="361526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</a:rPr>
                  <a:t>: mean distance between a sample and all other points in the same class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: mean distance between a sample and all other points in the next nearest cluster 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mean of the silhouette coefficient for each sample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150B8-66D9-48E6-B138-2C9EFC55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685800"/>
                <a:ext cx="10683035" cy="3615267"/>
              </a:xfrm>
              <a:blipFill>
                <a:blip r:embed="rId2"/>
                <a:stretch>
                  <a:fillRect l="-456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38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1FED-0A45-4226-9FCB-0DE4DAE7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B90D-05D4-415C-95C7-FFF5436E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145154" cy="413721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Load dataset of interest and input sample size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Partition and normalize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Select clustering algorithms(s)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Insert parameters of ranges of parameters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Run algorithms with parameters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Select best result with highest silhouette coefficient for each algorithm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Examine summary and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811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</TotalTime>
  <Words>144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Cambria Math</vt:lpstr>
      <vt:lpstr>Century Gothic</vt:lpstr>
      <vt:lpstr>Wingdings 3</vt:lpstr>
      <vt:lpstr>Slice</vt:lpstr>
      <vt:lpstr>Clustering evaluation</vt:lpstr>
      <vt:lpstr>Silhouette coefficient</vt:lpstr>
      <vt:lpstr>Clustering suite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Varderes Barsegyan</dc:creator>
  <cp:lastModifiedBy>Varderes Barsegyan</cp:lastModifiedBy>
  <cp:revision>5</cp:revision>
  <dcterms:created xsi:type="dcterms:W3CDTF">2017-07-16T22:17:08Z</dcterms:created>
  <dcterms:modified xsi:type="dcterms:W3CDTF">2017-07-17T00:34:41Z</dcterms:modified>
</cp:coreProperties>
</file>