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33525" y="1070250"/>
            <a:ext cx="5485500" cy="23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Uncovering Large-Scale Conformational Change in MD w/o Prior Knowledge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049825" y="34343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Melvin et 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Wake Forest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ABSTRACT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21300" y="1196675"/>
            <a:ext cx="7038900" cy="36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Clustering is important for partitioning trajectories into conformational bins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Presents non-parametric use of two modern clustering algorithms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No prior knowledge required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No parameter tuning required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Algorithm #1: HDBSCAN (2013)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Fast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Performs well with unstructured/disordered systems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Algorithm #2: Amorim-Hennig (2015)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Relatively slower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Performs well with stable, structured systems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Using both algorithms, one can discern quickly w/o prior knowledge the stability of a system and identify local/global conformational changes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INTRODUCTION &amp; METHODS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60475" y="926050"/>
            <a:ext cx="7498800" cy="40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Desire a first-pass, exploratory clustering alg for MD sim data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HDBSCAN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High density points separated by low density points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Finds clusters of varying densities and arbitrary shapes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Amorim-Hennig (explicit rescaling followed by K-Means)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Estimate a max # of clusters using Intelligent K-means (“i”)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Perform round of k-means:</a:t>
            </a:r>
          </a:p>
          <a:p>
            <a:pPr indent="-323850" lvl="2" marL="1371600" rtl="0">
              <a:spcBef>
                <a:spcPts val="0"/>
              </a:spcBef>
              <a:buSzPct val="100000"/>
            </a:pPr>
            <a:r>
              <a:rPr lang="en" sz="1500"/>
              <a:t>Rescale points based on distance to their respective centroids (“explicit rescaling”); silhouette score used</a:t>
            </a:r>
          </a:p>
          <a:p>
            <a:pPr indent="-323850" lvl="2" marL="1371600" rtl="0">
              <a:spcBef>
                <a:spcPts val="0"/>
              </a:spcBef>
              <a:buSzPct val="100000"/>
            </a:pPr>
            <a:r>
              <a:rPr lang="en" sz="1500"/>
              <a:t>Rescale features based on the dispersion of a feature in a given cluster (“MW”); feature weighted Minkowski distance used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Because of the rescaling, the cluster centers for outlier points can change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Repeated until no points change preferred cluster center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Last round of standard k-means performed with final weighted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2" y="0"/>
            <a:ext cx="88597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00" y="339337"/>
            <a:ext cx="6517999" cy="44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IMPLEMENTATION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116150"/>
            <a:ext cx="7038900" cy="36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HDBSCAN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Python implementation by Leland McInnes (I use this too!)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Determining min samples </a:t>
            </a:r>
            <a:r>
              <a:rPr lang="en" sz="1300"/>
              <a:t>parameter</a:t>
            </a:r>
            <a:r>
              <a:rPr lang="en" sz="1300"/>
              <a:t> of HBSCAN</a:t>
            </a:r>
          </a:p>
          <a:p>
            <a:pPr indent="-311150" lvl="2" marL="1371600" rtl="0">
              <a:spcBef>
                <a:spcPts val="0"/>
              </a:spcBef>
              <a:buSzPct val="100000"/>
            </a:pPr>
            <a:r>
              <a:rPr lang="en" sz="1300"/>
              <a:t>Min sample size is 2  in all MD data since singleton states are considered noise</a:t>
            </a:r>
          </a:p>
          <a:p>
            <a:pPr indent="-311150" lvl="2" marL="1371600" rtl="0">
              <a:spcBef>
                <a:spcPts val="0"/>
              </a:spcBef>
              <a:buSzPct val="100000"/>
            </a:pPr>
            <a:r>
              <a:rPr lang="en" sz="1300"/>
              <a:t>If no prior knowledge exists, setting min sample size to 1 makes the clustering method non-parametric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Amorim-Hennig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Algorithm author’s implementation in Matlab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Python Scikit-Learn’s K-means and silhouette index methods (I use this too!)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Other libraries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MDtraj and Numpy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Computational resources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Eight 2.4 GHz cores</a:t>
            </a:r>
          </a:p>
          <a:p>
            <a:pPr indent="-311150" lvl="1" marL="914400">
              <a:spcBef>
                <a:spcPts val="0"/>
              </a:spcBef>
              <a:buSzPct val="100000"/>
            </a:pPr>
            <a:r>
              <a:rPr lang="en" sz="1300"/>
              <a:t>120GB of 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CONCLUSION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110350"/>
            <a:ext cx="7038900" cy="38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Automated methods for clustering MD trajectories become increasingly desirable as computational power grows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Amorim-Hennig and HDBSCAN are great for first-pass non-parametric analysis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HDBSCAN is fast and good at discarding noise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Ideal of initial investigation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Detects large-scale, global conformations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For stable and small  systems, Amorim-Hennig wins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Good at finding distinct and stable conformations due to feature rescaling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en" sz="1700"/>
              <a:t>Future work: replace final K-Means step in Amorim-Hennig with HDBSCAN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