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nzo varela macias" userId="28e8bbd065e56c27" providerId="LiveId" clId="{BD8FEA6F-FEFC-421A-A7B6-4AB682AA3E31}"/>
    <pc:docChg chg="custSel addSld modSld">
      <pc:chgData name="enzo varela macias" userId="28e8bbd065e56c27" providerId="LiveId" clId="{BD8FEA6F-FEFC-421A-A7B6-4AB682AA3E31}" dt="2021-06-09T03:12:48.373" v="63" actId="20577"/>
      <pc:docMkLst>
        <pc:docMk/>
      </pc:docMkLst>
      <pc:sldChg chg="modSp mod">
        <pc:chgData name="enzo varela macias" userId="28e8bbd065e56c27" providerId="LiveId" clId="{BD8FEA6F-FEFC-421A-A7B6-4AB682AA3E31}" dt="2021-06-09T02:45:59.695" v="39" actId="313"/>
        <pc:sldMkLst>
          <pc:docMk/>
          <pc:sldMk cId="1297500952" sldId="256"/>
        </pc:sldMkLst>
        <pc:spChg chg="mod">
          <ac:chgData name="enzo varela macias" userId="28e8bbd065e56c27" providerId="LiveId" clId="{BD8FEA6F-FEFC-421A-A7B6-4AB682AA3E31}" dt="2021-06-09T02:45:59.695" v="39" actId="313"/>
          <ac:spMkLst>
            <pc:docMk/>
            <pc:sldMk cId="1297500952" sldId="256"/>
            <ac:spMk id="7" creationId="{475D33A3-BA91-4487-AAD9-CFBC2D954F5B}"/>
          </ac:spMkLst>
        </pc:spChg>
      </pc:sldChg>
      <pc:sldChg chg="modSp mod">
        <pc:chgData name="enzo varela macias" userId="28e8bbd065e56c27" providerId="LiveId" clId="{BD8FEA6F-FEFC-421A-A7B6-4AB682AA3E31}" dt="2021-06-09T02:45:48.769" v="38" actId="20577"/>
        <pc:sldMkLst>
          <pc:docMk/>
          <pc:sldMk cId="2905493246" sldId="258"/>
        </pc:sldMkLst>
        <pc:spChg chg="mod">
          <ac:chgData name="enzo varela macias" userId="28e8bbd065e56c27" providerId="LiveId" clId="{BD8FEA6F-FEFC-421A-A7B6-4AB682AA3E31}" dt="2021-06-09T02:45:48.769" v="38" actId="20577"/>
          <ac:spMkLst>
            <pc:docMk/>
            <pc:sldMk cId="2905493246" sldId="258"/>
            <ac:spMk id="3" creationId="{AAFA582B-7F1E-48BC-8CE6-32D0A71F5E2D}"/>
          </ac:spMkLst>
        </pc:spChg>
      </pc:sldChg>
      <pc:sldChg chg="modSp mod">
        <pc:chgData name="enzo varela macias" userId="28e8bbd065e56c27" providerId="LiveId" clId="{BD8FEA6F-FEFC-421A-A7B6-4AB682AA3E31}" dt="2021-06-08T00:18:51.929" v="12" actId="20577"/>
        <pc:sldMkLst>
          <pc:docMk/>
          <pc:sldMk cId="375542738" sldId="261"/>
        </pc:sldMkLst>
        <pc:spChg chg="mod">
          <ac:chgData name="enzo varela macias" userId="28e8bbd065e56c27" providerId="LiveId" clId="{BD8FEA6F-FEFC-421A-A7B6-4AB682AA3E31}" dt="2021-06-08T00:18:51.929" v="12" actId="20577"/>
          <ac:spMkLst>
            <pc:docMk/>
            <pc:sldMk cId="375542738" sldId="261"/>
            <ac:spMk id="3" creationId="{E81A491A-8F97-4453-96DA-DB9723A6C85E}"/>
          </ac:spMkLst>
        </pc:spChg>
      </pc:sldChg>
      <pc:sldChg chg="modSp new mod">
        <pc:chgData name="enzo varela macias" userId="28e8bbd065e56c27" providerId="LiveId" clId="{BD8FEA6F-FEFC-421A-A7B6-4AB682AA3E31}" dt="2021-06-09T03:12:48.373" v="63" actId="20577"/>
        <pc:sldMkLst>
          <pc:docMk/>
          <pc:sldMk cId="1252294417" sldId="262"/>
        </pc:sldMkLst>
        <pc:spChg chg="mod">
          <ac:chgData name="enzo varela macias" userId="28e8bbd065e56c27" providerId="LiveId" clId="{BD8FEA6F-FEFC-421A-A7B6-4AB682AA3E31}" dt="2021-06-09T03:12:48.373" v="63" actId="20577"/>
          <ac:spMkLst>
            <pc:docMk/>
            <pc:sldMk cId="1252294417" sldId="262"/>
            <ac:spMk id="2" creationId="{06188AAE-E968-422A-A8D2-F05007F3C7C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3C1A5-EE0E-405A-93D6-5B23518E04FD}" type="datetimeFigureOut">
              <a:rPr lang="es-CO" smtClean="0"/>
              <a:t>8/06/2021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1967C-5295-4FCD-9529-1EE641D90A40}" type="slidenum">
              <a:rPr lang="es-CO" smtClean="0"/>
              <a:t>‹Nº›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0069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3C1A5-EE0E-405A-93D6-5B23518E04FD}" type="datetimeFigureOut">
              <a:rPr lang="es-CO" smtClean="0"/>
              <a:t>8/06/2021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1967C-5295-4FCD-9529-1EE641D90A4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01991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3C1A5-EE0E-405A-93D6-5B23518E04FD}" type="datetimeFigureOut">
              <a:rPr lang="es-CO" smtClean="0"/>
              <a:t>8/06/2021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1967C-5295-4FCD-9529-1EE641D90A4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63620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3C1A5-EE0E-405A-93D6-5B23518E04FD}" type="datetimeFigureOut">
              <a:rPr lang="es-CO" smtClean="0"/>
              <a:t>8/06/2021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1967C-5295-4FCD-9529-1EE641D90A4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46465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3C1A5-EE0E-405A-93D6-5B23518E04FD}" type="datetimeFigureOut">
              <a:rPr lang="es-CO" smtClean="0"/>
              <a:t>8/06/2021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1967C-5295-4FCD-9529-1EE641D90A40}" type="slidenum">
              <a:rPr lang="es-CO" smtClean="0"/>
              <a:t>‹Nº›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3064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3C1A5-EE0E-405A-93D6-5B23518E04FD}" type="datetimeFigureOut">
              <a:rPr lang="es-CO" smtClean="0"/>
              <a:t>8/06/2021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1967C-5295-4FCD-9529-1EE641D90A4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37691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3C1A5-EE0E-405A-93D6-5B23518E04FD}" type="datetimeFigureOut">
              <a:rPr lang="es-CO" smtClean="0"/>
              <a:t>8/06/2021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1967C-5295-4FCD-9529-1EE641D90A4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2029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3C1A5-EE0E-405A-93D6-5B23518E04FD}" type="datetimeFigureOut">
              <a:rPr lang="es-CO" smtClean="0"/>
              <a:t>8/06/2021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1967C-5295-4FCD-9529-1EE641D90A4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2837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3C1A5-EE0E-405A-93D6-5B23518E04FD}" type="datetimeFigureOut">
              <a:rPr lang="es-CO" smtClean="0"/>
              <a:t>8/06/2021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1967C-5295-4FCD-9529-1EE641D90A4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60471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383C1A5-EE0E-405A-93D6-5B23518E04FD}" type="datetimeFigureOut">
              <a:rPr lang="es-CO" smtClean="0"/>
              <a:t>8/06/2021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FD1967C-5295-4FCD-9529-1EE641D90A4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9204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3C1A5-EE0E-405A-93D6-5B23518E04FD}" type="datetimeFigureOut">
              <a:rPr lang="es-CO" smtClean="0"/>
              <a:t>8/06/2021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1967C-5295-4FCD-9529-1EE641D90A4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71699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383C1A5-EE0E-405A-93D6-5B23518E04FD}" type="datetimeFigureOut">
              <a:rPr lang="es-CO" smtClean="0"/>
              <a:t>8/06/2021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FD1967C-5295-4FCD-9529-1EE641D90A40}" type="slidenum">
              <a:rPr lang="es-CO" smtClean="0"/>
              <a:t>‹Nº›</a:t>
            </a:fld>
            <a:endParaRPr lang="es-CO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2336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CFC2343-772C-4445-8376-9B258F5E40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34" b="1239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6969638-CF0D-492F-A06F-781D420901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83839" y="1846441"/>
            <a:ext cx="4770701" cy="1689301"/>
          </a:xfrm>
        </p:spPr>
        <p:txBody>
          <a:bodyPr>
            <a:noAutofit/>
          </a:bodyPr>
          <a:lstStyle/>
          <a:p>
            <a:pPr algn="l"/>
            <a:r>
              <a:rPr lang="es-CO" dirty="0"/>
              <a:t> </a:t>
            </a:r>
            <a:br>
              <a:rPr lang="es-CO" sz="4400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</a:br>
            <a:r>
              <a:rPr lang="es-ES" sz="4000" b="1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Proyecto – Introducción a la Programación. </a:t>
            </a:r>
            <a:endParaRPr lang="es-CO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75D33A3-BA91-4487-AAD9-CFBC2D954F5B}"/>
              </a:ext>
            </a:extLst>
          </p:cNvPr>
          <p:cNvSpPr txBox="1"/>
          <p:nvPr/>
        </p:nvSpPr>
        <p:spPr>
          <a:xfrm>
            <a:off x="8806650" y="5859262"/>
            <a:ext cx="36487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Presentado por:</a:t>
            </a:r>
          </a:p>
          <a:p>
            <a:pPr marL="342900" indent="-342900">
              <a:buFont typeface="+mj-lt"/>
              <a:buAutoNum type="arabicPeriod"/>
            </a:pPr>
            <a:r>
              <a:rPr lang="es-CO" dirty="0"/>
              <a:t>Andrés Eduardo Guaca Gómez.</a:t>
            </a:r>
          </a:p>
          <a:p>
            <a:pPr marL="342900" indent="-342900">
              <a:buFont typeface="+mj-lt"/>
              <a:buAutoNum type="arabicPeriod"/>
            </a:pPr>
            <a:r>
              <a:rPr lang="es-CO" dirty="0"/>
              <a:t>Enzo Varela Macias.</a:t>
            </a:r>
          </a:p>
        </p:txBody>
      </p:sp>
    </p:spTree>
    <p:extLst>
      <p:ext uri="{BB962C8B-B14F-4D97-AF65-F5344CB8AC3E}">
        <p14:creationId xmlns:p14="http://schemas.microsoft.com/office/powerpoint/2010/main" val="1297500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F204F4-1E45-43EE-9481-3991BB73C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PRODUCTO.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689237-A95E-412E-9B16-5DEC8FE80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041043"/>
            <a:ext cx="10058400" cy="4023360"/>
          </a:xfrm>
        </p:spPr>
        <p:txBody>
          <a:bodyPr/>
          <a:lstStyle/>
          <a:p>
            <a:pPr algn="l">
              <a:buFont typeface="Wingdings" panose="05000000000000000000" pitchFamily="2" charset="2"/>
              <a:buChar char="q"/>
            </a:pPr>
            <a:r>
              <a:rPr lang="es-CO" dirty="0"/>
              <a:t> Es un </a:t>
            </a:r>
            <a:r>
              <a:rPr lang="es-CO" sz="1800" b="0" i="0" u="none" strike="noStrike" baseline="0" dirty="0">
                <a:solidFill>
                  <a:srgbClr val="000000"/>
                </a:solidFill>
              </a:rPr>
              <a:t>un Software </a:t>
            </a:r>
            <a:r>
              <a:rPr lang="es-CO" dirty="0"/>
              <a:t> creado en Python el cual realiza la acción de gestionar de manera adecuada  y sofisticada el parqueadero del edificio de parqueaderos de la Universidad Javeriana Cali.</a:t>
            </a:r>
          </a:p>
          <a:p>
            <a:pPr marL="0" indent="0" algn="l">
              <a:buNone/>
            </a:pPr>
            <a:endParaRPr lang="es-CO" dirty="0"/>
          </a:p>
          <a:p>
            <a:pPr algn="l">
              <a:buFont typeface="Wingdings" panose="05000000000000000000" pitchFamily="2" charset="2"/>
              <a:buChar char="q"/>
            </a:pPr>
            <a:r>
              <a:rPr lang="es-CO" dirty="0"/>
              <a:t>En este el usuario contara con un menú de opciones donde el usuario podrá elegir lo que desea hacer, ya sea ingresar al campus, registrar un nuevo vehículo, entre otras.</a:t>
            </a:r>
          </a:p>
          <a:p>
            <a:pPr marL="0" indent="0" algn="l">
              <a:buNone/>
            </a:pPr>
            <a:endParaRPr lang="es-CO" dirty="0"/>
          </a:p>
          <a:p>
            <a:pPr algn="l">
              <a:buFont typeface="Wingdings" panose="05000000000000000000" pitchFamily="2" charset="2"/>
              <a:buChar char="q"/>
            </a:pPr>
            <a:r>
              <a:rPr lang="es-CO" dirty="0"/>
              <a:t>Además se generara un reporte que le ayudara a </a:t>
            </a:r>
            <a:r>
              <a:rPr lang="es-ES" dirty="0"/>
              <a:t>la Oficina de Servicios Generales de la Universidad a tener una base de datos para futuros proyectos.</a:t>
            </a:r>
            <a:endParaRPr lang="es-CO" dirty="0"/>
          </a:p>
          <a:p>
            <a:pPr algn="l">
              <a:buFont typeface="Wingdings" panose="05000000000000000000" pitchFamily="2" charset="2"/>
              <a:buChar char="q"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161715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302AB1-AD6A-40F5-9305-853761D16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CONCEPTOS APLICADOS.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FA582B-7F1E-48BC-8CE6-32D0A71F5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s-CO" dirty="0"/>
              <a:t>Uso de condicionales. </a:t>
            </a:r>
          </a:p>
          <a:p>
            <a:pPr marL="457200" indent="-457200">
              <a:buFont typeface="+mj-lt"/>
              <a:buAutoNum type="arabicPeriod"/>
            </a:pPr>
            <a:r>
              <a:rPr lang="es-CO" dirty="0"/>
              <a:t>Utilización del ciclo </a:t>
            </a:r>
            <a:r>
              <a:rPr lang="es-CO" dirty="0" err="1"/>
              <a:t>For</a:t>
            </a:r>
            <a:r>
              <a:rPr lang="es-CO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s-CO" dirty="0"/>
              <a:t>Utilización de input para el ingreso de la información.</a:t>
            </a:r>
          </a:p>
          <a:p>
            <a:pPr marL="457200" indent="-457200">
              <a:buFont typeface="+mj-lt"/>
              <a:buAutoNum type="arabicPeriod"/>
            </a:pPr>
            <a:r>
              <a:rPr lang="es-CO" dirty="0"/>
              <a:t>Uso del </a:t>
            </a:r>
            <a:r>
              <a:rPr lang="es-CO" dirty="0" err="1"/>
              <a:t>Debug</a:t>
            </a:r>
            <a:r>
              <a:rPr lang="es-CO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s-CO" dirty="0"/>
              <a:t>Instrucciones de control de ciclos.</a:t>
            </a:r>
          </a:p>
          <a:p>
            <a:pPr marL="457200" indent="-457200">
              <a:buFont typeface="+mj-lt"/>
              <a:buAutoNum type="arabicPeriod"/>
            </a:pPr>
            <a:r>
              <a:rPr lang="es-CO" dirty="0"/>
              <a:t>Uso de abstracción.</a:t>
            </a:r>
          </a:p>
          <a:p>
            <a:pPr marL="457200" indent="-457200">
              <a:buFont typeface="+mj-lt"/>
              <a:buAutoNum type="arabicPeriod"/>
            </a:pPr>
            <a:r>
              <a:rPr lang="es-CO" dirty="0"/>
              <a:t>Matrices.</a:t>
            </a:r>
          </a:p>
          <a:p>
            <a:pPr marL="457200" indent="-457200">
              <a:buFont typeface="+mj-lt"/>
              <a:buAutoNum type="arabicPeriod"/>
            </a:pPr>
            <a:r>
              <a:rPr lang="es-CO" dirty="0"/>
              <a:t>Diccionarios. </a:t>
            </a:r>
          </a:p>
          <a:p>
            <a:pPr marL="457200" indent="-457200">
              <a:buFont typeface="+mj-lt"/>
              <a:buAutoNum type="arabicPeriod"/>
            </a:pPr>
            <a:r>
              <a:rPr lang="es-CO" dirty="0"/>
              <a:t>Manejo de archivos. </a:t>
            </a:r>
          </a:p>
          <a:p>
            <a:pPr marL="457200" indent="-457200">
              <a:buFont typeface="+mj-lt"/>
              <a:buAutoNum type="arabicPeriod"/>
            </a:pPr>
            <a:r>
              <a:rPr lang="es-CO" dirty="0"/>
              <a:t>Manejo de excepciones.</a:t>
            </a:r>
          </a:p>
          <a:p>
            <a:pPr marL="457200" indent="-457200">
              <a:buFont typeface="+mj-lt"/>
              <a:buAutoNum type="arabicPeriod"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905493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F27D2D-00CC-4FF3-8B4D-EC59150CF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PRINCIPALES DIFICULTADES.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974A22-394B-411C-B12B-3EC91BF63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ES" dirty="0"/>
          </a:p>
          <a:p>
            <a:pPr>
              <a:buFont typeface="Wingdings" panose="05000000000000000000" pitchFamily="2" charset="2"/>
              <a:buChar char="q"/>
            </a:pPr>
            <a:r>
              <a:rPr lang="es-ES" dirty="0"/>
              <a:t>La importación de datos a la base de las personas que ingresaban o registraban los vehículos.</a:t>
            </a:r>
          </a:p>
          <a:p>
            <a:pPr marL="0" indent="0">
              <a:buNone/>
            </a:pPr>
            <a:r>
              <a:rPr lang="es-ES" dirty="0"/>
              <a:t>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ES" dirty="0"/>
              <a:t>Al momento de enumerar y llamar de forma </a:t>
            </a:r>
            <a:r>
              <a:rPr lang="es-ES" dirty="0" err="1"/>
              <a:t>A,B,C,D,E</a:t>
            </a:r>
            <a:r>
              <a:rPr lang="es-ES" dirty="0"/>
              <a:t>  los pisos y columnas del parqueadero.</a:t>
            </a:r>
          </a:p>
          <a:p>
            <a:pPr marL="0" indent="0">
              <a:buNone/>
            </a:pPr>
            <a:endParaRPr lang="es-ES" dirty="0"/>
          </a:p>
          <a:p>
            <a:pPr>
              <a:buFont typeface="Wingdings" panose="05000000000000000000" pitchFamily="2" charset="2"/>
              <a:buChar char="q"/>
            </a:pPr>
            <a:r>
              <a:rPr lang="es-ES" dirty="0"/>
              <a:t>En el manejo de archivos.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>
              <a:buFont typeface="Wingdings" panose="05000000000000000000" pitchFamily="2" charset="2"/>
              <a:buChar char="q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71344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019D65-4E0F-456E-85B6-C4EBB84BC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s-CO" sz="3600" b="0" i="0" u="none" strike="noStrike" baseline="0" dirty="0">
                <a:solidFill>
                  <a:srgbClr val="000000"/>
                </a:solidFill>
              </a:rPr>
            </a:br>
            <a:r>
              <a:rPr lang="es-CO" sz="3600" b="0" i="0" u="none" strike="noStrike" baseline="0" dirty="0">
                <a:solidFill>
                  <a:srgbClr val="000000"/>
                </a:solidFill>
              </a:rPr>
              <a:t>APRENDIZAJES.</a:t>
            </a:r>
            <a:endParaRPr lang="es-CO" sz="80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742FAFC-71EA-49E0-BEBB-B1EA329BD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316250"/>
            <a:ext cx="10058400" cy="4023360"/>
          </a:xfrm>
        </p:spPr>
        <p:txBody>
          <a:bodyPr/>
          <a:lstStyle/>
          <a:p>
            <a:pPr marL="0" indent="0">
              <a:buNone/>
            </a:pPr>
            <a:r>
              <a:rPr lang="es-CO" dirty="0"/>
              <a:t>Los aprendizajes que nos deja este proyecto son:</a:t>
            </a:r>
          </a:p>
          <a:p>
            <a:pPr marL="0" indent="0">
              <a:buNone/>
            </a:pPr>
            <a:endParaRPr lang="es-CO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s-CO" dirty="0"/>
              <a:t>Manejo mas efectivo de la abstracción.</a:t>
            </a:r>
          </a:p>
          <a:p>
            <a:pPr marL="201168" lvl="1" indent="0">
              <a:buNone/>
            </a:pPr>
            <a:endParaRPr lang="es-CO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s-CO" dirty="0"/>
              <a:t> Utilización de matrices en diferentes circunstancias. 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s-CO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s-CO" dirty="0"/>
              <a:t>Mejor manejo de archivos.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s-CO" dirty="0"/>
          </a:p>
          <a:p>
            <a:pPr marL="201168" lvl="1" indent="0">
              <a:buNone/>
            </a:pPr>
            <a:endParaRPr lang="es-CO" dirty="0"/>
          </a:p>
          <a:p>
            <a:pPr lvl="1">
              <a:buFont typeface="Wingdings" panose="05000000000000000000" pitchFamily="2" charset="2"/>
              <a:buChar char="§"/>
            </a:pPr>
            <a:endParaRPr lang="es-CO" dirty="0"/>
          </a:p>
          <a:p>
            <a:pPr lvl="1">
              <a:buFont typeface="Wingdings" panose="05000000000000000000" pitchFamily="2" charset="2"/>
              <a:buChar char="§"/>
            </a:pPr>
            <a:endParaRPr lang="es-CO" dirty="0"/>
          </a:p>
          <a:p>
            <a:pPr lvl="1">
              <a:buFont typeface="Wingdings" panose="05000000000000000000" pitchFamily="2" charset="2"/>
              <a:buChar char="§"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556438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EEFD54-45C0-4F71-96B1-499A9930D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s-CO" sz="4000" b="0" i="0" u="none" strike="noStrike" baseline="0" dirty="0">
                <a:solidFill>
                  <a:srgbClr val="000000"/>
                </a:solidFill>
              </a:rPr>
            </a:br>
            <a:r>
              <a:rPr lang="es-CO" sz="4000" b="0" i="0" u="none" strike="noStrike" baseline="0" dirty="0">
                <a:solidFill>
                  <a:srgbClr val="000000"/>
                </a:solidFill>
              </a:rPr>
              <a:t>CONCLUSIONES .</a:t>
            </a:r>
            <a:endParaRPr lang="es-CO" sz="88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1A491A-8F97-4453-96DA-DB9723A6C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316250"/>
            <a:ext cx="10058400" cy="4023360"/>
          </a:xfrm>
        </p:spPr>
        <p:txBody>
          <a:bodyPr/>
          <a:lstStyle/>
          <a:p>
            <a:r>
              <a:rPr lang="es-CO" dirty="0"/>
              <a:t>Este proyecto nos sirvió de experiencia además nos ayudo a reforzar cada uno de los temas vistos en clase y llevándonos un grado de dificultad más altos. También practicamos de manera directa el tipo de proyectos que podremos desarrollar más adelante. </a:t>
            </a:r>
          </a:p>
          <a:p>
            <a:r>
              <a:rPr lang="es-CO" dirty="0"/>
              <a:t>Al utilizar cada uno de los temas vistos en clase y juntándolos con otros nos damos cuenta del gran alcance que tiene la programación y todas las acciones que podemos utilizar al momento de desarrollar un software. Cada una de las herramientas tienen una gran función y sin muchas de ellas seria imposible desarrollarlo de la mejor manera. 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75542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188AAE-E968-422A-A8D2-F05007F3C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Preguntas y Respuestas.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E1C639-C910-446E-B772-AE23281C6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5229441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1126</TotalTime>
  <Words>357</Words>
  <Application>Microsoft Office PowerPoint</Application>
  <PresentationFormat>Panorámica</PresentationFormat>
  <Paragraphs>44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Calibri</vt:lpstr>
      <vt:lpstr>Calibri Light</vt:lpstr>
      <vt:lpstr>Cambria</vt:lpstr>
      <vt:lpstr>Wingdings</vt:lpstr>
      <vt:lpstr>Retrospección</vt:lpstr>
      <vt:lpstr>  Proyecto – Introducción a la Programación. </vt:lpstr>
      <vt:lpstr>PRODUCTO.</vt:lpstr>
      <vt:lpstr>CONCEPTOS APLICADOS.</vt:lpstr>
      <vt:lpstr>PRINCIPALES DIFICULTADES.</vt:lpstr>
      <vt:lpstr> APRENDIZAJES.</vt:lpstr>
      <vt:lpstr> CONCLUSIONES .</vt:lpstr>
      <vt:lpstr>Preguntas y Respuestas.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– Introducción a la Programación.</dc:title>
  <dc:creator>ENZO VARELA MACIAS</dc:creator>
  <cp:lastModifiedBy>ENZO VARELA MACIAS</cp:lastModifiedBy>
  <cp:revision>12</cp:revision>
  <dcterms:created xsi:type="dcterms:W3CDTF">2021-06-06T21:19:49Z</dcterms:created>
  <dcterms:modified xsi:type="dcterms:W3CDTF">2021-06-09T03:12:53Z</dcterms:modified>
</cp:coreProperties>
</file>