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varela macias" userId="28e8bbd065e56c27" providerId="LiveId" clId="{BD8FEA6F-FEFC-421A-A7B6-4AB682AA3E31}"/>
    <pc:docChg chg="modSld">
      <pc:chgData name="enzo varela macias" userId="28e8bbd065e56c27" providerId="LiveId" clId="{BD8FEA6F-FEFC-421A-A7B6-4AB682AA3E31}" dt="2021-06-08T00:18:51.929" v="12" actId="20577"/>
      <pc:docMkLst>
        <pc:docMk/>
      </pc:docMkLst>
      <pc:sldChg chg="modSp mod">
        <pc:chgData name="enzo varela macias" userId="28e8bbd065e56c27" providerId="LiveId" clId="{BD8FEA6F-FEFC-421A-A7B6-4AB682AA3E31}" dt="2021-06-08T00:18:51.929" v="12" actId="20577"/>
        <pc:sldMkLst>
          <pc:docMk/>
          <pc:sldMk cId="375542738" sldId="261"/>
        </pc:sldMkLst>
        <pc:spChg chg="mod">
          <ac:chgData name="enzo varela macias" userId="28e8bbd065e56c27" providerId="LiveId" clId="{BD8FEA6F-FEFC-421A-A7B6-4AB682AA3E31}" dt="2021-06-08T00:18:51.929" v="12" actId="20577"/>
          <ac:spMkLst>
            <pc:docMk/>
            <pc:sldMk cId="375542738" sldId="261"/>
            <ac:spMk id="3" creationId="{E81A491A-8F97-4453-96DA-DB9723A6C8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6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4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6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4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6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83C1A5-EE0E-405A-93D6-5B23518E04FD}" type="datetimeFigureOut">
              <a:rPr lang="es-CO" smtClean="0"/>
              <a:t>7/06/2021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C2343-772C-4445-8376-9B258F5E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969638-CF0D-492F-A06F-781D42090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839" y="1846441"/>
            <a:ext cx="4770701" cy="1689301"/>
          </a:xfrm>
        </p:spPr>
        <p:txBody>
          <a:bodyPr>
            <a:noAutofit/>
          </a:bodyPr>
          <a:lstStyle/>
          <a:p>
            <a:pPr algn="l"/>
            <a:r>
              <a:rPr lang="es-CO" dirty="0"/>
              <a:t> </a:t>
            </a:r>
            <a:br>
              <a:rPr lang="es-CO" sz="44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s-ES" sz="4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Proyecto – Introducción a la Programación.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D33A3-BA91-4487-AAD9-CFBC2D954F5B}"/>
              </a:ext>
            </a:extLst>
          </p:cNvPr>
          <p:cNvSpPr txBox="1"/>
          <p:nvPr/>
        </p:nvSpPr>
        <p:spPr>
          <a:xfrm>
            <a:off x="8806650" y="5859262"/>
            <a:ext cx="364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Presentado por: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Andrés Eduardo Guaca </a:t>
            </a:r>
            <a:r>
              <a:rPr lang="es-CO" dirty="0" err="1"/>
              <a:t>Gomez</a:t>
            </a:r>
            <a:r>
              <a:rPr lang="es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Enzo Varela Macias.</a:t>
            </a:r>
          </a:p>
        </p:txBody>
      </p:sp>
    </p:spTree>
    <p:extLst>
      <p:ext uri="{BB962C8B-B14F-4D97-AF65-F5344CB8AC3E}">
        <p14:creationId xmlns:p14="http://schemas.microsoft.com/office/powerpoint/2010/main" val="12975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204F4-1E45-43EE-9481-3991BB73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PRODUCTO.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89237-A95E-412E-9B16-5DEC8FE8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1043"/>
            <a:ext cx="100584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 Es un </a:t>
            </a:r>
            <a:r>
              <a:rPr lang="es-CO" sz="1800" b="0" i="0" u="none" strike="noStrike" baseline="0" dirty="0">
                <a:solidFill>
                  <a:srgbClr val="000000"/>
                </a:solidFill>
              </a:rPr>
              <a:t>un Software </a:t>
            </a:r>
            <a:r>
              <a:rPr lang="es-CO" dirty="0"/>
              <a:t> creado en Python el cual realiza la acción de gestionar de manera adecuada  y sofisticada el parqueadero del edificio de parqueaderos de la Universidad Javeriana Cali.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En este el usuario contara con un menú de opciones donde el usuario podrá elegir lo que desea hacer, ya sea ingresar al campus, registrar un nuevo vehículo, entre otras.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Además se generara un reporte que le ayudara a </a:t>
            </a:r>
            <a:r>
              <a:rPr lang="es-ES" dirty="0"/>
              <a:t>la Oficina de Servicios Generales de la Universidad a tener una base de datos para futuros proyectos.</a:t>
            </a: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71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02AB1-AD6A-40F5-9305-853761D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APLICADOS.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A582B-7F1E-48BC-8CE6-32D0A71F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Uso de condicionales.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del ciclo </a:t>
            </a:r>
            <a:r>
              <a:rPr lang="es-CO" dirty="0" err="1"/>
              <a:t>For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 input para el ingreso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del </a:t>
            </a:r>
            <a:r>
              <a:rPr lang="es-CO" dirty="0" err="1"/>
              <a:t>Debug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Instrucciones de control de ciclos.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 abstracción.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Matrices.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Diccionarios.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Manejo de archivos. 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54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7D2D-00CC-4FF3-8B4D-EC59150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 DIFICULTADES.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74A22-394B-411C-B12B-3EC91BF6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La importación de datos a la base de las personas que ingresaban o registraban los vehículos.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Al momento de enumerar y llamar de forma </a:t>
            </a:r>
            <a:r>
              <a:rPr lang="es-ES" dirty="0" err="1"/>
              <a:t>A,B,C,D,E</a:t>
            </a:r>
            <a:r>
              <a:rPr lang="es-ES" dirty="0"/>
              <a:t>  los pisos y columnas del parqueadero.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En el manejo de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3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19D65-4E0F-456E-85B6-C4EBB84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3600" b="0" i="0" u="none" strike="noStrike" baseline="0" dirty="0">
                <a:solidFill>
                  <a:srgbClr val="000000"/>
                </a:solidFill>
              </a:rPr>
            </a:br>
            <a:r>
              <a:rPr lang="es-CO" sz="3600" b="0" i="0" u="none" strike="noStrike" baseline="0" dirty="0">
                <a:solidFill>
                  <a:srgbClr val="000000"/>
                </a:solidFill>
              </a:rPr>
              <a:t>APRENDIZAJES.</a:t>
            </a:r>
            <a:endParaRPr lang="es-CO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2FAFC-71EA-49E0-BEBB-B1EA329B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Los aprendizajes que nos deja este proyecto son:</a:t>
            </a:r>
          </a:p>
          <a:p>
            <a:pPr marL="0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Manejo mas efectivo de la abstracción.</a:t>
            </a:r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 Utilización de matrices en diferentes circunstancias.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Mejor manejo de archivos.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4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FD54-45C0-4F71-96B1-499A993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4000" b="0" i="0" u="none" strike="noStrike" baseline="0" dirty="0">
                <a:solidFill>
                  <a:srgbClr val="000000"/>
                </a:solidFill>
              </a:rPr>
            </a:br>
            <a:r>
              <a:rPr lang="es-CO" sz="4000" b="0" i="0" u="none" strike="noStrike" baseline="0" dirty="0">
                <a:solidFill>
                  <a:srgbClr val="000000"/>
                </a:solidFill>
              </a:rPr>
              <a:t>CONCLUSIONES .</a:t>
            </a:r>
            <a:endParaRPr lang="es-CO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A491A-8F97-4453-96DA-DB9723A6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r>
              <a:rPr lang="es-CO" dirty="0"/>
              <a:t>Este proyecto nos sirvió de experiencia además nos ayudo a reforzar cada uno de los temas vistos en clase y llevándonos un grado de dificultad más altos. También practicamos de manera directa el tipo de proyectos que podremos desarrollar más adelante. </a:t>
            </a:r>
          </a:p>
          <a:p>
            <a:r>
              <a:rPr lang="es-CO" dirty="0"/>
              <a:t>Al utilizar cada uno de los temas vistos en clase y juntándolos con otros nos damos cuenta del gran alcance que tiene la programación y todas las acciones que podemos utilizar al momento de desarrollar un software. Cada una de las herramientas tienen una gran función y sin muchas de ellas seria imposible desarrollarlo de la mejor manera.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542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1114</TotalTime>
  <Words>349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</vt:lpstr>
      <vt:lpstr>Wingdings</vt:lpstr>
      <vt:lpstr>Retrospección</vt:lpstr>
      <vt:lpstr>  Proyecto – Introducción a la Programación. </vt:lpstr>
      <vt:lpstr>PRODUCTO.</vt:lpstr>
      <vt:lpstr>CONCEPTOS APLICADOS.</vt:lpstr>
      <vt:lpstr>PRINCIPALES DIFICULTADES.</vt:lpstr>
      <vt:lpstr> APRENDIZAJES.</vt:lpstr>
      <vt:lpstr> CONCLUSIONES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– Introducción a la Programación.</dc:title>
  <dc:creator>ENZO VARELA MACIAS</dc:creator>
  <cp:lastModifiedBy>ENZO VARELA MACIAS</cp:lastModifiedBy>
  <cp:revision>12</cp:revision>
  <dcterms:created xsi:type="dcterms:W3CDTF">2021-06-06T21:19:49Z</dcterms:created>
  <dcterms:modified xsi:type="dcterms:W3CDTF">2021-06-08T00:19:11Z</dcterms:modified>
</cp:coreProperties>
</file>