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1" r:id="rId3"/>
    <p:sldId id="368" r:id="rId4"/>
    <p:sldId id="370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18" r:id="rId18"/>
    <p:sldId id="417" r:id="rId19"/>
    <p:sldId id="416" r:id="rId20"/>
    <p:sldId id="303" r:id="rId21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7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B050"/>
    <a:srgbClr val="7030A0"/>
    <a:srgbClr val="66CCFF"/>
    <a:srgbClr val="33CC33"/>
    <a:srgbClr val="CC99FF"/>
    <a:srgbClr val="C1C1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6661" autoAdjust="0"/>
  </p:normalViewPr>
  <p:slideViewPr>
    <p:cSldViewPr showGuides="1">
      <p:cViewPr varScale="1">
        <p:scale>
          <a:sx n="71" d="100"/>
          <a:sy n="71" d="100"/>
        </p:scale>
        <p:origin x="1476" y="60"/>
      </p:cViewPr>
      <p:guideLst>
        <p:guide orient="horz" pos="2160"/>
        <p:guide pos="1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B52932-5038-4F53-8D48-E3132157355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l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l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BEE5510F-5AF7-44AA-939F-E92F2F62DB6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55490A-2E60-4A80-98E7-FC1367F42058}" type="slidenum">
              <a:rPr lang="es-AR" altLang="en-US" smtClean="0"/>
              <a:pPr/>
              <a:t>9</a:t>
            </a:fld>
            <a:endParaRPr lang="es-A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BEB25-05F8-48E1-8DF0-74BC86BE5ED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5040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60A09-FE74-430A-8055-5733126729A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931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7EAD0-7699-47AC-9D8D-8D3103924D7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9673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8028B-1D3D-4D23-A8BD-E16AECCB2BA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67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79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676C-A165-46FC-BFA5-A02E4889A46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945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4C5C8-B09F-4304-8456-895331C2047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100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8C99-39DF-461F-960C-CF6921289C7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42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A4EF-5FE8-47D8-9CF8-12BD5794C74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164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CDF2-25BC-4288-89BC-E47337E4D12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3302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0E3DE-A910-4CF8-BAFE-549E5365174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4820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ED39B-E083-46A3-BB67-87311FAE7BC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12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B1B0FA4-9898-43B9-ACD0-8421BB760CB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51" r:id="rId11"/>
    <p:sldLayoutId id="214748416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TPN°9: CLASIFICACIÓN</a:t>
            </a:r>
          </a:p>
        </p:txBody>
      </p:sp>
      <p:pic>
        <p:nvPicPr>
          <p:cNvPr id="15363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97"/>
          <p:cNvGrpSpPr>
            <a:grpSpLocks/>
          </p:cNvGrpSpPr>
          <p:nvPr/>
        </p:nvGrpSpPr>
        <p:grpSpPr bwMode="auto">
          <a:xfrm>
            <a:off x="438150" y="1557338"/>
            <a:ext cx="836613" cy="1179512"/>
            <a:chOff x="302" y="2750"/>
            <a:chExt cx="527" cy="743"/>
          </a:xfrm>
        </p:grpSpPr>
        <p:sp>
          <p:nvSpPr>
            <p:cNvPr id="25835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5836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5837" name="AutoShape 156"/>
            <p:cNvCxnSpPr>
              <a:cxnSpLocks noChangeShapeType="1"/>
              <a:stCxn id="25836" idx="2"/>
              <a:endCxn id="25826" idx="0"/>
            </p:cNvCxnSpPr>
            <p:nvPr/>
          </p:nvCxnSpPr>
          <p:spPr bwMode="auto">
            <a:xfrm rot="5400000">
              <a:off x="264" y="3236"/>
              <a:ext cx="295" cy="21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3" name="Group 196"/>
          <p:cNvGrpSpPr>
            <a:grpSpLocks/>
          </p:cNvGrpSpPr>
          <p:nvPr/>
        </p:nvGrpSpPr>
        <p:grpSpPr bwMode="auto">
          <a:xfrm>
            <a:off x="1001713" y="1924050"/>
            <a:ext cx="7315200" cy="817563"/>
            <a:chOff x="657" y="2979"/>
            <a:chExt cx="4608" cy="515"/>
          </a:xfrm>
        </p:grpSpPr>
        <p:sp>
          <p:nvSpPr>
            <p:cNvPr id="25833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5834" name="AutoShape 157"/>
            <p:cNvCxnSpPr>
              <a:cxnSpLocks noChangeShapeType="1"/>
              <a:stCxn id="25833" idx="2"/>
              <a:endCxn id="25816" idx="0"/>
            </p:cNvCxnSpPr>
            <p:nvPr/>
          </p:nvCxnSpPr>
          <p:spPr bwMode="auto">
            <a:xfrm rot="16200000" flipH="1">
              <a:off x="2881" y="1110"/>
              <a:ext cx="296" cy="44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4" name="Group 185"/>
          <p:cNvGrpSpPr>
            <a:grpSpLocks/>
          </p:cNvGrpSpPr>
          <p:nvPr/>
        </p:nvGrpSpPr>
        <p:grpSpPr bwMode="auto">
          <a:xfrm>
            <a:off x="179388" y="2735263"/>
            <a:ext cx="1690687" cy="508000"/>
            <a:chOff x="654" y="3385"/>
            <a:chExt cx="1509" cy="320"/>
          </a:xfrm>
        </p:grpSpPr>
        <p:grpSp>
          <p:nvGrpSpPr>
            <p:cNvPr id="25824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5831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832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825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26" name="Text Box 129"/>
            <p:cNvSpPr txBox="1">
              <a:spLocks noChangeArrowheads="1"/>
            </p:cNvSpPr>
            <p:nvPr/>
          </p:nvSpPr>
          <p:spPr bwMode="auto">
            <a:xfrm>
              <a:off x="662" y="3385"/>
              <a:ext cx="4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342</a:t>
              </a:r>
              <a:endParaRPr lang="es-ES" altLang="en-US" sz="1600"/>
            </a:p>
          </p:txBody>
        </p:sp>
        <p:grpSp>
          <p:nvGrpSpPr>
            <p:cNvPr id="25827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5829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830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828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123</a:t>
              </a:r>
            </a:p>
          </p:txBody>
        </p:sp>
      </p:grpSp>
      <p:grpSp>
        <p:nvGrpSpPr>
          <p:cNvPr id="25605" name="Group 186"/>
          <p:cNvGrpSpPr>
            <a:grpSpLocks/>
          </p:cNvGrpSpPr>
          <p:nvPr/>
        </p:nvGrpSpPr>
        <p:grpSpPr bwMode="auto">
          <a:xfrm>
            <a:off x="1785938" y="2743200"/>
            <a:ext cx="962025" cy="508000"/>
            <a:chOff x="2098" y="3385"/>
            <a:chExt cx="1054" cy="320"/>
          </a:xfrm>
        </p:grpSpPr>
        <p:sp>
          <p:nvSpPr>
            <p:cNvPr id="25818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19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822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823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820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21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30</a:t>
              </a:r>
              <a:endParaRPr lang="es-ES" altLang="en-US" sz="1600"/>
            </a:p>
          </p:txBody>
        </p:sp>
      </p:grpSp>
      <p:grpSp>
        <p:nvGrpSpPr>
          <p:cNvPr id="25606" name="Group 130"/>
          <p:cNvGrpSpPr>
            <a:grpSpLocks/>
          </p:cNvGrpSpPr>
          <p:nvPr/>
        </p:nvGrpSpPr>
        <p:grpSpPr bwMode="auto">
          <a:xfrm>
            <a:off x="8026400" y="2743200"/>
            <a:ext cx="1063625" cy="604838"/>
            <a:chOff x="1659" y="3022"/>
            <a:chExt cx="949" cy="381"/>
          </a:xfrm>
        </p:grpSpPr>
        <p:grpSp>
          <p:nvGrpSpPr>
            <p:cNvPr id="25806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5808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5816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817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5809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5810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811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581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13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14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15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5807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25607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5608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grpSp>
        <p:nvGrpSpPr>
          <p:cNvPr id="25609" name="Group 186"/>
          <p:cNvGrpSpPr>
            <a:grpSpLocks/>
          </p:cNvGrpSpPr>
          <p:nvPr/>
        </p:nvGrpSpPr>
        <p:grpSpPr bwMode="auto">
          <a:xfrm>
            <a:off x="2752725" y="2743200"/>
            <a:ext cx="931863" cy="508000"/>
            <a:chOff x="2321" y="3385"/>
            <a:chExt cx="831" cy="320"/>
          </a:xfrm>
        </p:grpSpPr>
        <p:grpSp>
          <p:nvGrpSpPr>
            <p:cNvPr id="25801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80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805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80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5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410</a:t>
              </a:r>
              <a:endParaRPr lang="es-ES" altLang="en-US" sz="1600"/>
            </a:p>
          </p:txBody>
        </p:sp>
      </p:grpSp>
      <p:grpSp>
        <p:nvGrpSpPr>
          <p:cNvPr id="25610" name="Group 186"/>
          <p:cNvGrpSpPr>
            <a:grpSpLocks/>
          </p:cNvGrpSpPr>
          <p:nvPr/>
        </p:nvGrpSpPr>
        <p:grpSpPr bwMode="auto">
          <a:xfrm>
            <a:off x="3684588" y="2738438"/>
            <a:ext cx="823912" cy="508000"/>
            <a:chOff x="2321" y="3385"/>
            <a:chExt cx="831" cy="320"/>
          </a:xfrm>
        </p:grpSpPr>
        <p:grpSp>
          <p:nvGrpSpPr>
            <p:cNvPr id="25796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79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800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79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9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</a:t>
              </a:r>
              <a:endParaRPr lang="es-ES" altLang="en-US" sz="1600"/>
            </a:p>
          </p:txBody>
        </p:sp>
      </p:grpSp>
      <p:grpSp>
        <p:nvGrpSpPr>
          <p:cNvPr id="25611" name="Group 186"/>
          <p:cNvGrpSpPr>
            <a:grpSpLocks/>
          </p:cNvGrpSpPr>
          <p:nvPr/>
        </p:nvGrpSpPr>
        <p:grpSpPr bwMode="auto">
          <a:xfrm>
            <a:off x="4494213" y="2738438"/>
            <a:ext cx="931862" cy="508000"/>
            <a:chOff x="2321" y="3385"/>
            <a:chExt cx="831" cy="320"/>
          </a:xfrm>
        </p:grpSpPr>
        <p:grpSp>
          <p:nvGrpSpPr>
            <p:cNvPr id="25791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79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795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79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9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242</a:t>
              </a:r>
              <a:endParaRPr lang="es-ES" altLang="en-US" sz="1600"/>
            </a:p>
          </p:txBody>
        </p:sp>
      </p:grpSp>
      <p:grpSp>
        <p:nvGrpSpPr>
          <p:cNvPr id="25612" name="Group 186"/>
          <p:cNvGrpSpPr>
            <a:grpSpLocks/>
          </p:cNvGrpSpPr>
          <p:nvPr/>
        </p:nvGrpSpPr>
        <p:grpSpPr bwMode="auto">
          <a:xfrm>
            <a:off x="5430838" y="2749550"/>
            <a:ext cx="931862" cy="508000"/>
            <a:chOff x="2321" y="3385"/>
            <a:chExt cx="831" cy="320"/>
          </a:xfrm>
        </p:grpSpPr>
        <p:grpSp>
          <p:nvGrpSpPr>
            <p:cNvPr id="25786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78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790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78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341</a:t>
              </a:r>
              <a:endParaRPr lang="es-ES" altLang="en-US" sz="1600"/>
            </a:p>
          </p:txBody>
        </p:sp>
      </p:grpSp>
      <p:grpSp>
        <p:nvGrpSpPr>
          <p:cNvPr id="25613" name="Group 186"/>
          <p:cNvGrpSpPr>
            <a:grpSpLocks/>
          </p:cNvGrpSpPr>
          <p:nvPr/>
        </p:nvGrpSpPr>
        <p:grpSpPr bwMode="auto">
          <a:xfrm>
            <a:off x="6353175" y="2735263"/>
            <a:ext cx="752475" cy="508000"/>
            <a:chOff x="2321" y="3385"/>
            <a:chExt cx="831" cy="320"/>
          </a:xfrm>
        </p:grpSpPr>
        <p:grpSp>
          <p:nvGrpSpPr>
            <p:cNvPr id="25781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78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785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78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grpSp>
        <p:nvGrpSpPr>
          <p:cNvPr id="25614" name="Group 186"/>
          <p:cNvGrpSpPr>
            <a:grpSpLocks/>
          </p:cNvGrpSpPr>
          <p:nvPr/>
        </p:nvGrpSpPr>
        <p:grpSpPr bwMode="auto">
          <a:xfrm>
            <a:off x="7127875" y="2749550"/>
            <a:ext cx="931863" cy="512763"/>
            <a:chOff x="2321" y="3382"/>
            <a:chExt cx="831" cy="323"/>
          </a:xfrm>
        </p:grpSpPr>
        <p:grpSp>
          <p:nvGrpSpPr>
            <p:cNvPr id="25776" name="Group 163"/>
            <p:cNvGrpSpPr>
              <a:grpSpLocks/>
            </p:cNvGrpSpPr>
            <p:nvPr/>
          </p:nvGrpSpPr>
          <p:grpSpPr bwMode="auto">
            <a:xfrm>
              <a:off x="2321" y="3382"/>
              <a:ext cx="689" cy="215"/>
              <a:chOff x="3141" y="3755"/>
              <a:chExt cx="1195" cy="362"/>
            </a:xfrm>
          </p:grpSpPr>
          <p:sp>
            <p:nvSpPr>
              <p:cNvPr id="2577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780" name="Rectangle 165"/>
              <p:cNvSpPr>
                <a:spLocks noChangeArrowheads="1"/>
              </p:cNvSpPr>
              <p:nvPr/>
            </p:nvSpPr>
            <p:spPr bwMode="auto">
              <a:xfrm>
                <a:off x="4036" y="3755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577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121</a:t>
              </a:r>
              <a:endParaRPr lang="es-ES" altLang="en-US" sz="1600"/>
            </a:p>
          </p:txBody>
        </p:sp>
      </p:grpSp>
      <p:sp>
        <p:nvSpPr>
          <p:cNvPr id="25615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25616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5447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CENTENAS</a:t>
            </a:r>
          </a:p>
        </p:txBody>
      </p:sp>
      <p:grpSp>
        <p:nvGrpSpPr>
          <p:cNvPr id="25617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5761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5762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5763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5764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5765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5766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7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8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9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0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1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5772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5773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5774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5775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grpSp>
        <p:nvGrpSpPr>
          <p:cNvPr id="25618" name="Group 225"/>
          <p:cNvGrpSpPr>
            <a:grpSpLocks/>
          </p:cNvGrpSpPr>
          <p:nvPr/>
        </p:nvGrpSpPr>
        <p:grpSpPr bwMode="auto">
          <a:xfrm>
            <a:off x="1328738" y="5359400"/>
            <a:ext cx="927100" cy="282575"/>
            <a:chOff x="3681" y="1957"/>
            <a:chExt cx="962" cy="360"/>
          </a:xfrm>
        </p:grpSpPr>
        <p:grpSp>
          <p:nvGrpSpPr>
            <p:cNvPr id="25757" name="Group 22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5759" name="Rectangle 22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760" name="Rectangle 22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758" name="Line 22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9" name="Text Box 230"/>
          <p:cNvSpPr txBox="1">
            <a:spLocks noChangeArrowheads="1"/>
          </p:cNvSpPr>
          <p:nvPr/>
        </p:nvSpPr>
        <p:spPr bwMode="auto">
          <a:xfrm>
            <a:off x="1258888" y="5341938"/>
            <a:ext cx="703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>
                <a:ea typeface="Angsana New" pitchFamily="18" charset="-120"/>
              </a:rPr>
              <a:t>342</a:t>
            </a:r>
          </a:p>
        </p:txBody>
      </p:sp>
      <p:grpSp>
        <p:nvGrpSpPr>
          <p:cNvPr id="25620" name="Grupo 145"/>
          <p:cNvGrpSpPr>
            <a:grpSpLocks/>
          </p:cNvGrpSpPr>
          <p:nvPr/>
        </p:nvGrpSpPr>
        <p:grpSpPr bwMode="auto">
          <a:xfrm>
            <a:off x="1292225" y="4462463"/>
            <a:ext cx="1011238" cy="392112"/>
            <a:chOff x="1637503" y="4959287"/>
            <a:chExt cx="1010397" cy="392906"/>
          </a:xfrm>
        </p:grpSpPr>
        <p:grpSp>
          <p:nvGrpSpPr>
            <p:cNvPr id="2575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5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5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5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sp>
        <p:nvSpPr>
          <p:cNvPr id="25621" name="AutoShape 251"/>
          <p:cNvSpPr>
            <a:spLocks noChangeArrowheads="1"/>
          </p:cNvSpPr>
          <p:nvPr/>
        </p:nvSpPr>
        <p:spPr bwMode="auto">
          <a:xfrm>
            <a:off x="268288" y="27463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22" name="AutoShape 251"/>
          <p:cNvSpPr>
            <a:spLocks noChangeArrowheads="1"/>
          </p:cNvSpPr>
          <p:nvPr/>
        </p:nvSpPr>
        <p:spPr bwMode="auto">
          <a:xfrm>
            <a:off x="1187450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23" name="Grupo 147"/>
          <p:cNvGrpSpPr>
            <a:grpSpLocks/>
          </p:cNvGrpSpPr>
          <p:nvPr/>
        </p:nvGrpSpPr>
        <p:grpSpPr bwMode="auto">
          <a:xfrm>
            <a:off x="1282700" y="4060825"/>
            <a:ext cx="1011238" cy="393700"/>
            <a:chOff x="1637503" y="4959287"/>
            <a:chExt cx="1010397" cy="392906"/>
          </a:xfrm>
        </p:grpSpPr>
        <p:grpSp>
          <p:nvGrpSpPr>
            <p:cNvPr id="25745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4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4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5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48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4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25624" name="AutoShape 251"/>
          <p:cNvSpPr>
            <a:spLocks noChangeArrowheads="1"/>
          </p:cNvSpPr>
          <p:nvPr/>
        </p:nvSpPr>
        <p:spPr bwMode="auto">
          <a:xfrm>
            <a:off x="2052638" y="27352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25" name="Grupo 155"/>
          <p:cNvGrpSpPr>
            <a:grpSpLocks/>
          </p:cNvGrpSpPr>
          <p:nvPr/>
        </p:nvGrpSpPr>
        <p:grpSpPr bwMode="auto">
          <a:xfrm>
            <a:off x="1246188" y="5810250"/>
            <a:ext cx="1009650" cy="393700"/>
            <a:chOff x="1637503" y="4959287"/>
            <a:chExt cx="1010397" cy="392906"/>
          </a:xfrm>
        </p:grpSpPr>
        <p:grpSp>
          <p:nvGrpSpPr>
            <p:cNvPr id="2573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4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4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4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4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4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410</a:t>
              </a:r>
            </a:p>
          </p:txBody>
        </p:sp>
      </p:grpSp>
      <p:sp>
        <p:nvSpPr>
          <p:cNvPr id="25626" name="AutoShape 251"/>
          <p:cNvSpPr>
            <a:spLocks noChangeArrowheads="1"/>
          </p:cNvSpPr>
          <p:nvPr/>
        </p:nvSpPr>
        <p:spPr bwMode="auto">
          <a:xfrm>
            <a:off x="2843213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27" name="Grupo 170"/>
          <p:cNvGrpSpPr>
            <a:grpSpLocks/>
          </p:cNvGrpSpPr>
          <p:nvPr/>
        </p:nvGrpSpPr>
        <p:grpSpPr bwMode="auto">
          <a:xfrm>
            <a:off x="2225675" y="4043363"/>
            <a:ext cx="1011238" cy="393700"/>
            <a:chOff x="1637503" y="4959287"/>
            <a:chExt cx="1010397" cy="392906"/>
          </a:xfrm>
        </p:grpSpPr>
        <p:grpSp>
          <p:nvGrpSpPr>
            <p:cNvPr id="2573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3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3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3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3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3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25628" name="AutoShape 251"/>
          <p:cNvSpPr>
            <a:spLocks noChangeArrowheads="1"/>
          </p:cNvSpPr>
          <p:nvPr/>
        </p:nvSpPr>
        <p:spPr bwMode="auto">
          <a:xfrm>
            <a:off x="3724275" y="27305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29" name="Grupo 178"/>
          <p:cNvGrpSpPr>
            <a:grpSpLocks/>
          </p:cNvGrpSpPr>
          <p:nvPr/>
        </p:nvGrpSpPr>
        <p:grpSpPr bwMode="auto">
          <a:xfrm>
            <a:off x="1292225" y="4884738"/>
            <a:ext cx="1011238" cy="393700"/>
            <a:chOff x="1637503" y="4959287"/>
            <a:chExt cx="1010397" cy="392906"/>
          </a:xfrm>
        </p:grpSpPr>
        <p:grpSp>
          <p:nvGrpSpPr>
            <p:cNvPr id="25727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2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3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3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30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2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242</a:t>
              </a:r>
            </a:p>
          </p:txBody>
        </p:sp>
      </p:grpSp>
      <p:sp>
        <p:nvSpPr>
          <p:cNvPr id="25630" name="AutoShape 251"/>
          <p:cNvSpPr>
            <a:spLocks noChangeArrowheads="1"/>
          </p:cNvSpPr>
          <p:nvPr/>
        </p:nvSpPr>
        <p:spPr bwMode="auto">
          <a:xfrm>
            <a:off x="4583113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31" name="Grupo 186"/>
          <p:cNvGrpSpPr>
            <a:grpSpLocks/>
          </p:cNvGrpSpPr>
          <p:nvPr/>
        </p:nvGrpSpPr>
        <p:grpSpPr bwMode="auto">
          <a:xfrm>
            <a:off x="2201863" y="5334000"/>
            <a:ext cx="1011237" cy="393700"/>
            <a:chOff x="1637503" y="4959287"/>
            <a:chExt cx="1010397" cy="392906"/>
          </a:xfrm>
        </p:grpSpPr>
        <p:grpSp>
          <p:nvGrpSpPr>
            <p:cNvPr id="2572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2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2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2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2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2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25632" name="AutoShape 251"/>
          <p:cNvSpPr>
            <a:spLocks noChangeArrowheads="1"/>
          </p:cNvSpPr>
          <p:nvPr/>
        </p:nvSpPr>
        <p:spPr bwMode="auto">
          <a:xfrm>
            <a:off x="5510213" y="27289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33" name="Grupo 194"/>
          <p:cNvGrpSpPr>
            <a:grpSpLocks/>
          </p:cNvGrpSpPr>
          <p:nvPr/>
        </p:nvGrpSpPr>
        <p:grpSpPr bwMode="auto">
          <a:xfrm>
            <a:off x="3170238" y="4052888"/>
            <a:ext cx="1009650" cy="393700"/>
            <a:chOff x="1637503" y="4959287"/>
            <a:chExt cx="1010397" cy="392906"/>
          </a:xfrm>
        </p:grpSpPr>
        <p:grpSp>
          <p:nvGrpSpPr>
            <p:cNvPr id="25715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1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1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2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18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1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5634" name="AutoShape 251"/>
          <p:cNvSpPr>
            <a:spLocks noChangeArrowheads="1"/>
          </p:cNvSpPr>
          <p:nvPr/>
        </p:nvSpPr>
        <p:spPr bwMode="auto">
          <a:xfrm>
            <a:off x="6410325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35" name="Grupo 202"/>
          <p:cNvGrpSpPr>
            <a:grpSpLocks/>
          </p:cNvGrpSpPr>
          <p:nvPr/>
        </p:nvGrpSpPr>
        <p:grpSpPr bwMode="auto">
          <a:xfrm>
            <a:off x="2230438" y="4445000"/>
            <a:ext cx="1011237" cy="393700"/>
            <a:chOff x="1637503" y="4959287"/>
            <a:chExt cx="1010397" cy="392906"/>
          </a:xfrm>
        </p:grpSpPr>
        <p:grpSp>
          <p:nvGrpSpPr>
            <p:cNvPr id="2570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1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1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1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1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1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sp>
        <p:nvSpPr>
          <p:cNvPr id="25636" name="AutoShape 251"/>
          <p:cNvSpPr>
            <a:spLocks noChangeArrowheads="1"/>
          </p:cNvSpPr>
          <p:nvPr/>
        </p:nvSpPr>
        <p:spPr bwMode="auto">
          <a:xfrm>
            <a:off x="720090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5637" name="Grupo 210"/>
          <p:cNvGrpSpPr>
            <a:grpSpLocks/>
          </p:cNvGrpSpPr>
          <p:nvPr/>
        </p:nvGrpSpPr>
        <p:grpSpPr bwMode="auto">
          <a:xfrm>
            <a:off x="3133725" y="5334000"/>
            <a:ext cx="1011238" cy="393700"/>
            <a:chOff x="1637503" y="4959287"/>
            <a:chExt cx="1010397" cy="392906"/>
          </a:xfrm>
        </p:grpSpPr>
        <p:grpSp>
          <p:nvGrpSpPr>
            <p:cNvPr id="2570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570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5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570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70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sp>
        <p:nvSpPr>
          <p:cNvPr id="25638" name="AutoShape 251"/>
          <p:cNvSpPr>
            <a:spLocks noChangeArrowheads="1"/>
          </p:cNvSpPr>
          <p:nvPr/>
        </p:nvSpPr>
        <p:spPr bwMode="auto">
          <a:xfrm>
            <a:off x="814705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39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64163" y="6094413"/>
            <a:ext cx="2962275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25641" name="Grupo 243"/>
          <p:cNvGrpSpPr>
            <a:grpSpLocks/>
          </p:cNvGrpSpPr>
          <p:nvPr/>
        </p:nvGrpSpPr>
        <p:grpSpPr bwMode="auto">
          <a:xfrm>
            <a:off x="5630863" y="4238625"/>
            <a:ext cx="2897187" cy="409575"/>
            <a:chOff x="5631637" y="4238063"/>
            <a:chExt cx="2897083" cy="410485"/>
          </a:xfrm>
        </p:grpSpPr>
        <p:grpSp>
          <p:nvGrpSpPr>
            <p:cNvPr id="25682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5697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99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5701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5702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5700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98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30</a:t>
                </a:r>
              </a:p>
            </p:txBody>
          </p:sp>
        </p:grpSp>
        <p:grpSp>
          <p:nvGrpSpPr>
            <p:cNvPr id="25683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5691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93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569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569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5694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92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</a:t>
                </a:r>
              </a:p>
            </p:txBody>
          </p:sp>
        </p:grpSp>
        <p:grpSp>
          <p:nvGrpSpPr>
            <p:cNvPr id="25684" name="Grupo 235"/>
            <p:cNvGrpSpPr>
              <a:grpSpLocks/>
            </p:cNvGrpSpPr>
            <p:nvPr/>
          </p:nvGrpSpPr>
          <p:grpSpPr bwMode="auto">
            <a:xfrm>
              <a:off x="7518323" y="4247767"/>
              <a:ext cx="1010397" cy="392906"/>
              <a:chOff x="1637503" y="4959287"/>
              <a:chExt cx="1010397" cy="392906"/>
            </a:xfrm>
          </p:grpSpPr>
          <p:grpSp>
            <p:nvGrpSpPr>
              <p:cNvPr id="25685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87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5689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5690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5688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86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42</a:t>
                </a:r>
              </a:p>
            </p:txBody>
          </p:sp>
        </p:grpSp>
      </p:grpSp>
      <p:sp>
        <p:nvSpPr>
          <p:cNvPr id="25642" name="Text Box 152"/>
          <p:cNvSpPr txBox="1">
            <a:spLocks noChangeArrowheads="1"/>
          </p:cNvSpPr>
          <p:nvPr/>
        </p:nvSpPr>
        <p:spPr bwMode="auto">
          <a:xfrm>
            <a:off x="5148263" y="42783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</a:t>
            </a:r>
            <a:endParaRPr lang="es-ES" altLang="en-US" sz="2000"/>
          </a:p>
        </p:txBody>
      </p:sp>
      <p:sp>
        <p:nvSpPr>
          <p:cNvPr id="245" name="Text Box 152"/>
          <p:cNvSpPr txBox="1">
            <a:spLocks noChangeArrowheads="1"/>
          </p:cNvSpPr>
          <p:nvPr/>
        </p:nvSpPr>
        <p:spPr bwMode="auto">
          <a:xfrm>
            <a:off x="5148263" y="4862513"/>
            <a:ext cx="488950" cy="5191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5644" name="Grupo 273"/>
          <p:cNvGrpSpPr>
            <a:grpSpLocks/>
          </p:cNvGrpSpPr>
          <p:nvPr/>
        </p:nvGrpSpPr>
        <p:grpSpPr bwMode="auto">
          <a:xfrm>
            <a:off x="5648325" y="4891088"/>
            <a:ext cx="1947863" cy="409575"/>
            <a:chOff x="5647566" y="4891740"/>
            <a:chExt cx="1948770" cy="409468"/>
          </a:xfrm>
        </p:grpSpPr>
        <p:grpSp>
          <p:nvGrpSpPr>
            <p:cNvPr id="25668" name="Grupo 259"/>
            <p:cNvGrpSpPr>
              <a:grpSpLocks/>
            </p:cNvGrpSpPr>
            <p:nvPr/>
          </p:nvGrpSpPr>
          <p:grpSpPr bwMode="auto">
            <a:xfrm>
              <a:off x="5647566" y="4908302"/>
              <a:ext cx="1010397" cy="392906"/>
              <a:chOff x="1637503" y="4959287"/>
              <a:chExt cx="1010397" cy="392906"/>
            </a:xfrm>
          </p:grpSpPr>
          <p:grpSp>
            <p:nvGrpSpPr>
              <p:cNvPr id="25676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78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6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686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686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64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2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8596"/>
                <a:ext cx="703590" cy="39359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123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669" name="Grupo 266"/>
            <p:cNvGrpSpPr>
              <a:grpSpLocks/>
            </p:cNvGrpSpPr>
            <p:nvPr/>
          </p:nvGrpSpPr>
          <p:grpSpPr bwMode="auto">
            <a:xfrm>
              <a:off x="6585939" y="4891740"/>
              <a:ext cx="1010397" cy="392906"/>
              <a:chOff x="1637503" y="4959287"/>
              <a:chExt cx="1010397" cy="392906"/>
            </a:xfrm>
          </p:grpSpPr>
          <p:grpSp>
            <p:nvGrpSpPr>
              <p:cNvPr id="25670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72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71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8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9" name="Text Box 230"/>
              <p:cNvSpPr txBox="1">
                <a:spLocks noChangeArrowheads="1"/>
              </p:cNvSpPr>
              <p:nvPr/>
            </p:nvSpPr>
            <p:spPr bwMode="auto">
              <a:xfrm>
                <a:off x="1637780" y="4959287"/>
                <a:ext cx="703589" cy="39359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111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75" name="Text Box 152"/>
          <p:cNvSpPr txBox="1">
            <a:spLocks noChangeArrowheads="1"/>
          </p:cNvSpPr>
          <p:nvPr/>
        </p:nvSpPr>
        <p:spPr bwMode="auto">
          <a:xfrm>
            <a:off x="5162550" y="5502275"/>
            <a:ext cx="488950" cy="5191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5646" name="Grupo 311"/>
          <p:cNvGrpSpPr>
            <a:grpSpLocks/>
          </p:cNvGrpSpPr>
          <p:nvPr/>
        </p:nvGrpSpPr>
        <p:grpSpPr bwMode="auto">
          <a:xfrm>
            <a:off x="5648325" y="5553075"/>
            <a:ext cx="2897188" cy="403225"/>
            <a:chOff x="3482557" y="6038405"/>
            <a:chExt cx="2898322" cy="402902"/>
          </a:xfrm>
        </p:grpSpPr>
        <p:grpSp>
          <p:nvGrpSpPr>
            <p:cNvPr id="25648" name="Group 225"/>
            <p:cNvGrpSpPr>
              <a:grpSpLocks/>
            </p:cNvGrpSpPr>
            <p:nvPr/>
          </p:nvGrpSpPr>
          <p:grpSpPr bwMode="auto">
            <a:xfrm>
              <a:off x="3609572" y="6052549"/>
              <a:ext cx="927100" cy="282575"/>
              <a:chOff x="3681" y="1957"/>
              <a:chExt cx="962" cy="360"/>
            </a:xfrm>
          </p:grpSpPr>
          <p:grpSp>
            <p:nvGrpSpPr>
              <p:cNvPr id="2566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2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eaLnBrk="1" hangingPunct="1">
                    <a:defRPr/>
                  </a:pPr>
                  <a:endParaRPr lang="en-US" altLang="en-US" sz="200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3" y="2704"/>
                  <a:ext cx="179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9" name="Line 229"/>
              <p:cNvSpPr>
                <a:spLocks noChangeShapeType="1"/>
              </p:cNvSpPr>
              <p:nvPr/>
            </p:nvSpPr>
            <p:spPr bwMode="auto">
              <a:xfrm>
                <a:off x="4322" y="2117"/>
                <a:ext cx="3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2" name="Text Box 230"/>
            <p:cNvSpPr txBox="1">
              <a:spLocks noChangeArrowheads="1"/>
            </p:cNvSpPr>
            <p:nvPr/>
          </p:nvSpPr>
          <p:spPr bwMode="auto">
            <a:xfrm>
              <a:off x="3482557" y="6047922"/>
              <a:ext cx="703538" cy="3933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AR" altLang="en-US" sz="1600" dirty="0" smtClean="0">
                  <a:solidFill>
                    <a:schemeClr val="accent5">
                      <a:lumMod val="50000"/>
                    </a:schemeClr>
                  </a:solidFill>
                  <a:ea typeface="Angsana New" pitchFamily="18" charset="-120"/>
                </a:rPr>
                <a:t>342</a:t>
              </a:r>
              <a:endParaRPr lang="es-AR" altLang="en-US" sz="16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5650" name="Grupo 292"/>
            <p:cNvGrpSpPr>
              <a:grpSpLocks/>
            </p:cNvGrpSpPr>
            <p:nvPr/>
          </p:nvGrpSpPr>
          <p:grpSpPr bwMode="auto">
            <a:xfrm>
              <a:off x="4438821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5658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60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98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57" y="2703"/>
                    <a:ext cx="905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9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97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8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95" name="Text Box 230"/>
              <p:cNvSpPr txBox="1">
                <a:spLocks noChangeArrowheads="1"/>
              </p:cNvSpPr>
              <p:nvPr/>
            </p:nvSpPr>
            <p:spPr bwMode="auto">
              <a:xfrm>
                <a:off x="1637288" y="4959287"/>
                <a:ext cx="703538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651" name="Grupo 299"/>
            <p:cNvGrpSpPr>
              <a:grpSpLocks/>
            </p:cNvGrpSpPr>
            <p:nvPr/>
          </p:nvGrpSpPr>
          <p:grpSpPr bwMode="auto">
            <a:xfrm>
              <a:off x="5370482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5652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5654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0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0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04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8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2" name="Text Box 230"/>
              <p:cNvSpPr txBox="1">
                <a:spLocks noChangeArrowheads="1"/>
              </p:cNvSpPr>
              <p:nvPr/>
            </p:nvSpPr>
            <p:spPr bwMode="auto">
              <a:xfrm>
                <a:off x="1637855" y="4959287"/>
                <a:ext cx="703537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314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39" name="Título 1"/>
          <p:cNvSpPr txBox="1">
            <a:spLocks/>
          </p:cNvSpPr>
          <p:nvPr/>
        </p:nvSpPr>
        <p:spPr bwMode="auto">
          <a:xfrm>
            <a:off x="515938" y="11588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AR" altLang="en-US" kern="0" smtClean="0"/>
              <a:t>MSD RADIX SORT - EJEMPLO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26706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F1</a:t>
              </a:r>
              <a:endParaRPr lang="es-ES" altLang="en-US" sz="2000"/>
            </a:p>
          </p:txBody>
        </p:sp>
        <p:sp>
          <p:nvSpPr>
            <p:cNvPr id="26707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6708" name="AutoShape 156"/>
            <p:cNvCxnSpPr>
              <a:cxnSpLocks noChangeShapeType="1"/>
              <a:stCxn id="26707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27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6628" name="Group 196"/>
          <p:cNvGrpSpPr>
            <a:grpSpLocks/>
          </p:cNvGrpSpPr>
          <p:nvPr/>
        </p:nvGrpSpPr>
        <p:grpSpPr bwMode="auto">
          <a:xfrm>
            <a:off x="1001713" y="1924050"/>
            <a:ext cx="1454150" cy="817563"/>
            <a:chOff x="657" y="2979"/>
            <a:chExt cx="916" cy="515"/>
          </a:xfrm>
        </p:grpSpPr>
        <p:sp>
          <p:nvSpPr>
            <p:cNvPr id="26704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6705" name="AutoShape 157"/>
            <p:cNvCxnSpPr>
              <a:cxnSpLocks noChangeShapeType="1"/>
              <a:stCxn id="26704" idx="2"/>
              <a:endCxn id="26688" idx="0"/>
            </p:cNvCxnSpPr>
            <p:nvPr/>
          </p:nvCxnSpPr>
          <p:spPr bwMode="auto">
            <a:xfrm rot="16200000" flipH="1">
              <a:off x="1035" y="2956"/>
              <a:ext cx="296" cy="7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29" name="Group 185"/>
          <p:cNvGrpSpPr>
            <a:grpSpLocks/>
          </p:cNvGrpSpPr>
          <p:nvPr/>
        </p:nvGrpSpPr>
        <p:grpSpPr bwMode="auto">
          <a:xfrm>
            <a:off x="1154113" y="2735263"/>
            <a:ext cx="930275" cy="508000"/>
            <a:chOff x="654" y="3385"/>
            <a:chExt cx="831" cy="320"/>
          </a:xfrm>
        </p:grpSpPr>
        <p:grpSp>
          <p:nvGrpSpPr>
            <p:cNvPr id="26699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6702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703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6700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580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123</a:t>
              </a:r>
            </a:p>
          </p:txBody>
        </p:sp>
      </p:grpSp>
      <p:grpSp>
        <p:nvGrpSpPr>
          <p:cNvPr id="26630" name="Group 130"/>
          <p:cNvGrpSpPr>
            <a:grpSpLocks/>
          </p:cNvGrpSpPr>
          <p:nvPr/>
        </p:nvGrpSpPr>
        <p:grpSpPr bwMode="auto">
          <a:xfrm>
            <a:off x="2124075" y="2743200"/>
            <a:ext cx="1062038" cy="604838"/>
            <a:chOff x="1659" y="3022"/>
            <a:chExt cx="949" cy="381"/>
          </a:xfrm>
        </p:grpSpPr>
        <p:grpSp>
          <p:nvGrpSpPr>
            <p:cNvPr id="26687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6689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669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6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6690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6691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692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669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5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6688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111</a:t>
              </a:r>
              <a:endParaRPr lang="es-ES" altLang="en-US" sz="1600"/>
            </a:p>
          </p:txBody>
        </p:sp>
      </p:grpSp>
      <p:sp>
        <p:nvSpPr>
          <p:cNvPr id="26631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6632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26633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26634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034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DECENAS</a:t>
            </a:r>
          </a:p>
        </p:txBody>
      </p:sp>
      <p:grpSp>
        <p:nvGrpSpPr>
          <p:cNvPr id="26635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6672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6673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6674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6675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6676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6677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6683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6684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6685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6686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1247775" y="27670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2" name="Grupo 147"/>
          <p:cNvGrpSpPr>
            <a:grpSpLocks/>
          </p:cNvGrpSpPr>
          <p:nvPr/>
        </p:nvGrpSpPr>
        <p:grpSpPr bwMode="auto">
          <a:xfrm>
            <a:off x="1282700" y="4868863"/>
            <a:ext cx="1011238" cy="393700"/>
            <a:chOff x="1637503" y="4959287"/>
            <a:chExt cx="1010397" cy="392906"/>
          </a:xfrm>
        </p:grpSpPr>
        <p:grpSp>
          <p:nvGrpSpPr>
            <p:cNvPr id="2666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666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667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667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6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grpSp>
        <p:nvGrpSpPr>
          <p:cNvPr id="15" name="Grupo 170"/>
          <p:cNvGrpSpPr>
            <a:grpSpLocks/>
          </p:cNvGrpSpPr>
          <p:nvPr/>
        </p:nvGrpSpPr>
        <p:grpSpPr bwMode="auto">
          <a:xfrm>
            <a:off x="1258888" y="4491038"/>
            <a:ext cx="1011237" cy="392112"/>
            <a:chOff x="1637503" y="4959287"/>
            <a:chExt cx="1010397" cy="392906"/>
          </a:xfrm>
        </p:grpSpPr>
        <p:grpSp>
          <p:nvGrpSpPr>
            <p:cNvPr id="2666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666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666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666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6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80038" y="5246688"/>
            <a:ext cx="2963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c. Concatenar las filas</a:t>
            </a:r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AutoShape 251"/>
          <p:cNvSpPr>
            <a:spLocks noChangeArrowheads="1"/>
          </p:cNvSpPr>
          <p:nvPr/>
        </p:nvSpPr>
        <p:spPr bwMode="auto">
          <a:xfrm>
            <a:off x="2246313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9" name="Grupo 97"/>
          <p:cNvGrpSpPr>
            <a:grpSpLocks/>
          </p:cNvGrpSpPr>
          <p:nvPr/>
        </p:nvGrpSpPr>
        <p:grpSpPr bwMode="auto">
          <a:xfrm>
            <a:off x="5424488" y="5840413"/>
            <a:ext cx="1009650" cy="392112"/>
            <a:chOff x="1637503" y="4959287"/>
            <a:chExt cx="1010397" cy="392906"/>
          </a:xfrm>
        </p:grpSpPr>
        <p:grpSp>
          <p:nvGrpSpPr>
            <p:cNvPr id="2665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665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665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665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5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grpSp>
        <p:nvGrpSpPr>
          <p:cNvPr id="22" name="Grupo 122"/>
          <p:cNvGrpSpPr>
            <a:grpSpLocks/>
          </p:cNvGrpSpPr>
          <p:nvPr/>
        </p:nvGrpSpPr>
        <p:grpSpPr bwMode="auto">
          <a:xfrm>
            <a:off x="6367463" y="5821363"/>
            <a:ext cx="1009650" cy="393700"/>
            <a:chOff x="1637503" y="4959287"/>
            <a:chExt cx="1010397" cy="392906"/>
          </a:xfrm>
        </p:grpSpPr>
        <p:grpSp>
          <p:nvGrpSpPr>
            <p:cNvPr id="2664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665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665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665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sp>
        <p:nvSpPr>
          <p:cNvPr id="137" name="Text Box 152"/>
          <p:cNvSpPr txBox="1">
            <a:spLocks noChangeArrowheads="1"/>
          </p:cNvSpPr>
          <p:nvPr/>
        </p:nvSpPr>
        <p:spPr bwMode="auto">
          <a:xfrm>
            <a:off x="4932363" y="57896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1</a:t>
            </a:r>
            <a:endParaRPr lang="es-ES" altLang="en-US" sz="2000"/>
          </a:p>
        </p:txBody>
      </p:sp>
      <p:sp>
        <p:nvSpPr>
          <p:cNvPr id="138" name="AutoShape 251"/>
          <p:cNvSpPr>
            <a:spLocks noChangeArrowheads="1"/>
          </p:cNvSpPr>
          <p:nvPr/>
        </p:nvSpPr>
        <p:spPr bwMode="auto">
          <a:xfrm>
            <a:off x="1466850" y="44783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9" name="AutoShape 251"/>
          <p:cNvSpPr>
            <a:spLocks noChangeArrowheads="1"/>
          </p:cNvSpPr>
          <p:nvPr/>
        </p:nvSpPr>
        <p:spPr bwMode="auto">
          <a:xfrm>
            <a:off x="1476375" y="48688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137" grpId="0"/>
      <p:bldP spid="137" grpId="1"/>
      <p:bldP spid="138" grpId="0" animBg="1"/>
      <p:bldP spid="1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97"/>
          <p:cNvGrpSpPr>
            <a:grpSpLocks/>
          </p:cNvGrpSpPr>
          <p:nvPr/>
        </p:nvGrpSpPr>
        <p:grpSpPr bwMode="auto">
          <a:xfrm>
            <a:off x="438150" y="1557338"/>
            <a:ext cx="836613" cy="1179512"/>
            <a:chOff x="302" y="2750"/>
            <a:chExt cx="527" cy="743"/>
          </a:xfrm>
        </p:grpSpPr>
        <p:sp>
          <p:nvSpPr>
            <p:cNvPr id="27883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7884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7885" name="AutoShape 156"/>
            <p:cNvCxnSpPr>
              <a:cxnSpLocks noChangeShapeType="1"/>
              <a:stCxn id="27884" idx="2"/>
              <a:endCxn id="27874" idx="0"/>
            </p:cNvCxnSpPr>
            <p:nvPr/>
          </p:nvCxnSpPr>
          <p:spPr bwMode="auto">
            <a:xfrm rot="5400000">
              <a:off x="264" y="3236"/>
              <a:ext cx="295" cy="21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1" name="Group 196"/>
          <p:cNvGrpSpPr>
            <a:grpSpLocks/>
          </p:cNvGrpSpPr>
          <p:nvPr/>
        </p:nvGrpSpPr>
        <p:grpSpPr bwMode="auto">
          <a:xfrm>
            <a:off x="1001713" y="1924050"/>
            <a:ext cx="7315200" cy="817563"/>
            <a:chOff x="657" y="2979"/>
            <a:chExt cx="4608" cy="515"/>
          </a:xfrm>
        </p:grpSpPr>
        <p:sp>
          <p:nvSpPr>
            <p:cNvPr id="27881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7882" name="AutoShape 157"/>
            <p:cNvCxnSpPr>
              <a:cxnSpLocks noChangeShapeType="1"/>
              <a:stCxn id="27881" idx="2"/>
              <a:endCxn id="27864" idx="0"/>
            </p:cNvCxnSpPr>
            <p:nvPr/>
          </p:nvCxnSpPr>
          <p:spPr bwMode="auto">
            <a:xfrm rot="16200000" flipH="1">
              <a:off x="2881" y="1110"/>
              <a:ext cx="296" cy="44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2" name="Group 185"/>
          <p:cNvGrpSpPr>
            <a:grpSpLocks/>
          </p:cNvGrpSpPr>
          <p:nvPr/>
        </p:nvGrpSpPr>
        <p:grpSpPr bwMode="auto">
          <a:xfrm>
            <a:off x="179388" y="2735263"/>
            <a:ext cx="1690687" cy="508000"/>
            <a:chOff x="654" y="3385"/>
            <a:chExt cx="1509" cy="320"/>
          </a:xfrm>
        </p:grpSpPr>
        <p:grpSp>
          <p:nvGrpSpPr>
            <p:cNvPr id="27872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7879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80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73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4" name="Text Box 129"/>
            <p:cNvSpPr txBox="1">
              <a:spLocks noChangeArrowheads="1"/>
            </p:cNvSpPr>
            <p:nvPr/>
          </p:nvSpPr>
          <p:spPr bwMode="auto">
            <a:xfrm>
              <a:off x="662" y="3385"/>
              <a:ext cx="4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342</a:t>
              </a:r>
              <a:endParaRPr lang="es-ES" altLang="en-US" sz="1600"/>
            </a:p>
          </p:txBody>
        </p:sp>
        <p:grpSp>
          <p:nvGrpSpPr>
            <p:cNvPr id="27875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7877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78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76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123</a:t>
              </a:r>
            </a:p>
          </p:txBody>
        </p:sp>
      </p:grpSp>
      <p:grpSp>
        <p:nvGrpSpPr>
          <p:cNvPr id="27653" name="Group 186"/>
          <p:cNvGrpSpPr>
            <a:grpSpLocks/>
          </p:cNvGrpSpPr>
          <p:nvPr/>
        </p:nvGrpSpPr>
        <p:grpSpPr bwMode="auto">
          <a:xfrm>
            <a:off x="1785938" y="2743200"/>
            <a:ext cx="962025" cy="508000"/>
            <a:chOff x="2098" y="3385"/>
            <a:chExt cx="1054" cy="320"/>
          </a:xfrm>
        </p:grpSpPr>
        <p:sp>
          <p:nvSpPr>
            <p:cNvPr id="27866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867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70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71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68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9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30</a:t>
              </a:r>
              <a:endParaRPr lang="es-ES" altLang="en-US" sz="1600"/>
            </a:p>
          </p:txBody>
        </p:sp>
      </p:grpSp>
      <p:grpSp>
        <p:nvGrpSpPr>
          <p:cNvPr id="27654" name="Group 130"/>
          <p:cNvGrpSpPr>
            <a:grpSpLocks/>
          </p:cNvGrpSpPr>
          <p:nvPr/>
        </p:nvGrpSpPr>
        <p:grpSpPr bwMode="auto">
          <a:xfrm>
            <a:off x="8026400" y="2743200"/>
            <a:ext cx="1063625" cy="604838"/>
            <a:chOff x="1659" y="3022"/>
            <a:chExt cx="949" cy="381"/>
          </a:xfrm>
        </p:grpSpPr>
        <p:grpSp>
          <p:nvGrpSpPr>
            <p:cNvPr id="27854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7856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786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865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7857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7858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859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786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6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6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6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855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27655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7656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grpSp>
        <p:nvGrpSpPr>
          <p:cNvPr id="27657" name="Group 186"/>
          <p:cNvGrpSpPr>
            <a:grpSpLocks/>
          </p:cNvGrpSpPr>
          <p:nvPr/>
        </p:nvGrpSpPr>
        <p:grpSpPr bwMode="auto">
          <a:xfrm>
            <a:off x="2752725" y="2743200"/>
            <a:ext cx="931863" cy="508000"/>
            <a:chOff x="2321" y="3385"/>
            <a:chExt cx="831" cy="320"/>
          </a:xfrm>
        </p:grpSpPr>
        <p:grpSp>
          <p:nvGrpSpPr>
            <p:cNvPr id="27849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52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53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50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1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5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410</a:t>
              </a:r>
              <a:endParaRPr lang="es-ES" altLang="en-US" sz="1600"/>
            </a:p>
          </p:txBody>
        </p:sp>
      </p:grpSp>
      <p:grpSp>
        <p:nvGrpSpPr>
          <p:cNvPr id="27658" name="Group 186"/>
          <p:cNvGrpSpPr>
            <a:grpSpLocks/>
          </p:cNvGrpSpPr>
          <p:nvPr/>
        </p:nvGrpSpPr>
        <p:grpSpPr bwMode="auto">
          <a:xfrm>
            <a:off x="3684588" y="2738438"/>
            <a:ext cx="823912" cy="508000"/>
            <a:chOff x="2321" y="3385"/>
            <a:chExt cx="831" cy="320"/>
          </a:xfrm>
        </p:grpSpPr>
        <p:grpSp>
          <p:nvGrpSpPr>
            <p:cNvPr id="27844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47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48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45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6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</a:t>
              </a:r>
              <a:endParaRPr lang="es-ES" altLang="en-US" sz="1600"/>
            </a:p>
          </p:txBody>
        </p:sp>
      </p:grpSp>
      <p:grpSp>
        <p:nvGrpSpPr>
          <p:cNvPr id="27659" name="Group 186"/>
          <p:cNvGrpSpPr>
            <a:grpSpLocks/>
          </p:cNvGrpSpPr>
          <p:nvPr/>
        </p:nvGrpSpPr>
        <p:grpSpPr bwMode="auto">
          <a:xfrm>
            <a:off x="4494213" y="2738438"/>
            <a:ext cx="931862" cy="508000"/>
            <a:chOff x="2321" y="3385"/>
            <a:chExt cx="831" cy="320"/>
          </a:xfrm>
        </p:grpSpPr>
        <p:grpSp>
          <p:nvGrpSpPr>
            <p:cNvPr id="27839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42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43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40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1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242</a:t>
              </a:r>
              <a:endParaRPr lang="es-ES" altLang="en-US" sz="1600"/>
            </a:p>
          </p:txBody>
        </p:sp>
      </p:grpSp>
      <p:grpSp>
        <p:nvGrpSpPr>
          <p:cNvPr id="27660" name="Group 186"/>
          <p:cNvGrpSpPr>
            <a:grpSpLocks/>
          </p:cNvGrpSpPr>
          <p:nvPr/>
        </p:nvGrpSpPr>
        <p:grpSpPr bwMode="auto">
          <a:xfrm>
            <a:off x="5430838" y="2749550"/>
            <a:ext cx="931862" cy="508000"/>
            <a:chOff x="2321" y="3385"/>
            <a:chExt cx="831" cy="320"/>
          </a:xfrm>
        </p:grpSpPr>
        <p:grpSp>
          <p:nvGrpSpPr>
            <p:cNvPr id="27834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37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38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35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6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341</a:t>
              </a:r>
              <a:endParaRPr lang="es-ES" altLang="en-US" sz="1600"/>
            </a:p>
          </p:txBody>
        </p:sp>
      </p:grpSp>
      <p:grpSp>
        <p:nvGrpSpPr>
          <p:cNvPr id="27661" name="Group 186"/>
          <p:cNvGrpSpPr>
            <a:grpSpLocks/>
          </p:cNvGrpSpPr>
          <p:nvPr/>
        </p:nvGrpSpPr>
        <p:grpSpPr bwMode="auto">
          <a:xfrm>
            <a:off x="6353175" y="2735263"/>
            <a:ext cx="752475" cy="508000"/>
            <a:chOff x="2321" y="3385"/>
            <a:chExt cx="831" cy="320"/>
          </a:xfrm>
        </p:grpSpPr>
        <p:grpSp>
          <p:nvGrpSpPr>
            <p:cNvPr id="27829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7832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33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30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1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grpSp>
        <p:nvGrpSpPr>
          <p:cNvPr id="27662" name="Group 186"/>
          <p:cNvGrpSpPr>
            <a:grpSpLocks/>
          </p:cNvGrpSpPr>
          <p:nvPr/>
        </p:nvGrpSpPr>
        <p:grpSpPr bwMode="auto">
          <a:xfrm>
            <a:off x="7127875" y="2749550"/>
            <a:ext cx="931863" cy="512763"/>
            <a:chOff x="2321" y="3382"/>
            <a:chExt cx="831" cy="323"/>
          </a:xfrm>
        </p:grpSpPr>
        <p:grpSp>
          <p:nvGrpSpPr>
            <p:cNvPr id="27824" name="Group 163"/>
            <p:cNvGrpSpPr>
              <a:grpSpLocks/>
            </p:cNvGrpSpPr>
            <p:nvPr/>
          </p:nvGrpSpPr>
          <p:grpSpPr bwMode="auto">
            <a:xfrm>
              <a:off x="2321" y="3382"/>
              <a:ext cx="689" cy="215"/>
              <a:chOff x="3141" y="3755"/>
              <a:chExt cx="1195" cy="362"/>
            </a:xfrm>
          </p:grpSpPr>
          <p:sp>
            <p:nvSpPr>
              <p:cNvPr id="27827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828" name="Rectangle 165"/>
              <p:cNvSpPr>
                <a:spLocks noChangeArrowheads="1"/>
              </p:cNvSpPr>
              <p:nvPr/>
            </p:nvSpPr>
            <p:spPr bwMode="auto">
              <a:xfrm>
                <a:off x="4036" y="3755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825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6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121</a:t>
              </a:r>
              <a:endParaRPr lang="es-ES" altLang="en-US" sz="1600"/>
            </a:p>
          </p:txBody>
        </p:sp>
      </p:grpSp>
      <p:sp>
        <p:nvSpPr>
          <p:cNvPr id="27663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27664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5447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CENTENAS</a:t>
            </a:r>
          </a:p>
        </p:txBody>
      </p:sp>
      <p:grpSp>
        <p:nvGrpSpPr>
          <p:cNvPr id="27665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7809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7810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7811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7812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7813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7814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8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9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7820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7821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7822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7823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grpSp>
        <p:nvGrpSpPr>
          <p:cNvPr id="27666" name="Group 225"/>
          <p:cNvGrpSpPr>
            <a:grpSpLocks/>
          </p:cNvGrpSpPr>
          <p:nvPr/>
        </p:nvGrpSpPr>
        <p:grpSpPr bwMode="auto">
          <a:xfrm>
            <a:off x="1328738" y="5359400"/>
            <a:ext cx="927100" cy="282575"/>
            <a:chOff x="3681" y="1957"/>
            <a:chExt cx="962" cy="360"/>
          </a:xfrm>
        </p:grpSpPr>
        <p:grpSp>
          <p:nvGrpSpPr>
            <p:cNvPr id="27805" name="Group 22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7807" name="Rectangle 22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7808" name="Rectangle 22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806" name="Line 22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7" name="Text Box 230"/>
          <p:cNvSpPr txBox="1">
            <a:spLocks noChangeArrowheads="1"/>
          </p:cNvSpPr>
          <p:nvPr/>
        </p:nvSpPr>
        <p:spPr bwMode="auto">
          <a:xfrm>
            <a:off x="1258888" y="5341938"/>
            <a:ext cx="703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>
                <a:ea typeface="Angsana New" pitchFamily="18" charset="-120"/>
              </a:rPr>
              <a:t>342</a:t>
            </a:r>
          </a:p>
        </p:txBody>
      </p:sp>
      <p:grpSp>
        <p:nvGrpSpPr>
          <p:cNvPr id="27668" name="Grupo 145"/>
          <p:cNvGrpSpPr>
            <a:grpSpLocks/>
          </p:cNvGrpSpPr>
          <p:nvPr/>
        </p:nvGrpSpPr>
        <p:grpSpPr bwMode="auto">
          <a:xfrm>
            <a:off x="1292225" y="4462463"/>
            <a:ext cx="1011238" cy="392112"/>
            <a:chOff x="1637503" y="4959287"/>
            <a:chExt cx="1010397" cy="392906"/>
          </a:xfrm>
        </p:grpSpPr>
        <p:grpSp>
          <p:nvGrpSpPr>
            <p:cNvPr id="2779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80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80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80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80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0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sp>
        <p:nvSpPr>
          <p:cNvPr id="27669" name="AutoShape 251"/>
          <p:cNvSpPr>
            <a:spLocks noChangeArrowheads="1"/>
          </p:cNvSpPr>
          <p:nvPr/>
        </p:nvSpPr>
        <p:spPr bwMode="auto">
          <a:xfrm>
            <a:off x="268288" y="27463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70" name="AutoShape 251"/>
          <p:cNvSpPr>
            <a:spLocks noChangeArrowheads="1"/>
          </p:cNvSpPr>
          <p:nvPr/>
        </p:nvSpPr>
        <p:spPr bwMode="auto">
          <a:xfrm>
            <a:off x="1187450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71" name="Grupo 147"/>
          <p:cNvGrpSpPr>
            <a:grpSpLocks/>
          </p:cNvGrpSpPr>
          <p:nvPr/>
        </p:nvGrpSpPr>
        <p:grpSpPr bwMode="auto">
          <a:xfrm>
            <a:off x="1282700" y="4060825"/>
            <a:ext cx="1011238" cy="393700"/>
            <a:chOff x="1637503" y="4959287"/>
            <a:chExt cx="1010397" cy="392906"/>
          </a:xfrm>
        </p:grpSpPr>
        <p:grpSp>
          <p:nvGrpSpPr>
            <p:cNvPr id="2779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9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9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9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9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9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27672" name="AutoShape 251"/>
          <p:cNvSpPr>
            <a:spLocks noChangeArrowheads="1"/>
          </p:cNvSpPr>
          <p:nvPr/>
        </p:nvSpPr>
        <p:spPr bwMode="auto">
          <a:xfrm>
            <a:off x="2052638" y="27352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73" name="Grupo 155"/>
          <p:cNvGrpSpPr>
            <a:grpSpLocks/>
          </p:cNvGrpSpPr>
          <p:nvPr/>
        </p:nvGrpSpPr>
        <p:grpSpPr bwMode="auto">
          <a:xfrm>
            <a:off x="1246188" y="5810250"/>
            <a:ext cx="1009650" cy="393700"/>
            <a:chOff x="1637503" y="4959287"/>
            <a:chExt cx="1010397" cy="392906"/>
          </a:xfrm>
        </p:grpSpPr>
        <p:grpSp>
          <p:nvGrpSpPr>
            <p:cNvPr id="27787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8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9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9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90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8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410</a:t>
              </a:r>
            </a:p>
          </p:txBody>
        </p:sp>
      </p:grpSp>
      <p:sp>
        <p:nvSpPr>
          <p:cNvPr id="27674" name="AutoShape 251"/>
          <p:cNvSpPr>
            <a:spLocks noChangeArrowheads="1"/>
          </p:cNvSpPr>
          <p:nvPr/>
        </p:nvSpPr>
        <p:spPr bwMode="auto">
          <a:xfrm>
            <a:off x="2843213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75" name="Grupo 170"/>
          <p:cNvGrpSpPr>
            <a:grpSpLocks/>
          </p:cNvGrpSpPr>
          <p:nvPr/>
        </p:nvGrpSpPr>
        <p:grpSpPr bwMode="auto">
          <a:xfrm>
            <a:off x="2225675" y="4043363"/>
            <a:ext cx="1011238" cy="393700"/>
            <a:chOff x="1637503" y="4959287"/>
            <a:chExt cx="1010397" cy="392906"/>
          </a:xfrm>
        </p:grpSpPr>
        <p:grpSp>
          <p:nvGrpSpPr>
            <p:cNvPr id="2778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8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8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8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8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8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27676" name="AutoShape 251"/>
          <p:cNvSpPr>
            <a:spLocks noChangeArrowheads="1"/>
          </p:cNvSpPr>
          <p:nvPr/>
        </p:nvSpPr>
        <p:spPr bwMode="auto">
          <a:xfrm>
            <a:off x="3724275" y="27305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77" name="Grupo 178"/>
          <p:cNvGrpSpPr>
            <a:grpSpLocks/>
          </p:cNvGrpSpPr>
          <p:nvPr/>
        </p:nvGrpSpPr>
        <p:grpSpPr bwMode="auto">
          <a:xfrm>
            <a:off x="1292225" y="4884738"/>
            <a:ext cx="1011238" cy="393700"/>
            <a:chOff x="1637503" y="4959287"/>
            <a:chExt cx="1010397" cy="392906"/>
          </a:xfrm>
        </p:grpSpPr>
        <p:grpSp>
          <p:nvGrpSpPr>
            <p:cNvPr id="27775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7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7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8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78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7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242</a:t>
              </a:r>
            </a:p>
          </p:txBody>
        </p:sp>
      </p:grpSp>
      <p:sp>
        <p:nvSpPr>
          <p:cNvPr id="27678" name="AutoShape 251"/>
          <p:cNvSpPr>
            <a:spLocks noChangeArrowheads="1"/>
          </p:cNvSpPr>
          <p:nvPr/>
        </p:nvSpPr>
        <p:spPr bwMode="auto">
          <a:xfrm>
            <a:off x="4583113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79" name="Grupo 186"/>
          <p:cNvGrpSpPr>
            <a:grpSpLocks/>
          </p:cNvGrpSpPr>
          <p:nvPr/>
        </p:nvGrpSpPr>
        <p:grpSpPr bwMode="auto">
          <a:xfrm>
            <a:off x="2201863" y="5334000"/>
            <a:ext cx="1011237" cy="393700"/>
            <a:chOff x="1637503" y="4959287"/>
            <a:chExt cx="1010397" cy="392906"/>
          </a:xfrm>
        </p:grpSpPr>
        <p:grpSp>
          <p:nvGrpSpPr>
            <p:cNvPr id="2776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7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7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7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7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7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27680" name="AutoShape 251"/>
          <p:cNvSpPr>
            <a:spLocks noChangeArrowheads="1"/>
          </p:cNvSpPr>
          <p:nvPr/>
        </p:nvSpPr>
        <p:spPr bwMode="auto">
          <a:xfrm>
            <a:off x="5510213" y="27289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81" name="Grupo 194"/>
          <p:cNvGrpSpPr>
            <a:grpSpLocks/>
          </p:cNvGrpSpPr>
          <p:nvPr/>
        </p:nvGrpSpPr>
        <p:grpSpPr bwMode="auto">
          <a:xfrm>
            <a:off x="3170238" y="4052888"/>
            <a:ext cx="1009650" cy="393700"/>
            <a:chOff x="1637503" y="4959287"/>
            <a:chExt cx="1010397" cy="392906"/>
          </a:xfrm>
        </p:grpSpPr>
        <p:grpSp>
          <p:nvGrpSpPr>
            <p:cNvPr id="2776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6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6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6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6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7682" name="AutoShape 251"/>
          <p:cNvSpPr>
            <a:spLocks noChangeArrowheads="1"/>
          </p:cNvSpPr>
          <p:nvPr/>
        </p:nvSpPr>
        <p:spPr bwMode="auto">
          <a:xfrm>
            <a:off x="6410325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83" name="Grupo 202"/>
          <p:cNvGrpSpPr>
            <a:grpSpLocks/>
          </p:cNvGrpSpPr>
          <p:nvPr/>
        </p:nvGrpSpPr>
        <p:grpSpPr bwMode="auto">
          <a:xfrm>
            <a:off x="2230438" y="4445000"/>
            <a:ext cx="1011237" cy="393700"/>
            <a:chOff x="1637503" y="4959287"/>
            <a:chExt cx="1010397" cy="392906"/>
          </a:xfrm>
        </p:grpSpPr>
        <p:grpSp>
          <p:nvGrpSpPr>
            <p:cNvPr id="27757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5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6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6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60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5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sp>
        <p:nvSpPr>
          <p:cNvPr id="27684" name="AutoShape 251"/>
          <p:cNvSpPr>
            <a:spLocks noChangeArrowheads="1"/>
          </p:cNvSpPr>
          <p:nvPr/>
        </p:nvSpPr>
        <p:spPr bwMode="auto">
          <a:xfrm>
            <a:off x="720090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85" name="Grupo 210"/>
          <p:cNvGrpSpPr>
            <a:grpSpLocks/>
          </p:cNvGrpSpPr>
          <p:nvPr/>
        </p:nvGrpSpPr>
        <p:grpSpPr bwMode="auto">
          <a:xfrm>
            <a:off x="3133725" y="5334000"/>
            <a:ext cx="1011238" cy="393700"/>
            <a:chOff x="1637503" y="4959287"/>
            <a:chExt cx="1010397" cy="392906"/>
          </a:xfrm>
        </p:grpSpPr>
        <p:grpSp>
          <p:nvGrpSpPr>
            <p:cNvPr id="2775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775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77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77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75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5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sp>
        <p:nvSpPr>
          <p:cNvPr id="27686" name="AutoShape 251"/>
          <p:cNvSpPr>
            <a:spLocks noChangeArrowheads="1"/>
          </p:cNvSpPr>
          <p:nvPr/>
        </p:nvSpPr>
        <p:spPr bwMode="auto">
          <a:xfrm>
            <a:off x="814705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87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64163" y="6094413"/>
            <a:ext cx="2962275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27689" name="Grupo 243"/>
          <p:cNvGrpSpPr>
            <a:grpSpLocks/>
          </p:cNvGrpSpPr>
          <p:nvPr/>
        </p:nvGrpSpPr>
        <p:grpSpPr bwMode="auto">
          <a:xfrm>
            <a:off x="5630863" y="4238625"/>
            <a:ext cx="2897187" cy="409575"/>
            <a:chOff x="5631637" y="4238063"/>
            <a:chExt cx="2897083" cy="410485"/>
          </a:xfrm>
        </p:grpSpPr>
        <p:grpSp>
          <p:nvGrpSpPr>
            <p:cNvPr id="27730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7745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47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749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7750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7748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6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30</a:t>
                </a:r>
              </a:p>
            </p:txBody>
          </p:sp>
        </p:grpSp>
        <p:grpSp>
          <p:nvGrpSpPr>
            <p:cNvPr id="27731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7739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41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743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7744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7742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0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</a:t>
                </a:r>
              </a:p>
            </p:txBody>
          </p:sp>
        </p:grpSp>
        <p:grpSp>
          <p:nvGrpSpPr>
            <p:cNvPr id="27732" name="Grupo 235"/>
            <p:cNvGrpSpPr>
              <a:grpSpLocks/>
            </p:cNvGrpSpPr>
            <p:nvPr/>
          </p:nvGrpSpPr>
          <p:grpSpPr bwMode="auto">
            <a:xfrm>
              <a:off x="7518323" y="4247767"/>
              <a:ext cx="1010397" cy="392906"/>
              <a:chOff x="1637503" y="4959287"/>
              <a:chExt cx="1010397" cy="392906"/>
            </a:xfrm>
          </p:grpSpPr>
          <p:grpSp>
            <p:nvGrpSpPr>
              <p:cNvPr id="27733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35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73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7738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7736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34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42</a:t>
                </a:r>
              </a:p>
            </p:txBody>
          </p:sp>
        </p:grpSp>
      </p:grpSp>
      <p:sp>
        <p:nvSpPr>
          <p:cNvPr id="27690" name="Text Box 152"/>
          <p:cNvSpPr txBox="1">
            <a:spLocks noChangeArrowheads="1"/>
          </p:cNvSpPr>
          <p:nvPr/>
        </p:nvSpPr>
        <p:spPr bwMode="auto">
          <a:xfrm>
            <a:off x="5148263" y="42783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</a:t>
            </a:r>
            <a:endParaRPr lang="es-ES" altLang="en-US" sz="2000"/>
          </a:p>
        </p:txBody>
      </p:sp>
      <p:sp>
        <p:nvSpPr>
          <p:cNvPr id="27691" name="Text Box 152"/>
          <p:cNvSpPr txBox="1">
            <a:spLocks noChangeArrowheads="1"/>
          </p:cNvSpPr>
          <p:nvPr/>
        </p:nvSpPr>
        <p:spPr bwMode="auto">
          <a:xfrm>
            <a:off x="5148263" y="48625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1</a:t>
            </a:r>
            <a:endParaRPr lang="es-ES" altLang="en-US" sz="2000"/>
          </a:p>
        </p:txBody>
      </p:sp>
      <p:grpSp>
        <p:nvGrpSpPr>
          <p:cNvPr id="27692" name="Grupo 273"/>
          <p:cNvGrpSpPr>
            <a:grpSpLocks/>
          </p:cNvGrpSpPr>
          <p:nvPr/>
        </p:nvGrpSpPr>
        <p:grpSpPr bwMode="auto">
          <a:xfrm>
            <a:off x="5648325" y="4891088"/>
            <a:ext cx="1947863" cy="409575"/>
            <a:chOff x="5647566" y="4891740"/>
            <a:chExt cx="1948770" cy="409468"/>
          </a:xfrm>
        </p:grpSpPr>
        <p:grpSp>
          <p:nvGrpSpPr>
            <p:cNvPr id="27716" name="Grupo 259"/>
            <p:cNvGrpSpPr>
              <a:grpSpLocks/>
            </p:cNvGrpSpPr>
            <p:nvPr/>
          </p:nvGrpSpPr>
          <p:grpSpPr bwMode="auto">
            <a:xfrm>
              <a:off x="5647566" y="4908302"/>
              <a:ext cx="1010397" cy="392906"/>
              <a:chOff x="1637503" y="4959287"/>
              <a:chExt cx="1010397" cy="392906"/>
            </a:xfrm>
          </p:grpSpPr>
          <p:grpSp>
            <p:nvGrpSpPr>
              <p:cNvPr id="27724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26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728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7729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7727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5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111</a:t>
                </a:r>
              </a:p>
            </p:txBody>
          </p:sp>
        </p:grpSp>
        <p:grpSp>
          <p:nvGrpSpPr>
            <p:cNvPr id="27717" name="Grupo 266"/>
            <p:cNvGrpSpPr>
              <a:grpSpLocks/>
            </p:cNvGrpSpPr>
            <p:nvPr/>
          </p:nvGrpSpPr>
          <p:grpSpPr bwMode="auto">
            <a:xfrm>
              <a:off x="6585939" y="4891740"/>
              <a:ext cx="1010397" cy="392906"/>
              <a:chOff x="1637503" y="4959287"/>
              <a:chExt cx="1010397" cy="392906"/>
            </a:xfrm>
          </p:grpSpPr>
          <p:grpSp>
            <p:nvGrpSpPr>
              <p:cNvPr id="27718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20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72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772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7721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9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123</a:t>
                </a:r>
              </a:p>
            </p:txBody>
          </p:sp>
        </p:grpSp>
      </p:grpSp>
      <p:sp>
        <p:nvSpPr>
          <p:cNvPr id="275" name="Text Box 152"/>
          <p:cNvSpPr txBox="1">
            <a:spLocks noChangeArrowheads="1"/>
          </p:cNvSpPr>
          <p:nvPr/>
        </p:nvSpPr>
        <p:spPr bwMode="auto">
          <a:xfrm>
            <a:off x="5162550" y="5502275"/>
            <a:ext cx="488950" cy="5191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694" name="Grupo 311"/>
          <p:cNvGrpSpPr>
            <a:grpSpLocks/>
          </p:cNvGrpSpPr>
          <p:nvPr/>
        </p:nvGrpSpPr>
        <p:grpSpPr bwMode="auto">
          <a:xfrm>
            <a:off x="5648325" y="5553075"/>
            <a:ext cx="2897188" cy="403225"/>
            <a:chOff x="3482557" y="6038405"/>
            <a:chExt cx="2898322" cy="402902"/>
          </a:xfrm>
        </p:grpSpPr>
        <p:grpSp>
          <p:nvGrpSpPr>
            <p:cNvPr id="27696" name="Group 225"/>
            <p:cNvGrpSpPr>
              <a:grpSpLocks/>
            </p:cNvGrpSpPr>
            <p:nvPr/>
          </p:nvGrpSpPr>
          <p:grpSpPr bwMode="auto">
            <a:xfrm>
              <a:off x="3609572" y="6052549"/>
              <a:ext cx="927100" cy="282575"/>
              <a:chOff x="3681" y="1957"/>
              <a:chExt cx="962" cy="360"/>
            </a:xfrm>
          </p:grpSpPr>
          <p:grpSp>
            <p:nvGrpSpPr>
              <p:cNvPr id="2771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2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eaLnBrk="1" hangingPunct="1">
                    <a:defRPr/>
                  </a:pPr>
                  <a:endParaRPr lang="en-US" altLang="en-US" sz="200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3" y="2704"/>
                  <a:ext cx="179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9" name="Line 229"/>
              <p:cNvSpPr>
                <a:spLocks noChangeShapeType="1"/>
              </p:cNvSpPr>
              <p:nvPr/>
            </p:nvSpPr>
            <p:spPr bwMode="auto">
              <a:xfrm>
                <a:off x="4322" y="2117"/>
                <a:ext cx="3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2" name="Text Box 230"/>
            <p:cNvSpPr txBox="1">
              <a:spLocks noChangeArrowheads="1"/>
            </p:cNvSpPr>
            <p:nvPr/>
          </p:nvSpPr>
          <p:spPr bwMode="auto">
            <a:xfrm>
              <a:off x="3482557" y="6047922"/>
              <a:ext cx="703538" cy="3933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AR" altLang="en-US" sz="1600" dirty="0" smtClean="0">
                  <a:solidFill>
                    <a:schemeClr val="accent5">
                      <a:lumMod val="50000"/>
                    </a:schemeClr>
                  </a:solidFill>
                  <a:ea typeface="Angsana New" pitchFamily="18" charset="-120"/>
                </a:rPr>
                <a:t>342</a:t>
              </a:r>
              <a:endParaRPr lang="es-AR" altLang="en-US" sz="16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7698" name="Grupo 292"/>
            <p:cNvGrpSpPr>
              <a:grpSpLocks/>
            </p:cNvGrpSpPr>
            <p:nvPr/>
          </p:nvGrpSpPr>
          <p:grpSpPr bwMode="auto">
            <a:xfrm>
              <a:off x="4438821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7706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08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98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57" y="2703"/>
                    <a:ext cx="905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9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97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8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95" name="Text Box 230"/>
              <p:cNvSpPr txBox="1">
                <a:spLocks noChangeArrowheads="1"/>
              </p:cNvSpPr>
              <p:nvPr/>
            </p:nvSpPr>
            <p:spPr bwMode="auto">
              <a:xfrm>
                <a:off x="1637288" y="4959287"/>
                <a:ext cx="703538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7699" name="Grupo 299"/>
            <p:cNvGrpSpPr>
              <a:grpSpLocks/>
            </p:cNvGrpSpPr>
            <p:nvPr/>
          </p:nvGrpSpPr>
          <p:grpSpPr bwMode="auto">
            <a:xfrm>
              <a:off x="5370482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7700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7702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0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0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04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8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2" name="Text Box 230"/>
              <p:cNvSpPr txBox="1">
                <a:spLocks noChangeArrowheads="1"/>
              </p:cNvSpPr>
              <p:nvPr/>
            </p:nvSpPr>
            <p:spPr bwMode="auto">
              <a:xfrm>
                <a:off x="1637855" y="4959287"/>
                <a:ext cx="703537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314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7695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28765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F3</a:t>
              </a:r>
              <a:endParaRPr lang="es-ES" altLang="en-US" sz="2000"/>
            </a:p>
          </p:txBody>
        </p:sp>
        <p:sp>
          <p:nvSpPr>
            <p:cNvPr id="28766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8767" name="AutoShape 156"/>
            <p:cNvCxnSpPr>
              <a:cxnSpLocks noChangeShapeType="1"/>
              <a:stCxn id="28766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5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8676" name="Group 196"/>
          <p:cNvGrpSpPr>
            <a:grpSpLocks/>
          </p:cNvGrpSpPr>
          <p:nvPr/>
        </p:nvGrpSpPr>
        <p:grpSpPr bwMode="auto">
          <a:xfrm>
            <a:off x="1001713" y="1924050"/>
            <a:ext cx="2390775" cy="817563"/>
            <a:chOff x="657" y="2979"/>
            <a:chExt cx="1506" cy="515"/>
          </a:xfrm>
        </p:grpSpPr>
        <p:sp>
          <p:nvSpPr>
            <p:cNvPr id="28763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8764" name="AutoShape 157"/>
            <p:cNvCxnSpPr>
              <a:cxnSpLocks noChangeShapeType="1"/>
              <a:stCxn id="28763" idx="2"/>
              <a:endCxn id="28743" idx="0"/>
            </p:cNvCxnSpPr>
            <p:nvPr/>
          </p:nvCxnSpPr>
          <p:spPr bwMode="auto">
            <a:xfrm rot="16200000" flipH="1">
              <a:off x="1330" y="2661"/>
              <a:ext cx="296" cy="137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7" name="Group 185"/>
          <p:cNvGrpSpPr>
            <a:grpSpLocks/>
          </p:cNvGrpSpPr>
          <p:nvPr/>
        </p:nvGrpSpPr>
        <p:grpSpPr bwMode="auto">
          <a:xfrm>
            <a:off x="1154113" y="2735263"/>
            <a:ext cx="1689100" cy="508000"/>
            <a:chOff x="654" y="3385"/>
            <a:chExt cx="1509" cy="320"/>
          </a:xfrm>
        </p:grpSpPr>
        <p:grpSp>
          <p:nvGrpSpPr>
            <p:cNvPr id="28754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8761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62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8755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512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342</a:t>
              </a:r>
            </a:p>
          </p:txBody>
        </p:sp>
        <p:grpSp>
          <p:nvGrpSpPr>
            <p:cNvPr id="28757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8759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60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8758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341</a:t>
              </a:r>
            </a:p>
          </p:txBody>
        </p:sp>
      </p:grpSp>
      <p:grpSp>
        <p:nvGrpSpPr>
          <p:cNvPr id="28678" name="Group 130"/>
          <p:cNvGrpSpPr>
            <a:grpSpLocks/>
          </p:cNvGrpSpPr>
          <p:nvPr/>
        </p:nvGrpSpPr>
        <p:grpSpPr bwMode="auto">
          <a:xfrm>
            <a:off x="3059113" y="2743200"/>
            <a:ext cx="1063625" cy="604838"/>
            <a:chOff x="1659" y="3022"/>
            <a:chExt cx="949" cy="381"/>
          </a:xfrm>
        </p:grpSpPr>
        <p:grpSp>
          <p:nvGrpSpPr>
            <p:cNvPr id="28742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8744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8752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53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8745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8746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47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874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4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5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5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8743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28679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8680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10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034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DECENAS</a:t>
            </a:r>
          </a:p>
        </p:txBody>
      </p: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8727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8728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8729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8730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8731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8732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8738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8739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8740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8741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1239838" y="2754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7" name="AutoShape 251"/>
          <p:cNvSpPr>
            <a:spLocks noChangeArrowheads="1"/>
          </p:cNvSpPr>
          <p:nvPr/>
        </p:nvSpPr>
        <p:spPr bwMode="auto">
          <a:xfrm>
            <a:off x="2095500" y="27813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3" name="Grupo 147"/>
          <p:cNvGrpSpPr>
            <a:grpSpLocks/>
          </p:cNvGrpSpPr>
          <p:nvPr/>
        </p:nvGrpSpPr>
        <p:grpSpPr bwMode="auto">
          <a:xfrm>
            <a:off x="1282700" y="5772150"/>
            <a:ext cx="1011238" cy="393700"/>
            <a:chOff x="1637503" y="4959287"/>
            <a:chExt cx="1010397" cy="392906"/>
          </a:xfrm>
        </p:grpSpPr>
        <p:grpSp>
          <p:nvGrpSpPr>
            <p:cNvPr id="2872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872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872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872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2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sp>
        <p:nvSpPr>
          <p:cNvPr id="155" name="AutoShape 251"/>
          <p:cNvSpPr>
            <a:spLocks noChangeArrowheads="1"/>
          </p:cNvSpPr>
          <p:nvPr/>
        </p:nvSpPr>
        <p:spPr bwMode="auto">
          <a:xfrm>
            <a:off x="3168650" y="2754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6" name="Grupo 170"/>
          <p:cNvGrpSpPr>
            <a:grpSpLocks/>
          </p:cNvGrpSpPr>
          <p:nvPr/>
        </p:nvGrpSpPr>
        <p:grpSpPr bwMode="auto">
          <a:xfrm>
            <a:off x="2225675" y="5772150"/>
            <a:ext cx="1011238" cy="393700"/>
            <a:chOff x="1637503" y="4959287"/>
            <a:chExt cx="1010397" cy="392906"/>
          </a:xfrm>
        </p:grpSpPr>
        <p:grpSp>
          <p:nvGrpSpPr>
            <p:cNvPr id="28715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871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871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872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18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1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grpSp>
        <p:nvGrpSpPr>
          <p:cNvPr id="20" name="Grupo 194"/>
          <p:cNvGrpSpPr>
            <a:grpSpLocks/>
          </p:cNvGrpSpPr>
          <p:nvPr/>
        </p:nvGrpSpPr>
        <p:grpSpPr bwMode="auto">
          <a:xfrm>
            <a:off x="1274763" y="4548188"/>
            <a:ext cx="1009650" cy="393700"/>
            <a:chOff x="1637503" y="4959287"/>
            <a:chExt cx="1010397" cy="392906"/>
          </a:xfrm>
        </p:grpSpPr>
        <p:grpSp>
          <p:nvGrpSpPr>
            <p:cNvPr id="2870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871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871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871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1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1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80038" y="5246688"/>
            <a:ext cx="2963862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23" name="Grupo 243"/>
          <p:cNvGrpSpPr>
            <a:grpSpLocks/>
          </p:cNvGrpSpPr>
          <p:nvPr/>
        </p:nvGrpSpPr>
        <p:grpSpPr bwMode="auto">
          <a:xfrm>
            <a:off x="5630863" y="4238625"/>
            <a:ext cx="1954212" cy="409575"/>
            <a:chOff x="5631637" y="4238063"/>
            <a:chExt cx="1953740" cy="410485"/>
          </a:xfrm>
        </p:grpSpPr>
        <p:grpSp>
          <p:nvGrpSpPr>
            <p:cNvPr id="28695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8703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8705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2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2" y="2703"/>
                    <a:ext cx="91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8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78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6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4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10"/>
                <a:ext cx="703092" cy="39298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342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8696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8697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8699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34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3"/>
                    <a:ext cx="90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35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3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1" name="Text Box 230"/>
              <p:cNvSpPr txBox="1">
                <a:spLocks noChangeArrowheads="1"/>
              </p:cNvSpPr>
              <p:nvPr/>
            </p:nvSpPr>
            <p:spPr bwMode="auto">
              <a:xfrm>
                <a:off x="1636907" y="4959287"/>
                <a:ext cx="703092" cy="3929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43" name="Text Box 152"/>
          <p:cNvSpPr txBox="1">
            <a:spLocks noChangeArrowheads="1"/>
          </p:cNvSpPr>
          <p:nvPr/>
        </p:nvSpPr>
        <p:spPr bwMode="auto">
          <a:xfrm>
            <a:off x="4932363" y="4205288"/>
            <a:ext cx="704850" cy="5191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3.4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220" grpId="0"/>
      <p:bldP spid="221" grpId="0"/>
      <p:bldP spid="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97"/>
          <p:cNvGrpSpPr>
            <a:grpSpLocks/>
          </p:cNvGrpSpPr>
          <p:nvPr/>
        </p:nvGrpSpPr>
        <p:grpSpPr bwMode="auto">
          <a:xfrm>
            <a:off x="515938" y="1557338"/>
            <a:ext cx="758825" cy="1433512"/>
            <a:chOff x="351" y="2750"/>
            <a:chExt cx="478" cy="903"/>
          </a:xfrm>
        </p:grpSpPr>
        <p:sp>
          <p:nvSpPr>
            <p:cNvPr id="29778" name="Text Box 152"/>
            <p:cNvSpPr txBox="1">
              <a:spLocks noChangeArrowheads="1"/>
            </p:cNvSpPr>
            <p:nvPr/>
          </p:nvSpPr>
          <p:spPr bwMode="auto">
            <a:xfrm>
              <a:off x="351" y="2750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r>
                <a:rPr lang="es-ES" altLang="en-US" sz="1600">
                  <a:latin typeface="Times New Roman" panose="02020603050405020304" pitchFamily="18" charset="0"/>
                </a:rPr>
                <a:t>3.4</a:t>
              </a:r>
              <a:endParaRPr lang="es-ES" altLang="en-US" sz="1600"/>
            </a:p>
          </p:txBody>
        </p:sp>
        <p:sp>
          <p:nvSpPr>
            <p:cNvPr id="29779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9780" name="AutoShape 156"/>
            <p:cNvCxnSpPr>
              <a:cxnSpLocks noChangeShapeType="1"/>
              <a:stCxn id="29779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699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9700" name="Group 196"/>
          <p:cNvGrpSpPr>
            <a:grpSpLocks/>
          </p:cNvGrpSpPr>
          <p:nvPr/>
        </p:nvGrpSpPr>
        <p:grpSpPr bwMode="auto">
          <a:xfrm>
            <a:off x="1001713" y="1924050"/>
            <a:ext cx="1454150" cy="817563"/>
            <a:chOff x="657" y="2979"/>
            <a:chExt cx="916" cy="515"/>
          </a:xfrm>
        </p:grpSpPr>
        <p:sp>
          <p:nvSpPr>
            <p:cNvPr id="29776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9777" name="AutoShape 157"/>
            <p:cNvCxnSpPr>
              <a:cxnSpLocks noChangeShapeType="1"/>
              <a:stCxn id="29776" idx="2"/>
              <a:endCxn id="29760" idx="0"/>
            </p:cNvCxnSpPr>
            <p:nvPr/>
          </p:nvCxnSpPr>
          <p:spPr bwMode="auto">
            <a:xfrm rot="16200000" flipH="1">
              <a:off x="1035" y="2956"/>
              <a:ext cx="296" cy="7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1" name="Group 185"/>
          <p:cNvGrpSpPr>
            <a:grpSpLocks/>
          </p:cNvGrpSpPr>
          <p:nvPr/>
        </p:nvGrpSpPr>
        <p:grpSpPr bwMode="auto">
          <a:xfrm>
            <a:off x="1154113" y="2735263"/>
            <a:ext cx="930275" cy="508000"/>
            <a:chOff x="654" y="3385"/>
            <a:chExt cx="831" cy="320"/>
          </a:xfrm>
        </p:grpSpPr>
        <p:grpSp>
          <p:nvGrpSpPr>
            <p:cNvPr id="29771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9774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75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9772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580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342</a:t>
              </a:r>
            </a:p>
          </p:txBody>
        </p:sp>
      </p:grpSp>
      <p:grpSp>
        <p:nvGrpSpPr>
          <p:cNvPr id="29702" name="Group 130"/>
          <p:cNvGrpSpPr>
            <a:grpSpLocks/>
          </p:cNvGrpSpPr>
          <p:nvPr/>
        </p:nvGrpSpPr>
        <p:grpSpPr bwMode="auto">
          <a:xfrm>
            <a:off x="2124075" y="2743200"/>
            <a:ext cx="1062038" cy="604838"/>
            <a:chOff x="1659" y="3022"/>
            <a:chExt cx="949" cy="381"/>
          </a:xfrm>
        </p:grpSpPr>
        <p:grpSp>
          <p:nvGrpSpPr>
            <p:cNvPr id="29759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9761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97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70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9762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9763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64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9765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66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67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68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9760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341</a:t>
              </a:r>
              <a:endParaRPr lang="es-ES" altLang="en-US" sz="1600"/>
            </a:p>
          </p:txBody>
        </p:sp>
      </p:grpSp>
      <p:sp>
        <p:nvSpPr>
          <p:cNvPr id="29703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9704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29705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29706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812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UNIDADES</a:t>
            </a:r>
          </a:p>
        </p:txBody>
      </p:sp>
      <p:grpSp>
        <p:nvGrpSpPr>
          <p:cNvPr id="29707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9744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9745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9746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9747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9748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9749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9755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9756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9757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9758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1247775" y="27352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2" name="Grupo 147"/>
          <p:cNvGrpSpPr>
            <a:grpSpLocks/>
          </p:cNvGrpSpPr>
          <p:nvPr/>
        </p:nvGrpSpPr>
        <p:grpSpPr bwMode="auto">
          <a:xfrm>
            <a:off x="1282700" y="4908550"/>
            <a:ext cx="1011238" cy="392113"/>
            <a:chOff x="1637503" y="4959287"/>
            <a:chExt cx="1010397" cy="392906"/>
          </a:xfrm>
        </p:grpSpPr>
        <p:grpSp>
          <p:nvGrpSpPr>
            <p:cNvPr id="2973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974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974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974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4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grpSp>
        <p:nvGrpSpPr>
          <p:cNvPr id="15" name="Grupo 170"/>
          <p:cNvGrpSpPr>
            <a:grpSpLocks/>
          </p:cNvGrpSpPr>
          <p:nvPr/>
        </p:nvGrpSpPr>
        <p:grpSpPr bwMode="auto">
          <a:xfrm>
            <a:off x="1258888" y="4508500"/>
            <a:ext cx="1011237" cy="393700"/>
            <a:chOff x="1637503" y="4959287"/>
            <a:chExt cx="1010397" cy="392906"/>
          </a:xfrm>
        </p:grpSpPr>
        <p:grpSp>
          <p:nvGrpSpPr>
            <p:cNvPr id="2973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973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973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973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3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80038" y="5246688"/>
            <a:ext cx="2963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c. Concatenar las filas</a:t>
            </a:r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AutoShape 251"/>
          <p:cNvSpPr>
            <a:spLocks noChangeArrowheads="1"/>
          </p:cNvSpPr>
          <p:nvPr/>
        </p:nvSpPr>
        <p:spPr bwMode="auto">
          <a:xfrm>
            <a:off x="2246313" y="274955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9" name="Grupo 97"/>
          <p:cNvGrpSpPr>
            <a:grpSpLocks/>
          </p:cNvGrpSpPr>
          <p:nvPr/>
        </p:nvGrpSpPr>
        <p:grpSpPr bwMode="auto">
          <a:xfrm>
            <a:off x="5424488" y="5840413"/>
            <a:ext cx="1009650" cy="392112"/>
            <a:chOff x="1637503" y="4959287"/>
            <a:chExt cx="1010397" cy="392906"/>
          </a:xfrm>
        </p:grpSpPr>
        <p:grpSp>
          <p:nvGrpSpPr>
            <p:cNvPr id="2972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972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973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973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2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2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grpSp>
        <p:nvGrpSpPr>
          <p:cNvPr id="22" name="Grupo 122"/>
          <p:cNvGrpSpPr>
            <a:grpSpLocks/>
          </p:cNvGrpSpPr>
          <p:nvPr/>
        </p:nvGrpSpPr>
        <p:grpSpPr bwMode="auto">
          <a:xfrm>
            <a:off x="6367463" y="5821363"/>
            <a:ext cx="1009650" cy="393700"/>
            <a:chOff x="1637503" y="4959287"/>
            <a:chExt cx="1010397" cy="392906"/>
          </a:xfrm>
        </p:grpSpPr>
        <p:grpSp>
          <p:nvGrpSpPr>
            <p:cNvPr id="2972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972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972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972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2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2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sp>
        <p:nvSpPr>
          <p:cNvPr id="137" name="Text Box 152"/>
          <p:cNvSpPr txBox="1">
            <a:spLocks noChangeArrowheads="1"/>
          </p:cNvSpPr>
          <p:nvPr/>
        </p:nvSpPr>
        <p:spPr bwMode="auto">
          <a:xfrm>
            <a:off x="4787900" y="5789613"/>
            <a:ext cx="633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400">
                <a:latin typeface="Times New Roman" panose="02020603050405020304" pitchFamily="18" charset="0"/>
              </a:rPr>
              <a:t>3.4</a:t>
            </a:r>
            <a:endParaRPr lang="es-ES" altLang="en-US" sz="2000"/>
          </a:p>
        </p:txBody>
      </p:sp>
      <p:sp>
        <p:nvSpPr>
          <p:cNvPr id="83" name="AutoShape 251"/>
          <p:cNvSpPr>
            <a:spLocks noChangeArrowheads="1"/>
          </p:cNvSpPr>
          <p:nvPr/>
        </p:nvSpPr>
        <p:spPr bwMode="auto">
          <a:xfrm>
            <a:off x="1466850" y="44783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4" name="AutoShape 251"/>
          <p:cNvSpPr>
            <a:spLocks noChangeArrowheads="1"/>
          </p:cNvSpPr>
          <p:nvPr/>
        </p:nvSpPr>
        <p:spPr bwMode="auto">
          <a:xfrm>
            <a:off x="1476375" y="49403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137" grpId="0"/>
      <p:bldP spid="137" grpId="1"/>
      <p:bldP spid="83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30838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F3</a:t>
              </a:r>
              <a:endParaRPr lang="es-ES" altLang="en-US" sz="2000"/>
            </a:p>
          </p:txBody>
        </p:sp>
        <p:sp>
          <p:nvSpPr>
            <p:cNvPr id="30839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30840" name="AutoShape 156"/>
            <p:cNvCxnSpPr>
              <a:cxnSpLocks noChangeShapeType="1"/>
              <a:stCxn id="30839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3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30724" name="Group 196"/>
          <p:cNvGrpSpPr>
            <a:grpSpLocks/>
          </p:cNvGrpSpPr>
          <p:nvPr/>
        </p:nvGrpSpPr>
        <p:grpSpPr bwMode="auto">
          <a:xfrm>
            <a:off x="1001713" y="1924050"/>
            <a:ext cx="2390775" cy="817563"/>
            <a:chOff x="657" y="2979"/>
            <a:chExt cx="1506" cy="515"/>
          </a:xfrm>
        </p:grpSpPr>
        <p:sp>
          <p:nvSpPr>
            <p:cNvPr id="30836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30837" name="AutoShape 157"/>
            <p:cNvCxnSpPr>
              <a:cxnSpLocks noChangeShapeType="1"/>
              <a:stCxn id="30836" idx="2"/>
              <a:endCxn id="30816" idx="0"/>
            </p:cNvCxnSpPr>
            <p:nvPr/>
          </p:nvCxnSpPr>
          <p:spPr bwMode="auto">
            <a:xfrm rot="16200000" flipH="1">
              <a:off x="1330" y="2661"/>
              <a:ext cx="296" cy="137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5" name="Group 185"/>
          <p:cNvGrpSpPr>
            <a:grpSpLocks/>
          </p:cNvGrpSpPr>
          <p:nvPr/>
        </p:nvGrpSpPr>
        <p:grpSpPr bwMode="auto">
          <a:xfrm>
            <a:off x="1154113" y="2735263"/>
            <a:ext cx="1689100" cy="508000"/>
            <a:chOff x="654" y="3385"/>
            <a:chExt cx="1509" cy="320"/>
          </a:xfrm>
        </p:grpSpPr>
        <p:grpSp>
          <p:nvGrpSpPr>
            <p:cNvPr id="30827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30834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835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0828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512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342</a:t>
              </a:r>
            </a:p>
          </p:txBody>
        </p:sp>
        <p:grpSp>
          <p:nvGrpSpPr>
            <p:cNvPr id="30830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30832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833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0831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341</a:t>
              </a:r>
            </a:p>
          </p:txBody>
        </p:sp>
      </p:grpSp>
      <p:grpSp>
        <p:nvGrpSpPr>
          <p:cNvPr id="30726" name="Group 130"/>
          <p:cNvGrpSpPr>
            <a:grpSpLocks/>
          </p:cNvGrpSpPr>
          <p:nvPr/>
        </p:nvGrpSpPr>
        <p:grpSpPr bwMode="auto">
          <a:xfrm>
            <a:off x="3059113" y="2743200"/>
            <a:ext cx="1063625" cy="604838"/>
            <a:chOff x="1659" y="3022"/>
            <a:chExt cx="949" cy="381"/>
          </a:xfrm>
        </p:grpSpPr>
        <p:grpSp>
          <p:nvGrpSpPr>
            <p:cNvPr id="30815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30817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30825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82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30818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30819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20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30821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2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3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824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0816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30727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30728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3072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3073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034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DECENAS</a:t>
            </a:r>
          </a:p>
        </p:txBody>
      </p:sp>
      <p:grpSp>
        <p:nvGrpSpPr>
          <p:cNvPr id="30731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30800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30801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0802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0803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0804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0805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0811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30812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30813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30814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30732" name="AutoShape 251"/>
          <p:cNvSpPr>
            <a:spLocks noChangeArrowheads="1"/>
          </p:cNvSpPr>
          <p:nvPr/>
        </p:nvSpPr>
        <p:spPr bwMode="auto">
          <a:xfrm>
            <a:off x="1239838" y="2754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33" name="AutoShape 251"/>
          <p:cNvSpPr>
            <a:spLocks noChangeArrowheads="1"/>
          </p:cNvSpPr>
          <p:nvPr/>
        </p:nvSpPr>
        <p:spPr bwMode="auto">
          <a:xfrm>
            <a:off x="2095500" y="27813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0734" name="Grupo 147"/>
          <p:cNvGrpSpPr>
            <a:grpSpLocks/>
          </p:cNvGrpSpPr>
          <p:nvPr/>
        </p:nvGrpSpPr>
        <p:grpSpPr bwMode="auto">
          <a:xfrm>
            <a:off x="1282700" y="5772150"/>
            <a:ext cx="1011238" cy="393700"/>
            <a:chOff x="1637503" y="4959287"/>
            <a:chExt cx="1010397" cy="392906"/>
          </a:xfrm>
        </p:grpSpPr>
        <p:grpSp>
          <p:nvGrpSpPr>
            <p:cNvPr id="3079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9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9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9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9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30735" name="AutoShape 251"/>
          <p:cNvSpPr>
            <a:spLocks noChangeArrowheads="1"/>
          </p:cNvSpPr>
          <p:nvPr/>
        </p:nvSpPr>
        <p:spPr bwMode="auto">
          <a:xfrm>
            <a:off x="3168650" y="2754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0736" name="Grupo 170"/>
          <p:cNvGrpSpPr>
            <a:grpSpLocks/>
          </p:cNvGrpSpPr>
          <p:nvPr/>
        </p:nvGrpSpPr>
        <p:grpSpPr bwMode="auto">
          <a:xfrm>
            <a:off x="2225675" y="5772150"/>
            <a:ext cx="1011238" cy="393700"/>
            <a:chOff x="1637503" y="4959287"/>
            <a:chExt cx="1010397" cy="392906"/>
          </a:xfrm>
        </p:grpSpPr>
        <p:grpSp>
          <p:nvGrpSpPr>
            <p:cNvPr id="3078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9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9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9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9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8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grpSp>
        <p:nvGrpSpPr>
          <p:cNvPr id="30737" name="Grupo 194"/>
          <p:cNvGrpSpPr>
            <a:grpSpLocks/>
          </p:cNvGrpSpPr>
          <p:nvPr/>
        </p:nvGrpSpPr>
        <p:grpSpPr bwMode="auto">
          <a:xfrm>
            <a:off x="1274763" y="4548188"/>
            <a:ext cx="1009650" cy="393700"/>
            <a:chOff x="1637503" y="4959287"/>
            <a:chExt cx="1010397" cy="392906"/>
          </a:xfrm>
        </p:grpSpPr>
        <p:grpSp>
          <p:nvGrpSpPr>
            <p:cNvPr id="3078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8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8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8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8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8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sp>
        <p:nvSpPr>
          <p:cNvPr id="30738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grpSp>
        <p:nvGrpSpPr>
          <p:cNvPr id="30739" name="Grupo 243"/>
          <p:cNvGrpSpPr>
            <a:grpSpLocks/>
          </p:cNvGrpSpPr>
          <p:nvPr/>
        </p:nvGrpSpPr>
        <p:grpSpPr bwMode="auto">
          <a:xfrm>
            <a:off x="5630863" y="4238625"/>
            <a:ext cx="1954212" cy="409575"/>
            <a:chOff x="5631637" y="4238063"/>
            <a:chExt cx="1953740" cy="410485"/>
          </a:xfrm>
        </p:grpSpPr>
        <p:grpSp>
          <p:nvGrpSpPr>
            <p:cNvPr id="30768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30776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0778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0780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0781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0779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77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341</a:t>
                </a:r>
              </a:p>
            </p:txBody>
          </p:sp>
        </p:grpSp>
        <p:grpSp>
          <p:nvGrpSpPr>
            <p:cNvPr id="30769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30770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0772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0774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0775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0773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71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342</a:t>
                </a:r>
              </a:p>
            </p:txBody>
          </p:sp>
        </p:grpSp>
      </p:grpSp>
      <p:sp>
        <p:nvSpPr>
          <p:cNvPr id="30740" name="Text Box 152"/>
          <p:cNvSpPr txBox="1">
            <a:spLocks noChangeArrowheads="1"/>
          </p:cNvSpPr>
          <p:nvPr/>
        </p:nvSpPr>
        <p:spPr bwMode="auto">
          <a:xfrm>
            <a:off x="4932363" y="4205288"/>
            <a:ext cx="70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3.4</a:t>
            </a:r>
            <a:endParaRPr lang="es-ES" altLang="en-US" sz="2000"/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o 135"/>
          <p:cNvGrpSpPr>
            <a:grpSpLocks/>
          </p:cNvGrpSpPr>
          <p:nvPr/>
        </p:nvGrpSpPr>
        <p:grpSpPr bwMode="auto">
          <a:xfrm>
            <a:off x="5424488" y="5840413"/>
            <a:ext cx="1009650" cy="392112"/>
            <a:chOff x="1637503" y="4959287"/>
            <a:chExt cx="1010397" cy="392906"/>
          </a:xfrm>
        </p:grpSpPr>
        <p:grpSp>
          <p:nvGrpSpPr>
            <p:cNvPr id="3076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6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6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6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6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grpSp>
        <p:nvGrpSpPr>
          <p:cNvPr id="29794" name="Grupo 142"/>
          <p:cNvGrpSpPr>
            <a:grpSpLocks/>
          </p:cNvGrpSpPr>
          <p:nvPr/>
        </p:nvGrpSpPr>
        <p:grpSpPr bwMode="auto">
          <a:xfrm>
            <a:off x="6367463" y="5821363"/>
            <a:ext cx="1009650" cy="393700"/>
            <a:chOff x="1637503" y="4959287"/>
            <a:chExt cx="1010397" cy="392906"/>
          </a:xfrm>
        </p:grpSpPr>
        <p:grpSp>
          <p:nvGrpSpPr>
            <p:cNvPr id="3075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5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6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6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5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grpSp>
        <p:nvGrpSpPr>
          <p:cNvPr id="29805" name="Grupo 159"/>
          <p:cNvGrpSpPr>
            <a:grpSpLocks/>
          </p:cNvGrpSpPr>
          <p:nvPr/>
        </p:nvGrpSpPr>
        <p:grpSpPr bwMode="auto">
          <a:xfrm>
            <a:off x="7289800" y="5805488"/>
            <a:ext cx="1009650" cy="392112"/>
            <a:chOff x="1637503" y="4959287"/>
            <a:chExt cx="1010397" cy="392906"/>
          </a:xfrm>
        </p:grpSpPr>
        <p:grpSp>
          <p:nvGrpSpPr>
            <p:cNvPr id="3075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075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075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07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5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sp>
        <p:nvSpPr>
          <p:cNvPr id="167" name="Text Box 152"/>
          <p:cNvSpPr txBox="1">
            <a:spLocks noChangeArrowheads="1"/>
          </p:cNvSpPr>
          <p:nvPr/>
        </p:nvSpPr>
        <p:spPr bwMode="auto">
          <a:xfrm>
            <a:off x="4940300" y="5862638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3</a:t>
            </a:r>
            <a:endParaRPr lang="es-ES" altLang="en-US" sz="2000"/>
          </a:p>
        </p:txBody>
      </p:sp>
      <p:sp>
        <p:nvSpPr>
          <p:cNvPr id="168" name="AutoShape 251"/>
          <p:cNvSpPr>
            <a:spLocks noChangeArrowheads="1"/>
          </p:cNvSpPr>
          <p:nvPr/>
        </p:nvSpPr>
        <p:spPr bwMode="auto">
          <a:xfrm>
            <a:off x="1466850" y="4532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9" name="AutoShape 251"/>
          <p:cNvSpPr>
            <a:spLocks noChangeArrowheads="1"/>
          </p:cNvSpPr>
          <p:nvPr/>
        </p:nvSpPr>
        <p:spPr bwMode="auto">
          <a:xfrm>
            <a:off x="1466850" y="57785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0" name="AutoShape 251"/>
          <p:cNvSpPr>
            <a:spLocks noChangeArrowheads="1"/>
          </p:cNvSpPr>
          <p:nvPr/>
        </p:nvSpPr>
        <p:spPr bwMode="auto">
          <a:xfrm>
            <a:off x="2413000" y="57642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5375275" y="5157788"/>
            <a:ext cx="296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168" grpId="0" animBg="1"/>
      <p:bldP spid="169" grpId="0" animBg="1"/>
      <p:bldP spid="170" grpId="0" animBg="1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97"/>
          <p:cNvGrpSpPr>
            <a:grpSpLocks/>
          </p:cNvGrpSpPr>
          <p:nvPr/>
        </p:nvGrpSpPr>
        <p:grpSpPr bwMode="auto">
          <a:xfrm>
            <a:off x="438150" y="1557338"/>
            <a:ext cx="836613" cy="1179512"/>
            <a:chOff x="302" y="2750"/>
            <a:chExt cx="527" cy="743"/>
          </a:xfrm>
        </p:grpSpPr>
        <p:sp>
          <p:nvSpPr>
            <p:cNvPr id="32060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32061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32062" name="AutoShape 156"/>
            <p:cNvCxnSpPr>
              <a:cxnSpLocks noChangeShapeType="1"/>
              <a:stCxn id="32061" idx="2"/>
              <a:endCxn id="32051" idx="0"/>
            </p:cNvCxnSpPr>
            <p:nvPr/>
          </p:nvCxnSpPr>
          <p:spPr bwMode="auto">
            <a:xfrm rot="5400000">
              <a:off x="264" y="3236"/>
              <a:ext cx="295" cy="21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7" name="Group 196"/>
          <p:cNvGrpSpPr>
            <a:grpSpLocks/>
          </p:cNvGrpSpPr>
          <p:nvPr/>
        </p:nvGrpSpPr>
        <p:grpSpPr bwMode="auto">
          <a:xfrm>
            <a:off x="1001713" y="1924050"/>
            <a:ext cx="7315200" cy="817563"/>
            <a:chOff x="657" y="2979"/>
            <a:chExt cx="4608" cy="515"/>
          </a:xfrm>
        </p:grpSpPr>
        <p:sp>
          <p:nvSpPr>
            <p:cNvPr id="32058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32059" name="AutoShape 157"/>
            <p:cNvCxnSpPr>
              <a:cxnSpLocks noChangeShapeType="1"/>
              <a:stCxn id="32058" idx="2"/>
              <a:endCxn id="32041" idx="0"/>
            </p:cNvCxnSpPr>
            <p:nvPr/>
          </p:nvCxnSpPr>
          <p:spPr bwMode="auto">
            <a:xfrm rot="16200000" flipH="1">
              <a:off x="2881" y="1110"/>
              <a:ext cx="296" cy="44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8" name="Group 185"/>
          <p:cNvGrpSpPr>
            <a:grpSpLocks/>
          </p:cNvGrpSpPr>
          <p:nvPr/>
        </p:nvGrpSpPr>
        <p:grpSpPr bwMode="auto">
          <a:xfrm>
            <a:off x="179388" y="2735263"/>
            <a:ext cx="1690687" cy="508000"/>
            <a:chOff x="654" y="3385"/>
            <a:chExt cx="1509" cy="320"/>
          </a:xfrm>
        </p:grpSpPr>
        <p:grpSp>
          <p:nvGrpSpPr>
            <p:cNvPr id="32049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32056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57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50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Text Box 129"/>
            <p:cNvSpPr txBox="1">
              <a:spLocks noChangeArrowheads="1"/>
            </p:cNvSpPr>
            <p:nvPr/>
          </p:nvSpPr>
          <p:spPr bwMode="auto">
            <a:xfrm>
              <a:off x="662" y="3385"/>
              <a:ext cx="4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342</a:t>
              </a:r>
              <a:endParaRPr lang="es-ES" altLang="en-US" sz="1600"/>
            </a:p>
          </p:txBody>
        </p:sp>
        <p:grpSp>
          <p:nvGrpSpPr>
            <p:cNvPr id="32052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32054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55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53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123</a:t>
              </a:r>
            </a:p>
          </p:txBody>
        </p:sp>
      </p:grpSp>
      <p:grpSp>
        <p:nvGrpSpPr>
          <p:cNvPr id="31749" name="Group 186"/>
          <p:cNvGrpSpPr>
            <a:grpSpLocks/>
          </p:cNvGrpSpPr>
          <p:nvPr/>
        </p:nvGrpSpPr>
        <p:grpSpPr bwMode="auto">
          <a:xfrm>
            <a:off x="1785938" y="2743200"/>
            <a:ext cx="962025" cy="508000"/>
            <a:chOff x="2098" y="3385"/>
            <a:chExt cx="1054" cy="320"/>
          </a:xfrm>
        </p:grpSpPr>
        <p:sp>
          <p:nvSpPr>
            <p:cNvPr id="32043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044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47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48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45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30</a:t>
              </a:r>
              <a:endParaRPr lang="es-ES" altLang="en-US" sz="1600"/>
            </a:p>
          </p:txBody>
        </p:sp>
      </p:grpSp>
      <p:grpSp>
        <p:nvGrpSpPr>
          <p:cNvPr id="31750" name="Group 130"/>
          <p:cNvGrpSpPr>
            <a:grpSpLocks/>
          </p:cNvGrpSpPr>
          <p:nvPr/>
        </p:nvGrpSpPr>
        <p:grpSpPr bwMode="auto">
          <a:xfrm>
            <a:off x="8026400" y="2743200"/>
            <a:ext cx="1063625" cy="604838"/>
            <a:chOff x="1659" y="3022"/>
            <a:chExt cx="949" cy="381"/>
          </a:xfrm>
        </p:grpSpPr>
        <p:grpSp>
          <p:nvGrpSpPr>
            <p:cNvPr id="32031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32033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32041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042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32034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32035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036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32037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038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039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040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032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31751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31752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grpSp>
        <p:nvGrpSpPr>
          <p:cNvPr id="31753" name="Group 186"/>
          <p:cNvGrpSpPr>
            <a:grpSpLocks/>
          </p:cNvGrpSpPr>
          <p:nvPr/>
        </p:nvGrpSpPr>
        <p:grpSpPr bwMode="auto">
          <a:xfrm>
            <a:off x="2752725" y="2743200"/>
            <a:ext cx="931863" cy="508000"/>
            <a:chOff x="2321" y="3385"/>
            <a:chExt cx="831" cy="320"/>
          </a:xfrm>
        </p:grpSpPr>
        <p:grpSp>
          <p:nvGrpSpPr>
            <p:cNvPr id="32026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2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30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2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5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410</a:t>
              </a:r>
              <a:endParaRPr lang="es-ES" altLang="en-US" sz="1600"/>
            </a:p>
          </p:txBody>
        </p:sp>
      </p:grpSp>
      <p:grpSp>
        <p:nvGrpSpPr>
          <p:cNvPr id="31754" name="Group 186"/>
          <p:cNvGrpSpPr>
            <a:grpSpLocks/>
          </p:cNvGrpSpPr>
          <p:nvPr/>
        </p:nvGrpSpPr>
        <p:grpSpPr bwMode="auto">
          <a:xfrm>
            <a:off x="3684588" y="2738438"/>
            <a:ext cx="823912" cy="508000"/>
            <a:chOff x="2321" y="3385"/>
            <a:chExt cx="831" cy="320"/>
          </a:xfrm>
        </p:grpSpPr>
        <p:grpSp>
          <p:nvGrpSpPr>
            <p:cNvPr id="32021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2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25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2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</a:t>
              </a:r>
              <a:endParaRPr lang="es-ES" altLang="en-US" sz="1600"/>
            </a:p>
          </p:txBody>
        </p:sp>
      </p:grpSp>
      <p:grpSp>
        <p:nvGrpSpPr>
          <p:cNvPr id="31755" name="Group 186"/>
          <p:cNvGrpSpPr>
            <a:grpSpLocks/>
          </p:cNvGrpSpPr>
          <p:nvPr/>
        </p:nvGrpSpPr>
        <p:grpSpPr bwMode="auto">
          <a:xfrm>
            <a:off x="4494213" y="2738438"/>
            <a:ext cx="931862" cy="508000"/>
            <a:chOff x="2321" y="3385"/>
            <a:chExt cx="831" cy="320"/>
          </a:xfrm>
        </p:grpSpPr>
        <p:grpSp>
          <p:nvGrpSpPr>
            <p:cNvPr id="32016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1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20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1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242</a:t>
              </a:r>
              <a:endParaRPr lang="es-ES" altLang="en-US" sz="1600"/>
            </a:p>
          </p:txBody>
        </p:sp>
      </p:grpSp>
      <p:grpSp>
        <p:nvGrpSpPr>
          <p:cNvPr id="31756" name="Group 186"/>
          <p:cNvGrpSpPr>
            <a:grpSpLocks/>
          </p:cNvGrpSpPr>
          <p:nvPr/>
        </p:nvGrpSpPr>
        <p:grpSpPr bwMode="auto">
          <a:xfrm>
            <a:off x="5430838" y="2749550"/>
            <a:ext cx="931862" cy="508000"/>
            <a:chOff x="2321" y="3385"/>
            <a:chExt cx="831" cy="320"/>
          </a:xfrm>
        </p:grpSpPr>
        <p:grpSp>
          <p:nvGrpSpPr>
            <p:cNvPr id="32011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1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15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1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341</a:t>
              </a:r>
              <a:endParaRPr lang="es-ES" altLang="en-US" sz="1600"/>
            </a:p>
          </p:txBody>
        </p:sp>
      </p:grpSp>
      <p:grpSp>
        <p:nvGrpSpPr>
          <p:cNvPr id="31757" name="Group 186"/>
          <p:cNvGrpSpPr>
            <a:grpSpLocks/>
          </p:cNvGrpSpPr>
          <p:nvPr/>
        </p:nvGrpSpPr>
        <p:grpSpPr bwMode="auto">
          <a:xfrm>
            <a:off x="6353175" y="2735263"/>
            <a:ext cx="752475" cy="508000"/>
            <a:chOff x="2321" y="3385"/>
            <a:chExt cx="831" cy="320"/>
          </a:xfrm>
        </p:grpSpPr>
        <p:grpSp>
          <p:nvGrpSpPr>
            <p:cNvPr id="32006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32009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10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07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grpSp>
        <p:nvGrpSpPr>
          <p:cNvPr id="31758" name="Group 186"/>
          <p:cNvGrpSpPr>
            <a:grpSpLocks/>
          </p:cNvGrpSpPr>
          <p:nvPr/>
        </p:nvGrpSpPr>
        <p:grpSpPr bwMode="auto">
          <a:xfrm>
            <a:off x="7127875" y="2749550"/>
            <a:ext cx="931863" cy="512763"/>
            <a:chOff x="2321" y="3382"/>
            <a:chExt cx="831" cy="323"/>
          </a:xfrm>
        </p:grpSpPr>
        <p:grpSp>
          <p:nvGrpSpPr>
            <p:cNvPr id="32001" name="Group 163"/>
            <p:cNvGrpSpPr>
              <a:grpSpLocks/>
            </p:cNvGrpSpPr>
            <p:nvPr/>
          </p:nvGrpSpPr>
          <p:grpSpPr bwMode="auto">
            <a:xfrm>
              <a:off x="2321" y="3382"/>
              <a:ext cx="689" cy="215"/>
              <a:chOff x="3141" y="3755"/>
              <a:chExt cx="1195" cy="362"/>
            </a:xfrm>
          </p:grpSpPr>
          <p:sp>
            <p:nvSpPr>
              <p:cNvPr id="32004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005" name="Rectangle 165"/>
              <p:cNvSpPr>
                <a:spLocks noChangeArrowheads="1"/>
              </p:cNvSpPr>
              <p:nvPr/>
            </p:nvSpPr>
            <p:spPr bwMode="auto">
              <a:xfrm>
                <a:off x="4036" y="3755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002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3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121</a:t>
              </a:r>
              <a:endParaRPr lang="es-ES" altLang="en-US" sz="1600"/>
            </a:p>
          </p:txBody>
        </p:sp>
      </p:grpSp>
      <p:sp>
        <p:nvSpPr>
          <p:cNvPr id="3175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3176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5447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CENTENAS</a:t>
            </a:r>
          </a:p>
        </p:txBody>
      </p:sp>
      <p:grpSp>
        <p:nvGrpSpPr>
          <p:cNvPr id="31761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31986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31987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1988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1989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1990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1991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2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3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4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5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6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31997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31998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31999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32000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grpSp>
        <p:nvGrpSpPr>
          <p:cNvPr id="31762" name="Group 225"/>
          <p:cNvGrpSpPr>
            <a:grpSpLocks/>
          </p:cNvGrpSpPr>
          <p:nvPr/>
        </p:nvGrpSpPr>
        <p:grpSpPr bwMode="auto">
          <a:xfrm>
            <a:off x="1328738" y="5359400"/>
            <a:ext cx="927100" cy="282575"/>
            <a:chOff x="3681" y="1957"/>
            <a:chExt cx="962" cy="360"/>
          </a:xfrm>
        </p:grpSpPr>
        <p:grpSp>
          <p:nvGrpSpPr>
            <p:cNvPr id="31982" name="Group 22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31984" name="Rectangle 22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31985" name="Rectangle 22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1983" name="Line 22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3" name="Text Box 230"/>
          <p:cNvSpPr txBox="1">
            <a:spLocks noChangeArrowheads="1"/>
          </p:cNvSpPr>
          <p:nvPr/>
        </p:nvSpPr>
        <p:spPr bwMode="auto">
          <a:xfrm>
            <a:off x="1258888" y="5341938"/>
            <a:ext cx="703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>
                <a:ea typeface="Angsana New" pitchFamily="18" charset="-120"/>
              </a:rPr>
              <a:t>314</a:t>
            </a:r>
          </a:p>
        </p:txBody>
      </p:sp>
      <p:grpSp>
        <p:nvGrpSpPr>
          <p:cNvPr id="31764" name="Grupo 145"/>
          <p:cNvGrpSpPr>
            <a:grpSpLocks/>
          </p:cNvGrpSpPr>
          <p:nvPr/>
        </p:nvGrpSpPr>
        <p:grpSpPr bwMode="auto">
          <a:xfrm>
            <a:off x="1292225" y="4462463"/>
            <a:ext cx="1011238" cy="392112"/>
            <a:chOff x="1637503" y="4959287"/>
            <a:chExt cx="1010397" cy="392906"/>
          </a:xfrm>
        </p:grpSpPr>
        <p:grpSp>
          <p:nvGrpSpPr>
            <p:cNvPr id="3197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7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8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8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7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7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sp>
        <p:nvSpPr>
          <p:cNvPr id="31765" name="AutoShape 251"/>
          <p:cNvSpPr>
            <a:spLocks noChangeArrowheads="1"/>
          </p:cNvSpPr>
          <p:nvPr/>
        </p:nvSpPr>
        <p:spPr bwMode="auto">
          <a:xfrm>
            <a:off x="268288" y="27463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66" name="AutoShape 251"/>
          <p:cNvSpPr>
            <a:spLocks noChangeArrowheads="1"/>
          </p:cNvSpPr>
          <p:nvPr/>
        </p:nvSpPr>
        <p:spPr bwMode="auto">
          <a:xfrm>
            <a:off x="1187450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67" name="Grupo 147"/>
          <p:cNvGrpSpPr>
            <a:grpSpLocks/>
          </p:cNvGrpSpPr>
          <p:nvPr/>
        </p:nvGrpSpPr>
        <p:grpSpPr bwMode="auto">
          <a:xfrm>
            <a:off x="1282700" y="4060825"/>
            <a:ext cx="1011238" cy="393700"/>
            <a:chOff x="1637503" y="4959287"/>
            <a:chExt cx="1010397" cy="392906"/>
          </a:xfrm>
        </p:grpSpPr>
        <p:grpSp>
          <p:nvGrpSpPr>
            <p:cNvPr id="3197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7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7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7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7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7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31768" name="AutoShape 251"/>
          <p:cNvSpPr>
            <a:spLocks noChangeArrowheads="1"/>
          </p:cNvSpPr>
          <p:nvPr/>
        </p:nvSpPr>
        <p:spPr bwMode="auto">
          <a:xfrm>
            <a:off x="2052638" y="27352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69" name="Grupo 155"/>
          <p:cNvGrpSpPr>
            <a:grpSpLocks/>
          </p:cNvGrpSpPr>
          <p:nvPr/>
        </p:nvGrpSpPr>
        <p:grpSpPr bwMode="auto">
          <a:xfrm>
            <a:off x="1246188" y="5810250"/>
            <a:ext cx="1009650" cy="393700"/>
            <a:chOff x="1637503" y="4959287"/>
            <a:chExt cx="1010397" cy="392906"/>
          </a:xfrm>
        </p:grpSpPr>
        <p:grpSp>
          <p:nvGrpSpPr>
            <p:cNvPr id="3196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6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6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6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6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6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410</a:t>
              </a:r>
            </a:p>
          </p:txBody>
        </p:sp>
      </p:grpSp>
      <p:sp>
        <p:nvSpPr>
          <p:cNvPr id="31770" name="AutoShape 251"/>
          <p:cNvSpPr>
            <a:spLocks noChangeArrowheads="1"/>
          </p:cNvSpPr>
          <p:nvPr/>
        </p:nvSpPr>
        <p:spPr bwMode="auto">
          <a:xfrm>
            <a:off x="2843213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71" name="Grupo 170"/>
          <p:cNvGrpSpPr>
            <a:grpSpLocks/>
          </p:cNvGrpSpPr>
          <p:nvPr/>
        </p:nvGrpSpPr>
        <p:grpSpPr bwMode="auto">
          <a:xfrm>
            <a:off x="2225675" y="4043363"/>
            <a:ext cx="1011238" cy="393700"/>
            <a:chOff x="1637503" y="4959287"/>
            <a:chExt cx="1010397" cy="392906"/>
          </a:xfrm>
        </p:grpSpPr>
        <p:grpSp>
          <p:nvGrpSpPr>
            <p:cNvPr id="3195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6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6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6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6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5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31772" name="AutoShape 251"/>
          <p:cNvSpPr>
            <a:spLocks noChangeArrowheads="1"/>
          </p:cNvSpPr>
          <p:nvPr/>
        </p:nvSpPr>
        <p:spPr bwMode="auto">
          <a:xfrm>
            <a:off x="3724275" y="27305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73" name="Grupo 178"/>
          <p:cNvGrpSpPr>
            <a:grpSpLocks/>
          </p:cNvGrpSpPr>
          <p:nvPr/>
        </p:nvGrpSpPr>
        <p:grpSpPr bwMode="auto">
          <a:xfrm>
            <a:off x="1292225" y="4884738"/>
            <a:ext cx="1011238" cy="393700"/>
            <a:chOff x="1637503" y="4959287"/>
            <a:chExt cx="1010397" cy="392906"/>
          </a:xfrm>
        </p:grpSpPr>
        <p:grpSp>
          <p:nvGrpSpPr>
            <p:cNvPr id="3195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5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5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5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5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242</a:t>
              </a:r>
            </a:p>
          </p:txBody>
        </p:sp>
      </p:grpSp>
      <p:sp>
        <p:nvSpPr>
          <p:cNvPr id="31774" name="AutoShape 251"/>
          <p:cNvSpPr>
            <a:spLocks noChangeArrowheads="1"/>
          </p:cNvSpPr>
          <p:nvPr/>
        </p:nvSpPr>
        <p:spPr bwMode="auto">
          <a:xfrm>
            <a:off x="4583113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75" name="Grupo 186"/>
          <p:cNvGrpSpPr>
            <a:grpSpLocks/>
          </p:cNvGrpSpPr>
          <p:nvPr/>
        </p:nvGrpSpPr>
        <p:grpSpPr bwMode="auto">
          <a:xfrm>
            <a:off x="2201863" y="5334000"/>
            <a:ext cx="1011237" cy="393700"/>
            <a:chOff x="1637503" y="4959287"/>
            <a:chExt cx="1010397" cy="392906"/>
          </a:xfrm>
        </p:grpSpPr>
        <p:grpSp>
          <p:nvGrpSpPr>
            <p:cNvPr id="3194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4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5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5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4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4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31776" name="AutoShape 251"/>
          <p:cNvSpPr>
            <a:spLocks noChangeArrowheads="1"/>
          </p:cNvSpPr>
          <p:nvPr/>
        </p:nvSpPr>
        <p:spPr bwMode="auto">
          <a:xfrm>
            <a:off x="5510213" y="27289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77" name="Grupo 194"/>
          <p:cNvGrpSpPr>
            <a:grpSpLocks/>
          </p:cNvGrpSpPr>
          <p:nvPr/>
        </p:nvGrpSpPr>
        <p:grpSpPr bwMode="auto">
          <a:xfrm>
            <a:off x="3170238" y="4052888"/>
            <a:ext cx="1009650" cy="393700"/>
            <a:chOff x="1637503" y="4959287"/>
            <a:chExt cx="1010397" cy="392906"/>
          </a:xfrm>
        </p:grpSpPr>
        <p:grpSp>
          <p:nvGrpSpPr>
            <p:cNvPr id="3194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4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4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4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4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4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31778" name="AutoShape 251"/>
          <p:cNvSpPr>
            <a:spLocks noChangeArrowheads="1"/>
          </p:cNvSpPr>
          <p:nvPr/>
        </p:nvSpPr>
        <p:spPr bwMode="auto">
          <a:xfrm>
            <a:off x="6410325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79" name="Grupo 202"/>
          <p:cNvGrpSpPr>
            <a:grpSpLocks/>
          </p:cNvGrpSpPr>
          <p:nvPr/>
        </p:nvGrpSpPr>
        <p:grpSpPr bwMode="auto">
          <a:xfrm>
            <a:off x="2230438" y="4445000"/>
            <a:ext cx="1011237" cy="393700"/>
            <a:chOff x="1637503" y="4959287"/>
            <a:chExt cx="1010397" cy="392906"/>
          </a:xfrm>
        </p:grpSpPr>
        <p:grpSp>
          <p:nvGrpSpPr>
            <p:cNvPr id="3193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3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3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3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3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3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sp>
        <p:nvSpPr>
          <p:cNvPr id="31780" name="AutoShape 251"/>
          <p:cNvSpPr>
            <a:spLocks noChangeArrowheads="1"/>
          </p:cNvSpPr>
          <p:nvPr/>
        </p:nvSpPr>
        <p:spPr bwMode="auto">
          <a:xfrm>
            <a:off x="720090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1781" name="Grupo 210"/>
          <p:cNvGrpSpPr>
            <a:grpSpLocks/>
          </p:cNvGrpSpPr>
          <p:nvPr/>
        </p:nvGrpSpPr>
        <p:grpSpPr bwMode="auto">
          <a:xfrm>
            <a:off x="3133725" y="5334000"/>
            <a:ext cx="1011238" cy="393700"/>
            <a:chOff x="1637503" y="4959287"/>
            <a:chExt cx="1010397" cy="392906"/>
          </a:xfrm>
        </p:grpSpPr>
        <p:grpSp>
          <p:nvGrpSpPr>
            <p:cNvPr id="3192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3193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93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93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93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2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sp>
        <p:nvSpPr>
          <p:cNvPr id="31782" name="AutoShape 251"/>
          <p:cNvSpPr>
            <a:spLocks noChangeArrowheads="1"/>
          </p:cNvSpPr>
          <p:nvPr/>
        </p:nvSpPr>
        <p:spPr bwMode="auto">
          <a:xfrm>
            <a:off x="814705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83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7689" name="Text Box 32"/>
          <p:cNvSpPr txBox="1">
            <a:spLocks noChangeArrowheads="1"/>
          </p:cNvSpPr>
          <p:nvPr/>
        </p:nvSpPr>
        <p:spPr bwMode="auto">
          <a:xfrm>
            <a:off x="5375275" y="5637213"/>
            <a:ext cx="296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31785" name="Grupo 243"/>
          <p:cNvGrpSpPr>
            <a:grpSpLocks/>
          </p:cNvGrpSpPr>
          <p:nvPr/>
        </p:nvGrpSpPr>
        <p:grpSpPr bwMode="auto">
          <a:xfrm>
            <a:off x="5630863" y="4238625"/>
            <a:ext cx="2897187" cy="409575"/>
            <a:chOff x="5631637" y="4238063"/>
            <a:chExt cx="2897083" cy="410485"/>
          </a:xfrm>
        </p:grpSpPr>
        <p:grpSp>
          <p:nvGrpSpPr>
            <p:cNvPr id="31907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31922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924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92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92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925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23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30</a:t>
                </a:r>
              </a:p>
            </p:txBody>
          </p:sp>
        </p:grpSp>
        <p:grpSp>
          <p:nvGrpSpPr>
            <p:cNvPr id="31908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31916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918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920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921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919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17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</a:t>
                </a:r>
              </a:p>
            </p:txBody>
          </p:sp>
        </p:grpSp>
        <p:grpSp>
          <p:nvGrpSpPr>
            <p:cNvPr id="31909" name="Grupo 235"/>
            <p:cNvGrpSpPr>
              <a:grpSpLocks/>
            </p:cNvGrpSpPr>
            <p:nvPr/>
          </p:nvGrpSpPr>
          <p:grpSpPr bwMode="auto">
            <a:xfrm>
              <a:off x="7518323" y="4247767"/>
              <a:ext cx="1010397" cy="392906"/>
              <a:chOff x="1637503" y="4959287"/>
              <a:chExt cx="1010397" cy="392906"/>
            </a:xfrm>
          </p:grpSpPr>
          <p:grpSp>
            <p:nvGrpSpPr>
              <p:cNvPr id="31910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912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914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915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913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11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42</a:t>
                </a:r>
              </a:p>
            </p:txBody>
          </p:sp>
        </p:grpSp>
      </p:grpSp>
      <p:sp>
        <p:nvSpPr>
          <p:cNvPr id="31786" name="Text Box 152"/>
          <p:cNvSpPr txBox="1">
            <a:spLocks noChangeArrowheads="1"/>
          </p:cNvSpPr>
          <p:nvPr/>
        </p:nvSpPr>
        <p:spPr bwMode="auto">
          <a:xfrm>
            <a:off x="5148263" y="42783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</a:t>
            </a:r>
            <a:endParaRPr lang="es-ES" altLang="en-US" sz="2000"/>
          </a:p>
        </p:txBody>
      </p:sp>
      <p:sp>
        <p:nvSpPr>
          <p:cNvPr id="31787" name="Text Box 152"/>
          <p:cNvSpPr txBox="1">
            <a:spLocks noChangeArrowheads="1"/>
          </p:cNvSpPr>
          <p:nvPr/>
        </p:nvSpPr>
        <p:spPr bwMode="auto">
          <a:xfrm>
            <a:off x="5148263" y="465296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1</a:t>
            </a:r>
            <a:endParaRPr lang="es-ES" altLang="en-US" sz="2000"/>
          </a:p>
        </p:txBody>
      </p:sp>
      <p:grpSp>
        <p:nvGrpSpPr>
          <p:cNvPr id="31788" name="Grupo 273"/>
          <p:cNvGrpSpPr>
            <a:grpSpLocks/>
          </p:cNvGrpSpPr>
          <p:nvPr/>
        </p:nvGrpSpPr>
        <p:grpSpPr bwMode="auto">
          <a:xfrm>
            <a:off x="5648325" y="4681538"/>
            <a:ext cx="1947863" cy="409575"/>
            <a:chOff x="5647566" y="4891740"/>
            <a:chExt cx="1948770" cy="409468"/>
          </a:xfrm>
        </p:grpSpPr>
        <p:grpSp>
          <p:nvGrpSpPr>
            <p:cNvPr id="31893" name="Grupo 259"/>
            <p:cNvGrpSpPr>
              <a:grpSpLocks/>
            </p:cNvGrpSpPr>
            <p:nvPr/>
          </p:nvGrpSpPr>
          <p:grpSpPr bwMode="auto">
            <a:xfrm>
              <a:off x="5647566" y="4908302"/>
              <a:ext cx="1010397" cy="392906"/>
              <a:chOff x="1637503" y="4959287"/>
              <a:chExt cx="1010397" cy="392906"/>
            </a:xfrm>
          </p:grpSpPr>
          <p:grpSp>
            <p:nvGrpSpPr>
              <p:cNvPr id="31901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903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90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90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904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02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111</a:t>
                </a:r>
              </a:p>
            </p:txBody>
          </p:sp>
        </p:grpSp>
        <p:grpSp>
          <p:nvGrpSpPr>
            <p:cNvPr id="31894" name="Grupo 266"/>
            <p:cNvGrpSpPr>
              <a:grpSpLocks/>
            </p:cNvGrpSpPr>
            <p:nvPr/>
          </p:nvGrpSpPr>
          <p:grpSpPr bwMode="auto">
            <a:xfrm>
              <a:off x="6585939" y="4891740"/>
              <a:ext cx="1010397" cy="392906"/>
              <a:chOff x="1637503" y="4959287"/>
              <a:chExt cx="1010397" cy="392906"/>
            </a:xfrm>
          </p:grpSpPr>
          <p:grpSp>
            <p:nvGrpSpPr>
              <p:cNvPr id="31895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897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899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900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898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96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123</a:t>
                </a:r>
              </a:p>
            </p:txBody>
          </p:sp>
        </p:grpSp>
      </p:grpSp>
      <p:sp>
        <p:nvSpPr>
          <p:cNvPr id="31789" name="Text Box 152"/>
          <p:cNvSpPr txBox="1">
            <a:spLocks noChangeArrowheads="1"/>
          </p:cNvSpPr>
          <p:nvPr/>
        </p:nvSpPr>
        <p:spPr bwMode="auto">
          <a:xfrm>
            <a:off x="5162550" y="51419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3</a:t>
            </a:r>
            <a:endParaRPr lang="es-ES" altLang="en-US" sz="2000"/>
          </a:p>
        </p:txBody>
      </p:sp>
      <p:grpSp>
        <p:nvGrpSpPr>
          <p:cNvPr id="31790" name="Grupo 311"/>
          <p:cNvGrpSpPr>
            <a:grpSpLocks/>
          </p:cNvGrpSpPr>
          <p:nvPr/>
        </p:nvGrpSpPr>
        <p:grpSpPr bwMode="auto">
          <a:xfrm>
            <a:off x="5580063" y="5194300"/>
            <a:ext cx="2898775" cy="401638"/>
            <a:chOff x="3482557" y="6038405"/>
            <a:chExt cx="2898322" cy="402902"/>
          </a:xfrm>
        </p:grpSpPr>
        <p:grpSp>
          <p:nvGrpSpPr>
            <p:cNvPr id="31873" name="Group 225"/>
            <p:cNvGrpSpPr>
              <a:grpSpLocks/>
            </p:cNvGrpSpPr>
            <p:nvPr/>
          </p:nvGrpSpPr>
          <p:grpSpPr bwMode="auto">
            <a:xfrm>
              <a:off x="3609572" y="6052549"/>
              <a:ext cx="927100" cy="282575"/>
              <a:chOff x="3681" y="1957"/>
              <a:chExt cx="962" cy="360"/>
            </a:xfrm>
          </p:grpSpPr>
          <p:grpSp>
            <p:nvGrpSpPr>
              <p:cNvPr id="3188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9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9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90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74" name="Text Box 230"/>
            <p:cNvSpPr txBox="1">
              <a:spLocks noChangeArrowheads="1"/>
            </p:cNvSpPr>
            <p:nvPr/>
          </p:nvSpPr>
          <p:spPr bwMode="auto">
            <a:xfrm>
              <a:off x="3482557" y="6048401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  <p:grpSp>
          <p:nvGrpSpPr>
            <p:cNvPr id="31875" name="Grupo 292"/>
            <p:cNvGrpSpPr>
              <a:grpSpLocks/>
            </p:cNvGrpSpPr>
            <p:nvPr/>
          </p:nvGrpSpPr>
          <p:grpSpPr bwMode="auto">
            <a:xfrm>
              <a:off x="4438821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31883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885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88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888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886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84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341</a:t>
                </a:r>
              </a:p>
            </p:txBody>
          </p:sp>
        </p:grpSp>
        <p:grpSp>
          <p:nvGrpSpPr>
            <p:cNvPr id="31876" name="Grupo 299"/>
            <p:cNvGrpSpPr>
              <a:grpSpLocks/>
            </p:cNvGrpSpPr>
            <p:nvPr/>
          </p:nvGrpSpPr>
          <p:grpSpPr bwMode="auto">
            <a:xfrm>
              <a:off x="5370482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31877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31879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1881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4"/>
                    <a:ext cx="90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31882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4"/>
                    <a:ext cx="18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1880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78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342</a:t>
                </a:r>
              </a:p>
            </p:txBody>
          </p:sp>
        </p:grpSp>
      </p:grpSp>
      <p:grpSp>
        <p:nvGrpSpPr>
          <p:cNvPr id="276" name="Grupo 245"/>
          <p:cNvGrpSpPr>
            <a:grpSpLocks/>
          </p:cNvGrpSpPr>
          <p:nvPr/>
        </p:nvGrpSpPr>
        <p:grpSpPr bwMode="auto">
          <a:xfrm>
            <a:off x="439738" y="6416675"/>
            <a:ext cx="957262" cy="392113"/>
            <a:chOff x="1637503" y="4959287"/>
            <a:chExt cx="958355" cy="392906"/>
          </a:xfrm>
        </p:grpSpPr>
        <p:grpSp>
          <p:nvGrpSpPr>
            <p:cNvPr id="31867" name="Group 225"/>
            <p:cNvGrpSpPr>
              <a:grpSpLocks/>
            </p:cNvGrpSpPr>
            <p:nvPr/>
          </p:nvGrpSpPr>
          <p:grpSpPr bwMode="auto">
            <a:xfrm>
              <a:off x="1720799" y="4974148"/>
              <a:ext cx="875059" cy="282575"/>
              <a:chOff x="3681" y="1957"/>
              <a:chExt cx="908" cy="360"/>
            </a:xfrm>
          </p:grpSpPr>
          <p:grpSp>
            <p:nvGrpSpPr>
              <p:cNvPr id="3186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7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7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70" name="Line 229"/>
              <p:cNvSpPr>
                <a:spLocks noChangeShapeType="1"/>
              </p:cNvSpPr>
              <p:nvPr/>
            </p:nvSpPr>
            <p:spPr bwMode="auto">
              <a:xfrm>
                <a:off x="4267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6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grpSp>
        <p:nvGrpSpPr>
          <p:cNvPr id="279" name="Grupo 252"/>
          <p:cNvGrpSpPr>
            <a:grpSpLocks/>
          </p:cNvGrpSpPr>
          <p:nvPr/>
        </p:nvGrpSpPr>
        <p:grpSpPr bwMode="auto">
          <a:xfrm>
            <a:off x="1287463" y="6424613"/>
            <a:ext cx="928687" cy="393700"/>
            <a:chOff x="1637503" y="4959287"/>
            <a:chExt cx="928482" cy="392906"/>
          </a:xfrm>
        </p:grpSpPr>
        <p:grpSp>
          <p:nvGrpSpPr>
            <p:cNvPr id="31861" name="Group 225"/>
            <p:cNvGrpSpPr>
              <a:grpSpLocks/>
            </p:cNvGrpSpPr>
            <p:nvPr/>
          </p:nvGrpSpPr>
          <p:grpSpPr bwMode="auto">
            <a:xfrm>
              <a:off x="1720801" y="4974148"/>
              <a:ext cx="845184" cy="282575"/>
              <a:chOff x="3681" y="1957"/>
              <a:chExt cx="877" cy="360"/>
            </a:xfrm>
          </p:grpSpPr>
          <p:grpSp>
            <p:nvGrpSpPr>
              <p:cNvPr id="3186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6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6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64" name="Line 229"/>
              <p:cNvSpPr>
                <a:spLocks noChangeShapeType="1"/>
              </p:cNvSpPr>
              <p:nvPr/>
            </p:nvSpPr>
            <p:spPr bwMode="auto">
              <a:xfrm>
                <a:off x="4236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6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grpSp>
        <p:nvGrpSpPr>
          <p:cNvPr id="282" name="Grupo 275"/>
          <p:cNvGrpSpPr>
            <a:grpSpLocks/>
          </p:cNvGrpSpPr>
          <p:nvPr/>
        </p:nvGrpSpPr>
        <p:grpSpPr bwMode="auto">
          <a:xfrm>
            <a:off x="2095500" y="6408738"/>
            <a:ext cx="965200" cy="392112"/>
            <a:chOff x="1637503" y="4959287"/>
            <a:chExt cx="965102" cy="392906"/>
          </a:xfrm>
        </p:grpSpPr>
        <p:grpSp>
          <p:nvGrpSpPr>
            <p:cNvPr id="31855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881805" cy="282575"/>
              <a:chOff x="3681" y="1957"/>
              <a:chExt cx="915" cy="360"/>
            </a:xfrm>
          </p:grpSpPr>
          <p:grpSp>
            <p:nvGrpSpPr>
              <p:cNvPr id="3185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5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6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58" name="Line 229"/>
              <p:cNvSpPr>
                <a:spLocks noChangeShapeType="1"/>
              </p:cNvSpPr>
              <p:nvPr/>
            </p:nvSpPr>
            <p:spPr bwMode="auto">
              <a:xfrm>
                <a:off x="4274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5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83" name="Text Box 152"/>
          <p:cNvSpPr txBox="1">
            <a:spLocks noChangeArrowheads="1"/>
          </p:cNvSpPr>
          <p:nvPr/>
        </p:nvSpPr>
        <p:spPr bwMode="auto">
          <a:xfrm>
            <a:off x="79375" y="6365875"/>
            <a:ext cx="48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endParaRPr lang="es-ES" altLang="en-US" sz="2000"/>
          </a:p>
        </p:txBody>
      </p:sp>
      <p:grpSp>
        <p:nvGrpSpPr>
          <p:cNvPr id="286" name="Grupo 283"/>
          <p:cNvGrpSpPr>
            <a:grpSpLocks/>
          </p:cNvGrpSpPr>
          <p:nvPr/>
        </p:nvGrpSpPr>
        <p:grpSpPr bwMode="auto">
          <a:xfrm>
            <a:off x="2959100" y="6424613"/>
            <a:ext cx="946150" cy="392112"/>
            <a:chOff x="1637503" y="4959287"/>
            <a:chExt cx="946789" cy="392906"/>
          </a:xfrm>
        </p:grpSpPr>
        <p:grpSp>
          <p:nvGrpSpPr>
            <p:cNvPr id="31849" name="Group 225"/>
            <p:cNvGrpSpPr>
              <a:grpSpLocks/>
            </p:cNvGrpSpPr>
            <p:nvPr/>
          </p:nvGrpSpPr>
          <p:grpSpPr bwMode="auto">
            <a:xfrm>
              <a:off x="1720798" y="4974148"/>
              <a:ext cx="863494" cy="282575"/>
              <a:chOff x="3681" y="1957"/>
              <a:chExt cx="896" cy="360"/>
            </a:xfrm>
          </p:grpSpPr>
          <p:grpSp>
            <p:nvGrpSpPr>
              <p:cNvPr id="3185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5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5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52" name="Line 229"/>
              <p:cNvSpPr>
                <a:spLocks noChangeShapeType="1"/>
              </p:cNvSpPr>
              <p:nvPr/>
            </p:nvSpPr>
            <p:spPr bwMode="auto">
              <a:xfrm>
                <a:off x="4255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5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grpSp>
        <p:nvGrpSpPr>
          <p:cNvPr id="353" name="Grupo 290"/>
          <p:cNvGrpSpPr>
            <a:grpSpLocks/>
          </p:cNvGrpSpPr>
          <p:nvPr/>
        </p:nvGrpSpPr>
        <p:grpSpPr bwMode="auto">
          <a:xfrm>
            <a:off x="3819525" y="6407150"/>
            <a:ext cx="939800" cy="392113"/>
            <a:chOff x="1637503" y="4959287"/>
            <a:chExt cx="940044" cy="392906"/>
          </a:xfrm>
        </p:grpSpPr>
        <p:grpSp>
          <p:nvGrpSpPr>
            <p:cNvPr id="31843" name="Group 225"/>
            <p:cNvGrpSpPr>
              <a:grpSpLocks/>
            </p:cNvGrpSpPr>
            <p:nvPr/>
          </p:nvGrpSpPr>
          <p:grpSpPr bwMode="auto">
            <a:xfrm>
              <a:off x="1720799" y="4974148"/>
              <a:ext cx="856748" cy="282575"/>
              <a:chOff x="3681" y="1957"/>
              <a:chExt cx="889" cy="360"/>
            </a:xfrm>
          </p:grpSpPr>
          <p:grpSp>
            <p:nvGrpSpPr>
              <p:cNvPr id="3184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4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46" name="Line 229"/>
              <p:cNvSpPr>
                <a:spLocks noChangeShapeType="1"/>
              </p:cNvSpPr>
              <p:nvPr/>
            </p:nvSpPr>
            <p:spPr bwMode="auto">
              <a:xfrm>
                <a:off x="4248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4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grpSp>
        <p:nvGrpSpPr>
          <p:cNvPr id="366" name="Grupo 318"/>
          <p:cNvGrpSpPr>
            <a:grpSpLocks/>
          </p:cNvGrpSpPr>
          <p:nvPr/>
        </p:nvGrpSpPr>
        <p:grpSpPr bwMode="auto">
          <a:xfrm>
            <a:off x="4656138" y="6389688"/>
            <a:ext cx="952500" cy="393700"/>
            <a:chOff x="1637503" y="4959287"/>
            <a:chExt cx="953535" cy="392906"/>
          </a:xfrm>
        </p:grpSpPr>
        <p:grpSp>
          <p:nvGrpSpPr>
            <p:cNvPr id="31837" name="Group 225"/>
            <p:cNvGrpSpPr>
              <a:grpSpLocks/>
            </p:cNvGrpSpPr>
            <p:nvPr/>
          </p:nvGrpSpPr>
          <p:grpSpPr bwMode="auto">
            <a:xfrm>
              <a:off x="1720798" y="4974148"/>
              <a:ext cx="870240" cy="282575"/>
              <a:chOff x="3681" y="1957"/>
              <a:chExt cx="903" cy="360"/>
            </a:xfrm>
          </p:grpSpPr>
          <p:grpSp>
            <p:nvGrpSpPr>
              <p:cNvPr id="3183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4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4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40" name="Line 229"/>
              <p:cNvSpPr>
                <a:spLocks noChangeShapeType="1"/>
              </p:cNvSpPr>
              <p:nvPr/>
            </p:nvSpPr>
            <p:spPr bwMode="auto">
              <a:xfrm>
                <a:off x="4262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3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242</a:t>
              </a:r>
            </a:p>
          </p:txBody>
        </p:sp>
      </p:grpSp>
      <p:grpSp>
        <p:nvGrpSpPr>
          <p:cNvPr id="369" name="Grupo 325"/>
          <p:cNvGrpSpPr>
            <a:grpSpLocks/>
          </p:cNvGrpSpPr>
          <p:nvPr/>
        </p:nvGrpSpPr>
        <p:grpSpPr bwMode="auto">
          <a:xfrm>
            <a:off x="5494338" y="6402388"/>
            <a:ext cx="946150" cy="392112"/>
            <a:chOff x="1637503" y="4959287"/>
            <a:chExt cx="946789" cy="392906"/>
          </a:xfrm>
        </p:grpSpPr>
        <p:grpSp>
          <p:nvGrpSpPr>
            <p:cNvPr id="31831" name="Group 225"/>
            <p:cNvGrpSpPr>
              <a:grpSpLocks/>
            </p:cNvGrpSpPr>
            <p:nvPr/>
          </p:nvGrpSpPr>
          <p:grpSpPr bwMode="auto">
            <a:xfrm>
              <a:off x="1720798" y="4974148"/>
              <a:ext cx="863494" cy="282575"/>
              <a:chOff x="3681" y="1957"/>
              <a:chExt cx="896" cy="360"/>
            </a:xfrm>
          </p:grpSpPr>
          <p:grpSp>
            <p:nvGrpSpPr>
              <p:cNvPr id="3183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3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3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34" name="Line 229"/>
              <p:cNvSpPr>
                <a:spLocks noChangeShapeType="1"/>
              </p:cNvSpPr>
              <p:nvPr/>
            </p:nvSpPr>
            <p:spPr bwMode="auto">
              <a:xfrm>
                <a:off x="4255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3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grpSp>
        <p:nvGrpSpPr>
          <p:cNvPr id="372" name="Grupo 332"/>
          <p:cNvGrpSpPr>
            <a:grpSpLocks/>
          </p:cNvGrpSpPr>
          <p:nvPr/>
        </p:nvGrpSpPr>
        <p:grpSpPr bwMode="auto">
          <a:xfrm>
            <a:off x="6354763" y="6384925"/>
            <a:ext cx="939800" cy="392113"/>
            <a:chOff x="1637503" y="4959287"/>
            <a:chExt cx="940044" cy="392906"/>
          </a:xfrm>
        </p:grpSpPr>
        <p:grpSp>
          <p:nvGrpSpPr>
            <p:cNvPr id="31825" name="Group 225"/>
            <p:cNvGrpSpPr>
              <a:grpSpLocks/>
            </p:cNvGrpSpPr>
            <p:nvPr/>
          </p:nvGrpSpPr>
          <p:grpSpPr bwMode="auto">
            <a:xfrm>
              <a:off x="1720799" y="4974148"/>
              <a:ext cx="856748" cy="282575"/>
              <a:chOff x="3681" y="1957"/>
              <a:chExt cx="889" cy="360"/>
            </a:xfrm>
          </p:grpSpPr>
          <p:grpSp>
            <p:nvGrpSpPr>
              <p:cNvPr id="31827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29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30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28" name="Line 229"/>
              <p:cNvSpPr>
                <a:spLocks noChangeShapeType="1"/>
              </p:cNvSpPr>
              <p:nvPr/>
            </p:nvSpPr>
            <p:spPr bwMode="auto">
              <a:xfrm>
                <a:off x="4248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6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grpSp>
        <p:nvGrpSpPr>
          <p:cNvPr id="375" name="Grupo 339"/>
          <p:cNvGrpSpPr>
            <a:grpSpLocks/>
          </p:cNvGrpSpPr>
          <p:nvPr/>
        </p:nvGrpSpPr>
        <p:grpSpPr bwMode="auto">
          <a:xfrm>
            <a:off x="7189788" y="6367463"/>
            <a:ext cx="954087" cy="393700"/>
            <a:chOff x="1637503" y="4959287"/>
            <a:chExt cx="953535" cy="392906"/>
          </a:xfrm>
        </p:grpSpPr>
        <p:grpSp>
          <p:nvGrpSpPr>
            <p:cNvPr id="31819" name="Group 225"/>
            <p:cNvGrpSpPr>
              <a:grpSpLocks/>
            </p:cNvGrpSpPr>
            <p:nvPr/>
          </p:nvGrpSpPr>
          <p:grpSpPr bwMode="auto">
            <a:xfrm>
              <a:off x="1720798" y="4974148"/>
              <a:ext cx="870240" cy="282575"/>
              <a:chOff x="3681" y="1957"/>
              <a:chExt cx="903" cy="360"/>
            </a:xfrm>
          </p:grpSpPr>
          <p:grpSp>
            <p:nvGrpSpPr>
              <p:cNvPr id="3182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2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2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22" name="Line 229"/>
              <p:cNvSpPr>
                <a:spLocks noChangeShapeType="1"/>
              </p:cNvSpPr>
              <p:nvPr/>
            </p:nvSpPr>
            <p:spPr bwMode="auto">
              <a:xfrm>
                <a:off x="4262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342</a:t>
              </a:r>
            </a:p>
          </p:txBody>
        </p:sp>
      </p:grpSp>
      <p:grpSp>
        <p:nvGrpSpPr>
          <p:cNvPr id="378" name="Grupo 346"/>
          <p:cNvGrpSpPr>
            <a:grpSpLocks/>
          </p:cNvGrpSpPr>
          <p:nvPr/>
        </p:nvGrpSpPr>
        <p:grpSpPr bwMode="auto">
          <a:xfrm>
            <a:off x="8083550" y="6334125"/>
            <a:ext cx="952500" cy="392113"/>
            <a:chOff x="1637503" y="4959287"/>
            <a:chExt cx="953535" cy="392906"/>
          </a:xfrm>
        </p:grpSpPr>
        <p:grpSp>
          <p:nvGrpSpPr>
            <p:cNvPr id="31813" name="Group 225"/>
            <p:cNvGrpSpPr>
              <a:grpSpLocks/>
            </p:cNvGrpSpPr>
            <p:nvPr/>
          </p:nvGrpSpPr>
          <p:grpSpPr bwMode="auto">
            <a:xfrm>
              <a:off x="1720798" y="4974148"/>
              <a:ext cx="870240" cy="282575"/>
              <a:chOff x="3681" y="1957"/>
              <a:chExt cx="903" cy="360"/>
            </a:xfrm>
          </p:grpSpPr>
          <p:grpSp>
            <p:nvGrpSpPr>
              <p:cNvPr id="3181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81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3181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816" name="Line 229"/>
              <p:cNvSpPr>
                <a:spLocks noChangeShapeType="1"/>
              </p:cNvSpPr>
              <p:nvPr/>
            </p:nvSpPr>
            <p:spPr bwMode="auto">
              <a:xfrm>
                <a:off x="4262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1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410</a:t>
              </a:r>
            </a:p>
          </p:txBody>
        </p:sp>
      </p:grpSp>
      <p:sp>
        <p:nvSpPr>
          <p:cNvPr id="354" name="AutoShape 251"/>
          <p:cNvSpPr>
            <a:spLocks noChangeArrowheads="1"/>
          </p:cNvSpPr>
          <p:nvPr/>
        </p:nvSpPr>
        <p:spPr bwMode="auto">
          <a:xfrm>
            <a:off x="1466850" y="40592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5" name="AutoShape 251"/>
          <p:cNvSpPr>
            <a:spLocks noChangeArrowheads="1"/>
          </p:cNvSpPr>
          <p:nvPr/>
        </p:nvSpPr>
        <p:spPr bwMode="auto">
          <a:xfrm>
            <a:off x="2438400" y="40370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6" name="AutoShape 251"/>
          <p:cNvSpPr>
            <a:spLocks noChangeArrowheads="1"/>
          </p:cNvSpPr>
          <p:nvPr/>
        </p:nvSpPr>
        <p:spPr bwMode="auto">
          <a:xfrm>
            <a:off x="3348038" y="40497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7" name="AutoShape 251"/>
          <p:cNvSpPr>
            <a:spLocks noChangeArrowheads="1"/>
          </p:cNvSpPr>
          <p:nvPr/>
        </p:nvSpPr>
        <p:spPr bwMode="auto">
          <a:xfrm>
            <a:off x="1466850" y="44688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" name="AutoShape 251"/>
          <p:cNvSpPr>
            <a:spLocks noChangeArrowheads="1"/>
          </p:cNvSpPr>
          <p:nvPr/>
        </p:nvSpPr>
        <p:spPr bwMode="auto">
          <a:xfrm>
            <a:off x="2484438" y="44370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9" name="AutoShape 251"/>
          <p:cNvSpPr>
            <a:spLocks noChangeArrowheads="1"/>
          </p:cNvSpPr>
          <p:nvPr/>
        </p:nvSpPr>
        <p:spPr bwMode="auto">
          <a:xfrm>
            <a:off x="1466850" y="48815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0" name="AutoShape 251"/>
          <p:cNvSpPr>
            <a:spLocks noChangeArrowheads="1"/>
          </p:cNvSpPr>
          <p:nvPr/>
        </p:nvSpPr>
        <p:spPr bwMode="auto">
          <a:xfrm>
            <a:off x="1466850" y="53419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1" name="AutoShape 251"/>
          <p:cNvSpPr>
            <a:spLocks noChangeArrowheads="1"/>
          </p:cNvSpPr>
          <p:nvPr/>
        </p:nvSpPr>
        <p:spPr bwMode="auto">
          <a:xfrm>
            <a:off x="2405063" y="53324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2" name="AutoShape 251"/>
          <p:cNvSpPr>
            <a:spLocks noChangeArrowheads="1"/>
          </p:cNvSpPr>
          <p:nvPr/>
        </p:nvSpPr>
        <p:spPr bwMode="auto">
          <a:xfrm>
            <a:off x="3316288" y="532765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3" name="AutoShape 251"/>
          <p:cNvSpPr>
            <a:spLocks noChangeArrowheads="1"/>
          </p:cNvSpPr>
          <p:nvPr/>
        </p:nvSpPr>
        <p:spPr bwMode="auto">
          <a:xfrm>
            <a:off x="1452563" y="58007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812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/>
      <p:bldP spid="283" grpId="0"/>
      <p:bldP spid="283" grpId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RADIX SORT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Es un método sencillo y fácil de comprender.</a:t>
            </a:r>
          </a:p>
          <a:p>
            <a:pPr marL="457200" indent="-457200">
              <a:lnSpc>
                <a:spcPct val="90000"/>
              </a:lnSpc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El ordenamiento es razonablemente eficiente si el número de dígitos en las claves no es demasiado grande.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Se requiere conocer la cantidad de dígitos de las claves para determinar:</a:t>
            </a:r>
          </a:p>
          <a:p>
            <a:pPr marL="857250" lvl="1" indent="-457200">
              <a:lnSpc>
                <a:spcPct val="90000"/>
              </a:lnSpc>
            </a:pPr>
            <a:r>
              <a:rPr lang="es-ES" altLang="en-US" sz="1800" smtClean="0"/>
              <a:t>LSD: la cantidad de iteraciones </a:t>
            </a:r>
          </a:p>
          <a:p>
            <a:pPr marL="857250" lvl="1" indent="-457200">
              <a:lnSpc>
                <a:spcPct val="90000"/>
              </a:lnSpc>
            </a:pPr>
            <a:r>
              <a:rPr lang="es-ES" altLang="en-US" sz="1800" smtClean="0"/>
              <a:t>MSD: con que digito comenzar a clasificar.</a:t>
            </a: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endParaRPr lang="es-AR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TP N° 9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774825"/>
            <a:ext cx="8229600" cy="3886200"/>
          </a:xfrm>
        </p:spPr>
        <p:txBody>
          <a:bodyPr/>
          <a:lstStyle/>
          <a:p>
            <a:r>
              <a:rPr lang="es-ES" altLang="en-US" sz="2000" smtClean="0"/>
              <a:t>Escriba Ud. un algoritmo recursivo que ordene datos numéricos almacenados en una fila con el método de residuos MSD, usando las operaciones ADT FILA y considerando n claves enteras de k dígitos cada una.</a:t>
            </a:r>
          </a:p>
          <a:p>
            <a:endParaRPr lang="en-US" altLang="en-US" sz="2000" smtClean="0"/>
          </a:p>
          <a:p>
            <a:r>
              <a:rPr lang="es-ES" altLang="en-US" sz="2000" smtClean="0"/>
              <a:t>Codifique el algoritmo del punto 1) utilizando una FILA de enteros implementada con punteros. Pruebe su programa con distintas cantidades de datos y diferentes tipos de filas (ordenadas, aleatorias, en orden inverso). 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TP N° 9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85938"/>
            <a:ext cx="8507413" cy="4738687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s-ES" altLang="en-US" sz="2200" smtClean="0"/>
              <a:t>Usando como base el algoritmo que escribió en el punto 1) conteste las siguientes preguntas que le permitirán resumir las  características que tiene el método de ordenación por residuos.</a:t>
            </a:r>
          </a:p>
          <a:p>
            <a:pPr marL="457200" indent="-457200">
              <a:lnSpc>
                <a:spcPct val="80000"/>
              </a:lnSpc>
            </a:pPr>
            <a:endParaRPr lang="es-ES" altLang="en-US" sz="22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¿Cuál es el tiempo de ejecución del algoritmo para ordenar n claves de longitud k. ¿Qué ocurre cuando k&lt;&lt;n? y cuando k</a:t>
            </a:r>
            <a:r>
              <a:rPr lang="es-ES" altLang="en-US" sz="2000" smtClean="0">
                <a:sym typeface="Symbol" panose="05050102010706020507" pitchFamily="18" charset="2"/>
              </a:rPr>
              <a:t></a:t>
            </a:r>
            <a:r>
              <a:rPr lang="es-ES" altLang="en-US" sz="2000" smtClean="0"/>
              <a:t>n?.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¿Necesita memoria extra?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¿Es estable? ¿Por qué?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¿Es sensible al orden inicial de los datos? ¿Por qué?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¿Cuales serían los cambios en su algoritmo para poder usar claves numéricas en otra base de numeración (por ej. 2, 8 o hexadecimal)?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¿Se podría adaptar su algoritmo a claves alfabéticas?. En caso afirmativo, como?</a:t>
            </a:r>
            <a:endParaRPr lang="es-A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196975"/>
            <a:ext cx="943292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288" y="260350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AR" altLang="en-US" kern="0" smtClean="0"/>
              <a:t>RADIX SORT</a:t>
            </a:r>
            <a:endParaRPr lang="es-AR" altLang="en-US" kern="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3584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CLASIFICACIÓN</a:t>
            </a:r>
          </a:p>
        </p:txBody>
      </p:sp>
      <p:sp>
        <p:nvSpPr>
          <p:cNvPr id="17411" name="6 CuadroTexto"/>
          <p:cNvSpPr txBox="1">
            <a:spLocks noChangeArrowheads="1"/>
          </p:cNvSpPr>
          <p:nvPr/>
        </p:nvSpPr>
        <p:spPr bwMode="auto">
          <a:xfrm>
            <a:off x="642938" y="51435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7412" name="8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28573-1F1E-401A-BEBF-A4A0ADBC18FB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17413" name="Picture 10" descr="Radix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57338"/>
            <a:ext cx="85645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11188" y="1412875"/>
            <a:ext cx="8281987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AR" altLang="en-US" sz="2200" i="1"/>
              <a:t>Aprovechan las </a:t>
            </a:r>
            <a:r>
              <a:rPr lang="es-AR" altLang="en-US" sz="2200" b="1" i="1">
                <a:solidFill>
                  <a:srgbClr val="FF0000"/>
                </a:solidFill>
              </a:rPr>
              <a:t>propiedades numéricas</a:t>
            </a:r>
            <a:r>
              <a:rPr lang="es-AR" altLang="en-US" sz="2200" i="1"/>
              <a:t> de las claves de los registros a clasificar.</a:t>
            </a:r>
          </a:p>
          <a:p>
            <a:pPr eaLnBrk="1" hangingPunct="1">
              <a:buFontTx/>
              <a:buChar char="•"/>
            </a:pPr>
            <a:r>
              <a:rPr lang="es-AR" altLang="en-US" sz="2200" i="1"/>
              <a:t>No comparan las claves, sino que</a:t>
            </a:r>
            <a:r>
              <a:rPr lang="es-AR" altLang="en-US" sz="2200"/>
              <a:t> </a:t>
            </a:r>
            <a:r>
              <a:rPr lang="es-AR" altLang="en-US" sz="2200" i="1"/>
              <a:t>procesan y </a:t>
            </a:r>
            <a:r>
              <a:rPr lang="es-AR" altLang="en-US" sz="2200" b="1" i="1">
                <a:solidFill>
                  <a:srgbClr val="0033CC"/>
                </a:solidFill>
              </a:rPr>
              <a:t>comparan fragmentos</a:t>
            </a:r>
            <a:r>
              <a:rPr lang="es-AR" altLang="en-US" sz="2200" i="1"/>
              <a:t> de ellas.</a:t>
            </a:r>
          </a:p>
          <a:p>
            <a:pPr eaLnBrk="1" hangingPunct="1">
              <a:buFontTx/>
              <a:buChar char="•"/>
            </a:pPr>
            <a:r>
              <a:rPr lang="es-AR" altLang="en-US" sz="2200" b="1" i="1">
                <a:solidFill>
                  <a:srgbClr val="009900"/>
                </a:solidFill>
              </a:rPr>
              <a:t>No son algoritmos de utilidad general</a:t>
            </a:r>
            <a:r>
              <a:rPr lang="es-AR" altLang="en-US" sz="2200" i="1"/>
              <a:t> </a:t>
            </a:r>
            <a:r>
              <a:rPr lang="es-ES" altLang="en-US" sz="2200" i="1"/>
              <a:t>porque su viabilidad depende de propiedades especiales de las claves.</a:t>
            </a:r>
          </a:p>
          <a:p>
            <a:pPr eaLnBrk="1" hangingPunct="1">
              <a:buFontTx/>
              <a:buChar char="•"/>
            </a:pPr>
            <a:r>
              <a:rPr lang="es-ES" altLang="en-US" sz="2200" i="1"/>
              <a:t>Se basan en la </a:t>
            </a:r>
            <a:r>
              <a:rPr lang="es-ES" altLang="en-US" sz="2200" b="1" i="1">
                <a:solidFill>
                  <a:srgbClr val="800080"/>
                </a:solidFill>
              </a:rPr>
              <a:t>representación posicional de los dígitos</a:t>
            </a:r>
            <a:r>
              <a:rPr lang="es-ES" altLang="en-US" sz="2200" i="1"/>
              <a:t> de los números enteros que se procesan como claves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14425"/>
          </a:xfrm>
        </p:spPr>
        <p:txBody>
          <a:bodyPr/>
          <a:lstStyle/>
          <a:p>
            <a:r>
              <a:rPr lang="es-ES_tradnl" altLang="en-US" sz="4000" smtClean="0"/>
              <a:t>ORDENACIÓN POR RESIDUOS</a:t>
            </a:r>
            <a:endParaRPr lang="es-AR" altLang="en-US" sz="4000" smtClean="0"/>
          </a:p>
        </p:txBody>
      </p:sp>
      <p:sp>
        <p:nvSpPr>
          <p:cNvPr id="18436" name="Text Box 19"/>
          <p:cNvSpPr txBox="1">
            <a:spLocks noChangeArrowheads="1"/>
          </p:cNvSpPr>
          <p:nvPr/>
        </p:nvSpPr>
        <p:spPr bwMode="auto">
          <a:xfrm>
            <a:off x="900113" y="5300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9610" name="Group 154"/>
          <p:cNvGraphicFramePr>
            <a:graphicFrameLocks noGrp="1"/>
          </p:cNvGraphicFramePr>
          <p:nvPr/>
        </p:nvGraphicFramePr>
        <p:xfrm>
          <a:off x="3346450" y="4941888"/>
          <a:ext cx="2738438" cy="1239837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9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611" name="Rectangle 155"/>
          <p:cNvSpPr>
            <a:spLocks noChangeArrowheads="1"/>
          </p:cNvSpPr>
          <p:nvPr/>
        </p:nvSpPr>
        <p:spPr bwMode="auto">
          <a:xfrm>
            <a:off x="3500438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612" name="Rectangle 156"/>
          <p:cNvSpPr>
            <a:spLocks noChangeArrowheads="1"/>
          </p:cNvSpPr>
          <p:nvPr/>
        </p:nvSpPr>
        <p:spPr bwMode="auto">
          <a:xfrm>
            <a:off x="4173538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613" name="Rectangle 157"/>
          <p:cNvSpPr>
            <a:spLocks noChangeArrowheads="1"/>
          </p:cNvSpPr>
          <p:nvPr/>
        </p:nvSpPr>
        <p:spPr bwMode="auto">
          <a:xfrm>
            <a:off x="4826000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114425"/>
          </a:xfrm>
        </p:spPr>
        <p:txBody>
          <a:bodyPr/>
          <a:lstStyle/>
          <a:p>
            <a:r>
              <a:rPr lang="es-AR" altLang="en-US" smtClean="0"/>
              <a:t>RADIX SORT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88913" y="1347788"/>
          <a:ext cx="8642350" cy="45418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2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bg1"/>
                          </a:solidFill>
                        </a:rPr>
                        <a:t>LSD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bg1"/>
                          </a:solidFill>
                        </a:rPr>
                        <a:t>MSD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números (en base decimal) se dividen en 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grupos dependiendo del dígito considerado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Para ordenar datos almacenados en una fila,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se recorre la fila, ordenando por cada dígito de las claves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ctr"/>
                      <a:r>
                        <a:rPr lang="es-ES" sz="1800" baseline="0" dirty="0" smtClean="0">
                          <a:solidFill>
                            <a:schemeClr val="tx1"/>
                          </a:solidFill>
                        </a:rPr>
                        <a:t>Ordena  </a:t>
                      </a:r>
                      <a:r>
                        <a:rPr lang="es-ES" sz="1800" b="1" baseline="0" dirty="0" smtClean="0">
                          <a:solidFill>
                            <a:schemeClr val="tx1"/>
                          </a:solidFill>
                        </a:rPr>
                        <a:t>iterativamente 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</a:rPr>
                        <a:t>desde el dígito MENOS significativo hasta el más significativo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</a:rPr>
                        <a:t>Ordena </a:t>
                      </a:r>
                      <a:r>
                        <a:rPr lang="es-ES" sz="1800" b="1" baseline="0" dirty="0" smtClean="0">
                          <a:solidFill>
                            <a:schemeClr val="tx1"/>
                          </a:solidFill>
                        </a:rPr>
                        <a:t>recursivamente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</a:rPr>
                        <a:t> desde el dígito MÁS significativo hasta el menos significativo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7">
                <a:tc gridSpan="2">
                  <a:txBody>
                    <a:bodyPr/>
                    <a:lstStyle/>
                    <a:p>
                      <a:pPr algn="ctr"/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 a. En cada paso se </a:t>
                      </a:r>
                      <a:r>
                        <a:rPr lang="es-ES" altLang="en-US" sz="1800" b="1" dirty="0" smtClean="0">
                          <a:solidFill>
                            <a:schemeClr val="tx1"/>
                          </a:solidFill>
                        </a:rPr>
                        <a:t>clasifica</a:t>
                      </a:r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 cada clave y se la coloca en una de 10 filas,</a:t>
                      </a:r>
                    </a:p>
                    <a:p>
                      <a:pPr algn="ctr"/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 dependiendo del valor del dígito que se procesa en ese momento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</a:rPr>
                        <a:t>b. Se </a:t>
                      </a:r>
                      <a:r>
                        <a:rPr lang="es-ES" sz="18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ordena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</a:rPr>
                        <a:t> las 10 filas de forma </a:t>
                      </a:r>
                      <a:r>
                        <a:rPr lang="es-ES" sz="1800" b="1" u="sng" kern="1200" dirty="0" smtClean="0">
                          <a:solidFill>
                            <a:schemeClr val="tx1"/>
                          </a:solidFill>
                          <a:effectLst/>
                        </a:rPr>
                        <a:t>recursiva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</a:rPr>
                        <a:t>, utilizando el siguiente dígito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7">
                <a:tc gridSpan="2">
                  <a:txBody>
                    <a:bodyPr/>
                    <a:lstStyle/>
                    <a:p>
                      <a:pPr algn="ctr"/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c. Después vuelve a armar la fila original </a:t>
                      </a:r>
                      <a:r>
                        <a:rPr lang="es-ES" altLang="en-US" sz="1800" b="1" dirty="0" smtClean="0">
                          <a:solidFill>
                            <a:schemeClr val="tx1"/>
                          </a:solidFill>
                        </a:rPr>
                        <a:t>concatenando</a:t>
                      </a:r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 las 10 filas, </a:t>
                      </a:r>
                    </a:p>
                    <a:p>
                      <a:pPr algn="ctr"/>
                      <a:r>
                        <a:rPr lang="es-ES" altLang="en-US" sz="1800" dirty="0" smtClean="0">
                          <a:solidFill>
                            <a:schemeClr val="tx1"/>
                          </a:solidFill>
                        </a:rPr>
                        <a:t>comenzando por la del dígito 0 y siguiendo en orden hasta el 9.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83" name="Rectángulo 5"/>
          <p:cNvSpPr>
            <a:spLocks noChangeArrowheads="1"/>
          </p:cNvSpPr>
          <p:nvPr/>
        </p:nvSpPr>
        <p:spPr bwMode="auto">
          <a:xfrm>
            <a:off x="0" y="6021388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1800" b="1" i="1"/>
              <a:t>Cuando este paso se ha realizado </a:t>
            </a:r>
          </a:p>
          <a:p>
            <a:pPr algn="ctr" eaLnBrk="1" hangingPunct="1">
              <a:buFontTx/>
              <a:buNone/>
            </a:pPr>
            <a:r>
              <a:rPr lang="es-ES" altLang="en-US" sz="1800" b="1" i="1"/>
              <a:t>para cada dígito, la fila está ordenada</a:t>
            </a:r>
            <a:endParaRPr lang="es-ES_tradnl" altLang="en-US" sz="18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97"/>
          <p:cNvGrpSpPr>
            <a:grpSpLocks/>
          </p:cNvGrpSpPr>
          <p:nvPr/>
        </p:nvGrpSpPr>
        <p:grpSpPr bwMode="auto">
          <a:xfrm>
            <a:off x="438150" y="1557338"/>
            <a:ext cx="836613" cy="1179512"/>
            <a:chOff x="302" y="2750"/>
            <a:chExt cx="527" cy="743"/>
          </a:xfrm>
        </p:grpSpPr>
        <p:sp>
          <p:nvSpPr>
            <p:cNvPr id="20716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0717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0718" name="AutoShape 156"/>
            <p:cNvCxnSpPr>
              <a:cxnSpLocks noChangeShapeType="1"/>
              <a:stCxn id="20717" idx="2"/>
              <a:endCxn id="20707" idx="0"/>
            </p:cNvCxnSpPr>
            <p:nvPr/>
          </p:nvCxnSpPr>
          <p:spPr bwMode="auto">
            <a:xfrm rot="5400000">
              <a:off x="264" y="3236"/>
              <a:ext cx="295" cy="21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3" name="Group 196"/>
          <p:cNvGrpSpPr>
            <a:grpSpLocks/>
          </p:cNvGrpSpPr>
          <p:nvPr/>
        </p:nvGrpSpPr>
        <p:grpSpPr bwMode="auto">
          <a:xfrm>
            <a:off x="1001713" y="1924050"/>
            <a:ext cx="7315200" cy="817563"/>
            <a:chOff x="657" y="2979"/>
            <a:chExt cx="4608" cy="515"/>
          </a:xfrm>
        </p:grpSpPr>
        <p:sp>
          <p:nvSpPr>
            <p:cNvPr id="20714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0715" name="AutoShape 157"/>
            <p:cNvCxnSpPr>
              <a:cxnSpLocks noChangeShapeType="1"/>
              <a:stCxn id="20714" idx="2"/>
              <a:endCxn id="20697" idx="0"/>
            </p:cNvCxnSpPr>
            <p:nvPr/>
          </p:nvCxnSpPr>
          <p:spPr bwMode="auto">
            <a:xfrm rot="16200000" flipH="1">
              <a:off x="2881" y="1110"/>
              <a:ext cx="296" cy="44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4" name="Group 185"/>
          <p:cNvGrpSpPr>
            <a:grpSpLocks/>
          </p:cNvGrpSpPr>
          <p:nvPr/>
        </p:nvGrpSpPr>
        <p:grpSpPr bwMode="auto">
          <a:xfrm>
            <a:off x="179388" y="2735263"/>
            <a:ext cx="1690687" cy="508000"/>
            <a:chOff x="654" y="3385"/>
            <a:chExt cx="1509" cy="320"/>
          </a:xfrm>
        </p:grpSpPr>
        <p:grpSp>
          <p:nvGrpSpPr>
            <p:cNvPr id="20705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0712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713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706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7" name="Text Box 129"/>
            <p:cNvSpPr txBox="1">
              <a:spLocks noChangeArrowheads="1"/>
            </p:cNvSpPr>
            <p:nvPr/>
          </p:nvSpPr>
          <p:spPr bwMode="auto">
            <a:xfrm>
              <a:off x="662" y="3385"/>
              <a:ext cx="4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342</a:t>
              </a:r>
              <a:endParaRPr lang="es-ES" altLang="en-US" sz="1600"/>
            </a:p>
          </p:txBody>
        </p:sp>
        <p:grpSp>
          <p:nvGrpSpPr>
            <p:cNvPr id="20708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0710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711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709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123</a:t>
              </a:r>
            </a:p>
          </p:txBody>
        </p:sp>
      </p:grpSp>
      <p:grpSp>
        <p:nvGrpSpPr>
          <p:cNvPr id="20485" name="Group 186"/>
          <p:cNvGrpSpPr>
            <a:grpSpLocks/>
          </p:cNvGrpSpPr>
          <p:nvPr/>
        </p:nvGrpSpPr>
        <p:grpSpPr bwMode="auto">
          <a:xfrm>
            <a:off x="1785938" y="2743200"/>
            <a:ext cx="962025" cy="508000"/>
            <a:chOff x="2098" y="3385"/>
            <a:chExt cx="1054" cy="320"/>
          </a:xfrm>
        </p:grpSpPr>
        <p:sp>
          <p:nvSpPr>
            <p:cNvPr id="20699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00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703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704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701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2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30</a:t>
              </a:r>
              <a:endParaRPr lang="es-ES" altLang="en-US" sz="1600"/>
            </a:p>
          </p:txBody>
        </p:sp>
      </p:grpSp>
      <p:grpSp>
        <p:nvGrpSpPr>
          <p:cNvPr id="20486" name="Group 130"/>
          <p:cNvGrpSpPr>
            <a:grpSpLocks/>
          </p:cNvGrpSpPr>
          <p:nvPr/>
        </p:nvGrpSpPr>
        <p:grpSpPr bwMode="auto">
          <a:xfrm>
            <a:off x="8026400" y="2743200"/>
            <a:ext cx="1063625" cy="604838"/>
            <a:chOff x="1659" y="3022"/>
            <a:chExt cx="949" cy="381"/>
          </a:xfrm>
        </p:grpSpPr>
        <p:grpSp>
          <p:nvGrpSpPr>
            <p:cNvPr id="20687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0689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069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6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0690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0691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692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069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0688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314</a:t>
              </a:r>
              <a:endParaRPr lang="es-ES" altLang="en-US" sz="1600"/>
            </a:p>
          </p:txBody>
        </p:sp>
      </p:grpSp>
      <p:sp>
        <p:nvSpPr>
          <p:cNvPr id="20487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0488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grpSp>
        <p:nvGrpSpPr>
          <p:cNvPr id="20489" name="Group 186"/>
          <p:cNvGrpSpPr>
            <a:grpSpLocks/>
          </p:cNvGrpSpPr>
          <p:nvPr/>
        </p:nvGrpSpPr>
        <p:grpSpPr bwMode="auto">
          <a:xfrm>
            <a:off x="2752725" y="2743200"/>
            <a:ext cx="931863" cy="508000"/>
            <a:chOff x="2321" y="3385"/>
            <a:chExt cx="831" cy="320"/>
          </a:xfrm>
        </p:grpSpPr>
        <p:grpSp>
          <p:nvGrpSpPr>
            <p:cNvPr id="20682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685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86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83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4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5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410</a:t>
              </a:r>
              <a:endParaRPr lang="es-ES" altLang="en-US" sz="1600"/>
            </a:p>
          </p:txBody>
        </p:sp>
      </p:grpSp>
      <p:grpSp>
        <p:nvGrpSpPr>
          <p:cNvPr id="20490" name="Group 186"/>
          <p:cNvGrpSpPr>
            <a:grpSpLocks/>
          </p:cNvGrpSpPr>
          <p:nvPr/>
        </p:nvGrpSpPr>
        <p:grpSpPr bwMode="auto">
          <a:xfrm>
            <a:off x="3684588" y="2738438"/>
            <a:ext cx="823912" cy="508000"/>
            <a:chOff x="2321" y="3385"/>
            <a:chExt cx="831" cy="320"/>
          </a:xfrm>
        </p:grpSpPr>
        <p:grpSp>
          <p:nvGrpSpPr>
            <p:cNvPr id="20677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680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81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78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9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</a:t>
              </a:r>
              <a:endParaRPr lang="es-ES" altLang="en-US" sz="1600"/>
            </a:p>
          </p:txBody>
        </p:sp>
      </p:grpSp>
      <p:grpSp>
        <p:nvGrpSpPr>
          <p:cNvPr id="20491" name="Group 186"/>
          <p:cNvGrpSpPr>
            <a:grpSpLocks/>
          </p:cNvGrpSpPr>
          <p:nvPr/>
        </p:nvGrpSpPr>
        <p:grpSpPr bwMode="auto">
          <a:xfrm>
            <a:off x="4494213" y="2738438"/>
            <a:ext cx="931862" cy="508000"/>
            <a:chOff x="2321" y="3385"/>
            <a:chExt cx="831" cy="320"/>
          </a:xfrm>
        </p:grpSpPr>
        <p:grpSp>
          <p:nvGrpSpPr>
            <p:cNvPr id="20672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675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76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73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4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242</a:t>
              </a:r>
              <a:endParaRPr lang="es-ES" altLang="en-US" sz="1600"/>
            </a:p>
          </p:txBody>
        </p:sp>
      </p:grpSp>
      <p:grpSp>
        <p:nvGrpSpPr>
          <p:cNvPr id="20492" name="Group 186"/>
          <p:cNvGrpSpPr>
            <a:grpSpLocks/>
          </p:cNvGrpSpPr>
          <p:nvPr/>
        </p:nvGrpSpPr>
        <p:grpSpPr bwMode="auto">
          <a:xfrm>
            <a:off x="5430838" y="2749550"/>
            <a:ext cx="931862" cy="508000"/>
            <a:chOff x="2321" y="3385"/>
            <a:chExt cx="831" cy="320"/>
          </a:xfrm>
        </p:grpSpPr>
        <p:grpSp>
          <p:nvGrpSpPr>
            <p:cNvPr id="20667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670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71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68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9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341</a:t>
              </a:r>
              <a:endParaRPr lang="es-ES" altLang="en-US" sz="1600"/>
            </a:p>
          </p:txBody>
        </p:sp>
      </p:grpSp>
      <p:grpSp>
        <p:nvGrpSpPr>
          <p:cNvPr id="20493" name="Group 186"/>
          <p:cNvGrpSpPr>
            <a:grpSpLocks/>
          </p:cNvGrpSpPr>
          <p:nvPr/>
        </p:nvGrpSpPr>
        <p:grpSpPr bwMode="auto">
          <a:xfrm>
            <a:off x="6353175" y="2735263"/>
            <a:ext cx="752475" cy="508000"/>
            <a:chOff x="2321" y="3385"/>
            <a:chExt cx="831" cy="320"/>
          </a:xfrm>
        </p:grpSpPr>
        <p:grpSp>
          <p:nvGrpSpPr>
            <p:cNvPr id="20662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0665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66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63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4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grpSp>
        <p:nvGrpSpPr>
          <p:cNvPr id="20494" name="Group 186"/>
          <p:cNvGrpSpPr>
            <a:grpSpLocks/>
          </p:cNvGrpSpPr>
          <p:nvPr/>
        </p:nvGrpSpPr>
        <p:grpSpPr bwMode="auto">
          <a:xfrm>
            <a:off x="7127875" y="2749550"/>
            <a:ext cx="931863" cy="512763"/>
            <a:chOff x="2321" y="3382"/>
            <a:chExt cx="831" cy="323"/>
          </a:xfrm>
        </p:grpSpPr>
        <p:grpSp>
          <p:nvGrpSpPr>
            <p:cNvPr id="20657" name="Group 163"/>
            <p:cNvGrpSpPr>
              <a:grpSpLocks/>
            </p:cNvGrpSpPr>
            <p:nvPr/>
          </p:nvGrpSpPr>
          <p:grpSpPr bwMode="auto">
            <a:xfrm>
              <a:off x="2321" y="3382"/>
              <a:ext cx="689" cy="215"/>
              <a:chOff x="3141" y="3755"/>
              <a:chExt cx="1195" cy="362"/>
            </a:xfrm>
          </p:grpSpPr>
          <p:sp>
            <p:nvSpPr>
              <p:cNvPr id="20660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661" name="Rectangle 165"/>
              <p:cNvSpPr>
                <a:spLocks noChangeArrowheads="1"/>
              </p:cNvSpPr>
              <p:nvPr/>
            </p:nvSpPr>
            <p:spPr bwMode="auto">
              <a:xfrm>
                <a:off x="4036" y="3755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658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9" name="Text Box 167"/>
            <p:cNvSpPr txBox="1">
              <a:spLocks noChangeArrowheads="1"/>
            </p:cNvSpPr>
            <p:nvPr/>
          </p:nvSpPr>
          <p:spPr bwMode="auto">
            <a:xfrm>
              <a:off x="2336" y="3385"/>
              <a:ext cx="43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111</a:t>
              </a:r>
              <a:endParaRPr lang="es-ES" altLang="en-US" sz="1600"/>
            </a:p>
          </p:txBody>
        </p:sp>
      </p:grp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10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5447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CENTENAS</a:t>
            </a:r>
          </a:p>
        </p:txBody>
      </p:sp>
      <p:grpSp>
        <p:nvGrpSpPr>
          <p:cNvPr id="26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0642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0643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0644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0645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0646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0647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8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9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0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1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2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0653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0654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0655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0656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grpSp>
        <p:nvGrpSpPr>
          <p:cNvPr id="27" name="Group 225"/>
          <p:cNvGrpSpPr>
            <a:grpSpLocks/>
          </p:cNvGrpSpPr>
          <p:nvPr/>
        </p:nvGrpSpPr>
        <p:grpSpPr bwMode="auto">
          <a:xfrm>
            <a:off x="1328738" y="5359400"/>
            <a:ext cx="927100" cy="282575"/>
            <a:chOff x="3681" y="1957"/>
            <a:chExt cx="962" cy="360"/>
          </a:xfrm>
        </p:grpSpPr>
        <p:grpSp>
          <p:nvGrpSpPr>
            <p:cNvPr id="20638" name="Group 22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40" name="Rectangle 22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0641" name="Rectangle 22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0639" name="Line 22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230"/>
          <p:cNvSpPr txBox="1">
            <a:spLocks noChangeArrowheads="1"/>
          </p:cNvSpPr>
          <p:nvPr/>
        </p:nvSpPr>
        <p:spPr bwMode="auto">
          <a:xfrm>
            <a:off x="1258888" y="5341938"/>
            <a:ext cx="703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>
                <a:ea typeface="Angsana New" pitchFamily="18" charset="-120"/>
              </a:rPr>
              <a:t>342</a:t>
            </a:r>
          </a:p>
        </p:txBody>
      </p:sp>
      <p:grpSp>
        <p:nvGrpSpPr>
          <p:cNvPr id="29" name="Grupo 145"/>
          <p:cNvGrpSpPr>
            <a:grpSpLocks/>
          </p:cNvGrpSpPr>
          <p:nvPr/>
        </p:nvGrpSpPr>
        <p:grpSpPr bwMode="auto">
          <a:xfrm>
            <a:off x="1292225" y="4462463"/>
            <a:ext cx="1011238" cy="392112"/>
            <a:chOff x="1637503" y="4959287"/>
            <a:chExt cx="1010397" cy="392906"/>
          </a:xfrm>
        </p:grpSpPr>
        <p:grpSp>
          <p:nvGrpSpPr>
            <p:cNvPr id="2063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3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3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3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3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3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123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268288" y="27463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7" name="AutoShape 251"/>
          <p:cNvSpPr>
            <a:spLocks noChangeArrowheads="1"/>
          </p:cNvSpPr>
          <p:nvPr/>
        </p:nvSpPr>
        <p:spPr bwMode="auto">
          <a:xfrm>
            <a:off x="1187450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96" name="Grupo 147"/>
          <p:cNvGrpSpPr>
            <a:grpSpLocks/>
          </p:cNvGrpSpPr>
          <p:nvPr/>
        </p:nvGrpSpPr>
        <p:grpSpPr bwMode="auto">
          <a:xfrm>
            <a:off x="1282700" y="4060825"/>
            <a:ext cx="1011238" cy="393700"/>
            <a:chOff x="1637503" y="4959287"/>
            <a:chExt cx="1010397" cy="392906"/>
          </a:xfrm>
        </p:grpSpPr>
        <p:grpSp>
          <p:nvGrpSpPr>
            <p:cNvPr id="2062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2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3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3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2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2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155" name="AutoShape 251"/>
          <p:cNvSpPr>
            <a:spLocks noChangeArrowheads="1"/>
          </p:cNvSpPr>
          <p:nvPr/>
        </p:nvSpPr>
        <p:spPr bwMode="auto">
          <a:xfrm>
            <a:off x="2052638" y="27352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01" name="Grupo 155"/>
          <p:cNvGrpSpPr>
            <a:grpSpLocks/>
          </p:cNvGrpSpPr>
          <p:nvPr/>
        </p:nvGrpSpPr>
        <p:grpSpPr bwMode="auto">
          <a:xfrm>
            <a:off x="1246188" y="5810250"/>
            <a:ext cx="1009650" cy="393700"/>
            <a:chOff x="1637503" y="4959287"/>
            <a:chExt cx="1010397" cy="392906"/>
          </a:xfrm>
        </p:grpSpPr>
        <p:grpSp>
          <p:nvGrpSpPr>
            <p:cNvPr id="2062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2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2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2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2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2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410</a:t>
              </a:r>
            </a:p>
          </p:txBody>
        </p:sp>
      </p:grpSp>
      <p:sp>
        <p:nvSpPr>
          <p:cNvPr id="163" name="AutoShape 251"/>
          <p:cNvSpPr>
            <a:spLocks noChangeArrowheads="1"/>
          </p:cNvSpPr>
          <p:nvPr/>
        </p:nvSpPr>
        <p:spPr bwMode="auto">
          <a:xfrm>
            <a:off x="2843213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04" name="Grupo 170"/>
          <p:cNvGrpSpPr>
            <a:grpSpLocks/>
          </p:cNvGrpSpPr>
          <p:nvPr/>
        </p:nvGrpSpPr>
        <p:grpSpPr bwMode="auto">
          <a:xfrm>
            <a:off x="2225675" y="4043363"/>
            <a:ext cx="1011238" cy="393700"/>
            <a:chOff x="1637503" y="4959287"/>
            <a:chExt cx="1010397" cy="392906"/>
          </a:xfrm>
        </p:grpSpPr>
        <p:grpSp>
          <p:nvGrpSpPr>
            <p:cNvPr id="2061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1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1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1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1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178" name="AutoShape 251"/>
          <p:cNvSpPr>
            <a:spLocks noChangeArrowheads="1"/>
          </p:cNvSpPr>
          <p:nvPr/>
        </p:nvSpPr>
        <p:spPr bwMode="auto">
          <a:xfrm>
            <a:off x="3724275" y="27305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07" name="Grupo 178"/>
          <p:cNvGrpSpPr>
            <a:grpSpLocks/>
          </p:cNvGrpSpPr>
          <p:nvPr/>
        </p:nvGrpSpPr>
        <p:grpSpPr bwMode="auto">
          <a:xfrm>
            <a:off x="1292225" y="4884738"/>
            <a:ext cx="1011238" cy="393700"/>
            <a:chOff x="1637503" y="4959287"/>
            <a:chExt cx="1010397" cy="392906"/>
          </a:xfrm>
        </p:grpSpPr>
        <p:grpSp>
          <p:nvGrpSpPr>
            <p:cNvPr id="2060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1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1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1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1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0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242</a:t>
              </a:r>
            </a:p>
          </p:txBody>
        </p:sp>
      </p:grpSp>
      <p:sp>
        <p:nvSpPr>
          <p:cNvPr id="186" name="AutoShape 251"/>
          <p:cNvSpPr>
            <a:spLocks noChangeArrowheads="1"/>
          </p:cNvSpPr>
          <p:nvPr/>
        </p:nvSpPr>
        <p:spPr bwMode="auto">
          <a:xfrm>
            <a:off x="4583113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0" name="Grupo 186"/>
          <p:cNvGrpSpPr>
            <a:grpSpLocks/>
          </p:cNvGrpSpPr>
          <p:nvPr/>
        </p:nvGrpSpPr>
        <p:grpSpPr bwMode="auto">
          <a:xfrm>
            <a:off x="2201863" y="5334000"/>
            <a:ext cx="1011237" cy="393700"/>
            <a:chOff x="1637503" y="4959287"/>
            <a:chExt cx="1010397" cy="392906"/>
          </a:xfrm>
        </p:grpSpPr>
        <p:grpSp>
          <p:nvGrpSpPr>
            <p:cNvPr id="2060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60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0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0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60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0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341</a:t>
              </a:r>
            </a:p>
          </p:txBody>
        </p:sp>
      </p:grpSp>
      <p:sp>
        <p:nvSpPr>
          <p:cNvPr id="194" name="AutoShape 251"/>
          <p:cNvSpPr>
            <a:spLocks noChangeArrowheads="1"/>
          </p:cNvSpPr>
          <p:nvPr/>
        </p:nvSpPr>
        <p:spPr bwMode="auto">
          <a:xfrm>
            <a:off x="5510213" y="27289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3" name="Grupo 194"/>
          <p:cNvGrpSpPr>
            <a:grpSpLocks/>
          </p:cNvGrpSpPr>
          <p:nvPr/>
        </p:nvGrpSpPr>
        <p:grpSpPr bwMode="auto">
          <a:xfrm>
            <a:off x="3170238" y="4052888"/>
            <a:ext cx="1009650" cy="393700"/>
            <a:chOff x="1637503" y="4959287"/>
            <a:chExt cx="1010397" cy="392906"/>
          </a:xfrm>
        </p:grpSpPr>
        <p:grpSp>
          <p:nvGrpSpPr>
            <p:cNvPr id="2059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59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60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60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59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02" name="AutoShape 251"/>
          <p:cNvSpPr>
            <a:spLocks noChangeArrowheads="1"/>
          </p:cNvSpPr>
          <p:nvPr/>
        </p:nvSpPr>
        <p:spPr bwMode="auto">
          <a:xfrm>
            <a:off x="6410325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6" name="Grupo 202"/>
          <p:cNvGrpSpPr>
            <a:grpSpLocks/>
          </p:cNvGrpSpPr>
          <p:nvPr/>
        </p:nvGrpSpPr>
        <p:grpSpPr bwMode="auto">
          <a:xfrm>
            <a:off x="2230438" y="4445000"/>
            <a:ext cx="1011237" cy="393700"/>
            <a:chOff x="1637503" y="4959287"/>
            <a:chExt cx="1010397" cy="392906"/>
          </a:xfrm>
        </p:grpSpPr>
        <p:grpSp>
          <p:nvGrpSpPr>
            <p:cNvPr id="2059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59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59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59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59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111</a:t>
              </a:r>
            </a:p>
          </p:txBody>
        </p:sp>
      </p:grpSp>
      <p:sp>
        <p:nvSpPr>
          <p:cNvPr id="210" name="AutoShape 251"/>
          <p:cNvSpPr>
            <a:spLocks noChangeArrowheads="1"/>
          </p:cNvSpPr>
          <p:nvPr/>
        </p:nvSpPr>
        <p:spPr bwMode="auto">
          <a:xfrm>
            <a:off x="7200900" y="27400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9" name="Grupo 210"/>
          <p:cNvGrpSpPr>
            <a:grpSpLocks/>
          </p:cNvGrpSpPr>
          <p:nvPr/>
        </p:nvGrpSpPr>
        <p:grpSpPr bwMode="auto">
          <a:xfrm>
            <a:off x="3133725" y="5334000"/>
            <a:ext cx="1011238" cy="393700"/>
            <a:chOff x="1637503" y="4959287"/>
            <a:chExt cx="1010397" cy="392906"/>
          </a:xfrm>
        </p:grpSpPr>
        <p:grpSp>
          <p:nvGrpSpPr>
            <p:cNvPr id="2058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058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058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058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058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314</a:t>
              </a:r>
            </a:p>
          </p:txBody>
        </p:sp>
      </p:grpSp>
      <p:sp>
        <p:nvSpPr>
          <p:cNvPr id="218" name="AutoShape 251"/>
          <p:cNvSpPr>
            <a:spLocks noChangeArrowheads="1"/>
          </p:cNvSpPr>
          <p:nvPr/>
        </p:nvSpPr>
        <p:spPr bwMode="auto">
          <a:xfrm>
            <a:off x="8147050" y="2743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64163" y="6094413"/>
            <a:ext cx="2962275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122" name="Grupo 243"/>
          <p:cNvGrpSpPr>
            <a:grpSpLocks/>
          </p:cNvGrpSpPr>
          <p:nvPr/>
        </p:nvGrpSpPr>
        <p:grpSpPr bwMode="auto">
          <a:xfrm>
            <a:off x="5630863" y="4238625"/>
            <a:ext cx="2897187" cy="409575"/>
            <a:chOff x="5631637" y="4238063"/>
            <a:chExt cx="2897083" cy="410485"/>
          </a:xfrm>
        </p:grpSpPr>
        <p:grpSp>
          <p:nvGrpSpPr>
            <p:cNvPr id="20563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0578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80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2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8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6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6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4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10"/>
                <a:ext cx="703237" cy="39298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30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564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0572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74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34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2" y="2703"/>
                    <a:ext cx="915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35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3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1" name="Text Box 230"/>
              <p:cNvSpPr txBox="1">
                <a:spLocks noChangeArrowheads="1"/>
              </p:cNvSpPr>
              <p:nvPr/>
            </p:nvSpPr>
            <p:spPr bwMode="auto">
              <a:xfrm>
                <a:off x="1637101" y="4959287"/>
                <a:ext cx="703237" cy="3929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565" name="Grupo 235"/>
            <p:cNvGrpSpPr>
              <a:grpSpLocks/>
            </p:cNvGrpSpPr>
            <p:nvPr/>
          </p:nvGrpSpPr>
          <p:grpSpPr bwMode="auto">
            <a:xfrm>
              <a:off x="7518323" y="4247767"/>
              <a:ext cx="1010397" cy="392906"/>
              <a:chOff x="1637503" y="4959287"/>
              <a:chExt cx="1010397" cy="392906"/>
            </a:xfrm>
          </p:grpSpPr>
          <p:grpSp>
            <p:nvGrpSpPr>
              <p:cNvPr id="20566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68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41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3"/>
                    <a:ext cx="90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42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0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8" name="Text Box 230"/>
              <p:cNvSpPr txBox="1">
                <a:spLocks noChangeArrowheads="1"/>
              </p:cNvSpPr>
              <p:nvPr/>
            </p:nvSpPr>
            <p:spPr bwMode="auto">
              <a:xfrm>
                <a:off x="1638286" y="4959130"/>
                <a:ext cx="703238" cy="3929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42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43" name="Text Box 152"/>
          <p:cNvSpPr txBox="1">
            <a:spLocks noChangeArrowheads="1"/>
          </p:cNvSpPr>
          <p:nvPr/>
        </p:nvSpPr>
        <p:spPr bwMode="auto">
          <a:xfrm>
            <a:off x="5148263" y="4221163"/>
            <a:ext cx="488950" cy="5191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0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5" name="Text Box 152"/>
          <p:cNvSpPr txBox="1">
            <a:spLocks noChangeArrowheads="1"/>
          </p:cNvSpPr>
          <p:nvPr/>
        </p:nvSpPr>
        <p:spPr bwMode="auto">
          <a:xfrm>
            <a:off x="5148263" y="4862513"/>
            <a:ext cx="488950" cy="5191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2" name="Grupo 273"/>
          <p:cNvGrpSpPr>
            <a:grpSpLocks/>
          </p:cNvGrpSpPr>
          <p:nvPr/>
        </p:nvGrpSpPr>
        <p:grpSpPr bwMode="auto">
          <a:xfrm>
            <a:off x="5648325" y="4891088"/>
            <a:ext cx="1947863" cy="409575"/>
            <a:chOff x="5647566" y="4891740"/>
            <a:chExt cx="1948770" cy="409468"/>
          </a:xfrm>
        </p:grpSpPr>
        <p:grpSp>
          <p:nvGrpSpPr>
            <p:cNvPr id="20549" name="Grupo 259"/>
            <p:cNvGrpSpPr>
              <a:grpSpLocks/>
            </p:cNvGrpSpPr>
            <p:nvPr/>
          </p:nvGrpSpPr>
          <p:grpSpPr bwMode="auto">
            <a:xfrm>
              <a:off x="5647566" y="4908302"/>
              <a:ext cx="1010397" cy="392906"/>
              <a:chOff x="1637503" y="4959287"/>
              <a:chExt cx="1010397" cy="392906"/>
            </a:xfrm>
          </p:grpSpPr>
          <p:grpSp>
            <p:nvGrpSpPr>
              <p:cNvPr id="20557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59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6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686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686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64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7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2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8596"/>
                <a:ext cx="703590" cy="39359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123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550" name="Grupo 266"/>
            <p:cNvGrpSpPr>
              <a:grpSpLocks/>
            </p:cNvGrpSpPr>
            <p:nvPr/>
          </p:nvGrpSpPr>
          <p:grpSpPr bwMode="auto">
            <a:xfrm>
              <a:off x="6585939" y="4891740"/>
              <a:ext cx="1010397" cy="392906"/>
              <a:chOff x="1637503" y="4959287"/>
              <a:chExt cx="1010397" cy="392906"/>
            </a:xfrm>
          </p:grpSpPr>
          <p:grpSp>
            <p:nvGrpSpPr>
              <p:cNvPr id="20551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53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7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71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8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9" name="Text Box 230"/>
              <p:cNvSpPr txBox="1">
                <a:spLocks noChangeArrowheads="1"/>
              </p:cNvSpPr>
              <p:nvPr/>
            </p:nvSpPr>
            <p:spPr bwMode="auto">
              <a:xfrm>
                <a:off x="1637780" y="4959287"/>
                <a:ext cx="703589" cy="39359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111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75" name="Text Box 152"/>
          <p:cNvSpPr txBox="1">
            <a:spLocks noChangeArrowheads="1"/>
          </p:cNvSpPr>
          <p:nvPr/>
        </p:nvSpPr>
        <p:spPr bwMode="auto">
          <a:xfrm>
            <a:off x="5162550" y="5502275"/>
            <a:ext cx="488950" cy="5191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0" name="Grupo 311"/>
          <p:cNvGrpSpPr>
            <a:grpSpLocks/>
          </p:cNvGrpSpPr>
          <p:nvPr/>
        </p:nvGrpSpPr>
        <p:grpSpPr bwMode="auto">
          <a:xfrm>
            <a:off x="5648325" y="5553075"/>
            <a:ext cx="2897188" cy="403225"/>
            <a:chOff x="3482557" y="6038405"/>
            <a:chExt cx="2898322" cy="402902"/>
          </a:xfrm>
        </p:grpSpPr>
        <p:grpSp>
          <p:nvGrpSpPr>
            <p:cNvPr id="20529" name="Group 225"/>
            <p:cNvGrpSpPr>
              <a:grpSpLocks/>
            </p:cNvGrpSpPr>
            <p:nvPr/>
          </p:nvGrpSpPr>
          <p:grpSpPr bwMode="auto">
            <a:xfrm>
              <a:off x="3609572" y="6052549"/>
              <a:ext cx="927100" cy="282575"/>
              <a:chOff x="3681" y="1957"/>
              <a:chExt cx="962" cy="360"/>
            </a:xfrm>
          </p:grpSpPr>
          <p:grpSp>
            <p:nvGrpSpPr>
              <p:cNvPr id="2054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31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2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eaLnBrk="1" hangingPunct="1">
                    <a:defRPr/>
                  </a:pPr>
                  <a:endParaRPr lang="en-US" altLang="en-US" sz="200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3" y="2704"/>
                  <a:ext cx="179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ct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9" name="Line 229"/>
              <p:cNvSpPr>
                <a:spLocks noChangeShapeType="1"/>
              </p:cNvSpPr>
              <p:nvPr/>
            </p:nvSpPr>
            <p:spPr bwMode="auto">
              <a:xfrm>
                <a:off x="4322" y="2117"/>
                <a:ext cx="3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2" name="Text Box 230"/>
            <p:cNvSpPr txBox="1">
              <a:spLocks noChangeArrowheads="1"/>
            </p:cNvSpPr>
            <p:nvPr/>
          </p:nvSpPr>
          <p:spPr bwMode="auto">
            <a:xfrm>
              <a:off x="3482557" y="6047922"/>
              <a:ext cx="703538" cy="3933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AR" altLang="en-US" sz="1600" dirty="0" smtClean="0">
                  <a:solidFill>
                    <a:schemeClr val="accent5">
                      <a:lumMod val="50000"/>
                    </a:schemeClr>
                  </a:solidFill>
                  <a:ea typeface="Angsana New" pitchFamily="18" charset="-120"/>
                </a:rPr>
                <a:t>342</a:t>
              </a:r>
              <a:endParaRPr lang="es-AR" altLang="en-US" sz="16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0531" name="Grupo 292"/>
            <p:cNvGrpSpPr>
              <a:grpSpLocks/>
            </p:cNvGrpSpPr>
            <p:nvPr/>
          </p:nvGrpSpPr>
          <p:grpSpPr bwMode="auto">
            <a:xfrm>
              <a:off x="4438821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0539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41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98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57" y="2703"/>
                    <a:ext cx="905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9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97" name="Line 229"/>
                <p:cNvSpPr>
                  <a:spLocks noChangeShapeType="1"/>
                </p:cNvSpPr>
                <p:nvPr/>
              </p:nvSpPr>
              <p:spPr bwMode="auto">
                <a:xfrm>
                  <a:off x="4321" y="2118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95" name="Text Box 230"/>
              <p:cNvSpPr txBox="1">
                <a:spLocks noChangeArrowheads="1"/>
              </p:cNvSpPr>
              <p:nvPr/>
            </p:nvSpPr>
            <p:spPr bwMode="auto">
              <a:xfrm>
                <a:off x="1637288" y="4959287"/>
                <a:ext cx="703538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341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532" name="Grupo 299"/>
            <p:cNvGrpSpPr>
              <a:grpSpLocks/>
            </p:cNvGrpSpPr>
            <p:nvPr/>
          </p:nvGrpSpPr>
          <p:grpSpPr bwMode="auto">
            <a:xfrm>
              <a:off x="5370482" y="6038405"/>
              <a:ext cx="1010397" cy="392906"/>
              <a:chOff x="1637503" y="4959287"/>
              <a:chExt cx="1010397" cy="392906"/>
            </a:xfrm>
          </p:grpSpPr>
          <p:grpSp>
            <p:nvGrpSpPr>
              <p:cNvPr id="20533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0535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30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703"/>
                    <a:ext cx="902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0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03"/>
                    <a:ext cx="179" cy="5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04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8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2" name="Text Box 230"/>
              <p:cNvSpPr txBox="1">
                <a:spLocks noChangeArrowheads="1"/>
              </p:cNvSpPr>
              <p:nvPr/>
            </p:nvSpPr>
            <p:spPr bwMode="auto">
              <a:xfrm>
                <a:off x="1637855" y="4959287"/>
                <a:ext cx="703537" cy="3933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314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527" name="Text Box 32"/>
          <p:cNvSpPr txBox="1">
            <a:spLocks noChangeArrowheads="1"/>
          </p:cNvSpPr>
          <p:nvPr/>
        </p:nvSpPr>
        <p:spPr bwMode="auto">
          <a:xfrm>
            <a:off x="4113213" y="1460500"/>
            <a:ext cx="2070100" cy="4302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00B050"/>
                </a:solidFill>
              </a:rPr>
              <a:t>n = 10      k = 3</a:t>
            </a:r>
          </a:p>
        </p:txBody>
      </p:sp>
      <p:sp>
        <p:nvSpPr>
          <p:cNvPr id="20528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37" grpId="0"/>
      <p:bldP spid="220" grpId="0"/>
      <p:bldP spid="221" grpId="0"/>
      <p:bldP spid="243" grpId="0"/>
      <p:bldP spid="245" grpId="0"/>
      <p:bldP spid="2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21597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F0</a:t>
              </a:r>
              <a:endParaRPr lang="es-ES" altLang="en-US" sz="2000"/>
            </a:p>
          </p:txBody>
        </p:sp>
        <p:sp>
          <p:nvSpPr>
            <p:cNvPr id="21598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1599" name="AutoShape 156"/>
            <p:cNvCxnSpPr>
              <a:cxnSpLocks noChangeShapeType="1"/>
              <a:stCxn id="21598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7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1508" name="Group 196"/>
          <p:cNvGrpSpPr>
            <a:grpSpLocks/>
          </p:cNvGrpSpPr>
          <p:nvPr/>
        </p:nvGrpSpPr>
        <p:grpSpPr bwMode="auto">
          <a:xfrm>
            <a:off x="1001713" y="1924050"/>
            <a:ext cx="2390775" cy="817563"/>
            <a:chOff x="657" y="2979"/>
            <a:chExt cx="1506" cy="515"/>
          </a:xfrm>
        </p:grpSpPr>
        <p:sp>
          <p:nvSpPr>
            <p:cNvPr id="21595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1596" name="AutoShape 157"/>
            <p:cNvCxnSpPr>
              <a:cxnSpLocks noChangeShapeType="1"/>
              <a:stCxn id="21595" idx="2"/>
              <a:endCxn id="21575" idx="0"/>
            </p:cNvCxnSpPr>
            <p:nvPr/>
          </p:nvCxnSpPr>
          <p:spPr bwMode="auto">
            <a:xfrm rot="16200000" flipH="1">
              <a:off x="1330" y="2661"/>
              <a:ext cx="296" cy="137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09" name="Group 185"/>
          <p:cNvGrpSpPr>
            <a:grpSpLocks/>
          </p:cNvGrpSpPr>
          <p:nvPr/>
        </p:nvGrpSpPr>
        <p:grpSpPr bwMode="auto">
          <a:xfrm>
            <a:off x="1154113" y="2735263"/>
            <a:ext cx="1689100" cy="508000"/>
            <a:chOff x="654" y="3385"/>
            <a:chExt cx="1509" cy="320"/>
          </a:xfrm>
        </p:grpSpPr>
        <p:grpSp>
          <p:nvGrpSpPr>
            <p:cNvPr id="21586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1593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1594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1587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444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30</a:t>
              </a:r>
            </a:p>
          </p:txBody>
        </p:sp>
        <p:grpSp>
          <p:nvGrpSpPr>
            <p:cNvPr id="21589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1591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1592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1590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34</a:t>
              </a:r>
            </a:p>
          </p:txBody>
        </p:sp>
      </p:grpSp>
      <p:grpSp>
        <p:nvGrpSpPr>
          <p:cNvPr id="21510" name="Group 130"/>
          <p:cNvGrpSpPr>
            <a:grpSpLocks/>
          </p:cNvGrpSpPr>
          <p:nvPr/>
        </p:nvGrpSpPr>
        <p:grpSpPr bwMode="auto">
          <a:xfrm>
            <a:off x="3059113" y="2743200"/>
            <a:ext cx="1063625" cy="604838"/>
            <a:chOff x="1659" y="3022"/>
            <a:chExt cx="949" cy="381"/>
          </a:xfrm>
        </p:grpSpPr>
        <p:grpSp>
          <p:nvGrpSpPr>
            <p:cNvPr id="21574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1576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158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1585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1577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1578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79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158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8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8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8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1575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sp>
        <p:nvSpPr>
          <p:cNvPr id="21511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1512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10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034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DECENAS</a:t>
            </a:r>
          </a:p>
        </p:txBody>
      </p: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1559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1560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1561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1562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1563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1564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1570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1571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1572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1573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1185863" y="27273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7" name="AutoShape 251"/>
          <p:cNvSpPr>
            <a:spLocks noChangeArrowheads="1"/>
          </p:cNvSpPr>
          <p:nvPr/>
        </p:nvSpPr>
        <p:spPr bwMode="auto">
          <a:xfrm>
            <a:off x="2095500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3" name="Grupo 147"/>
          <p:cNvGrpSpPr>
            <a:grpSpLocks/>
          </p:cNvGrpSpPr>
          <p:nvPr/>
        </p:nvGrpSpPr>
        <p:grpSpPr bwMode="auto">
          <a:xfrm>
            <a:off x="1282700" y="5340350"/>
            <a:ext cx="1011238" cy="392113"/>
            <a:chOff x="1637503" y="4959287"/>
            <a:chExt cx="1010397" cy="392906"/>
          </a:xfrm>
        </p:grpSpPr>
        <p:grpSp>
          <p:nvGrpSpPr>
            <p:cNvPr id="2155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155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155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155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155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5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155" name="AutoShape 251"/>
          <p:cNvSpPr>
            <a:spLocks noChangeArrowheads="1"/>
          </p:cNvSpPr>
          <p:nvPr/>
        </p:nvSpPr>
        <p:spPr bwMode="auto">
          <a:xfrm>
            <a:off x="3168650" y="273685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6" name="Grupo 170"/>
          <p:cNvGrpSpPr>
            <a:grpSpLocks/>
          </p:cNvGrpSpPr>
          <p:nvPr/>
        </p:nvGrpSpPr>
        <p:grpSpPr bwMode="auto">
          <a:xfrm>
            <a:off x="2225675" y="5340350"/>
            <a:ext cx="1011238" cy="392113"/>
            <a:chOff x="1637503" y="4959287"/>
            <a:chExt cx="1010397" cy="392906"/>
          </a:xfrm>
        </p:grpSpPr>
        <p:grpSp>
          <p:nvGrpSpPr>
            <p:cNvPr id="21547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154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155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155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1550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4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grpSp>
        <p:nvGrpSpPr>
          <p:cNvPr id="20" name="Grupo 194"/>
          <p:cNvGrpSpPr>
            <a:grpSpLocks/>
          </p:cNvGrpSpPr>
          <p:nvPr/>
        </p:nvGrpSpPr>
        <p:grpSpPr bwMode="auto">
          <a:xfrm>
            <a:off x="1274763" y="5778500"/>
            <a:ext cx="1009650" cy="392113"/>
            <a:chOff x="1637503" y="4959287"/>
            <a:chExt cx="1010397" cy="392906"/>
          </a:xfrm>
        </p:grpSpPr>
        <p:grpSp>
          <p:nvGrpSpPr>
            <p:cNvPr id="2154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154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154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154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1544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4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380038" y="5246688"/>
            <a:ext cx="2963862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  <p:grpSp>
        <p:nvGrpSpPr>
          <p:cNvPr id="23" name="Grupo 243"/>
          <p:cNvGrpSpPr>
            <a:grpSpLocks/>
          </p:cNvGrpSpPr>
          <p:nvPr/>
        </p:nvGrpSpPr>
        <p:grpSpPr bwMode="auto">
          <a:xfrm>
            <a:off x="5630863" y="4238625"/>
            <a:ext cx="1954212" cy="409575"/>
            <a:chOff x="5631637" y="4238063"/>
            <a:chExt cx="1953740" cy="410485"/>
          </a:xfrm>
        </p:grpSpPr>
        <p:grpSp>
          <p:nvGrpSpPr>
            <p:cNvPr id="21527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1535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1537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2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2" y="2703"/>
                    <a:ext cx="91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8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78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6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4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10"/>
                <a:ext cx="703092" cy="39298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30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1528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1529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1531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34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3"/>
                    <a:ext cx="90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eaLnBrk="1" hangingPunct="1">
                      <a:defRPr/>
                    </a:pPr>
                    <a:endParaRPr lang="en-US" altLang="en-US" sz="2000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35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algn="ctr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3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1" name="Text Box 230"/>
              <p:cNvSpPr txBox="1">
                <a:spLocks noChangeArrowheads="1"/>
              </p:cNvSpPr>
              <p:nvPr/>
            </p:nvSpPr>
            <p:spPr bwMode="auto">
              <a:xfrm>
                <a:off x="1636907" y="4959287"/>
                <a:ext cx="703092" cy="3929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AR" altLang="en-US" sz="1600" dirty="0" smtClean="0">
                    <a:solidFill>
                      <a:schemeClr val="accent5">
                        <a:lumMod val="50000"/>
                      </a:schemeClr>
                    </a:solidFill>
                    <a:ea typeface="Angsana New" pitchFamily="18" charset="-120"/>
                  </a:rPr>
                  <a:t>34</a:t>
                </a:r>
                <a:endParaRPr lang="es-AR" alt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43" name="Text Box 152"/>
          <p:cNvSpPr txBox="1">
            <a:spLocks noChangeArrowheads="1"/>
          </p:cNvSpPr>
          <p:nvPr/>
        </p:nvSpPr>
        <p:spPr bwMode="auto">
          <a:xfrm>
            <a:off x="4932363" y="4205288"/>
            <a:ext cx="704850" cy="5191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s-ES" alt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0.3</a:t>
            </a:r>
            <a:endParaRPr lang="es-ES" alt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220" grpId="0"/>
      <p:bldP spid="221" grpId="0"/>
      <p:bldP spid="2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22609" name="Text Box 152"/>
            <p:cNvSpPr txBox="1">
              <a:spLocks noChangeArrowheads="1"/>
            </p:cNvSpPr>
            <p:nvPr/>
          </p:nvSpPr>
          <p:spPr bwMode="auto">
            <a:xfrm>
              <a:off x="385" y="2750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r>
                <a:rPr lang="es-ES" altLang="en-US" sz="1600">
                  <a:latin typeface="Times New Roman" panose="02020603050405020304" pitchFamily="18" charset="0"/>
                </a:rPr>
                <a:t>0.3</a:t>
              </a:r>
              <a:endParaRPr lang="es-ES" altLang="en-US" sz="1600"/>
            </a:p>
          </p:txBody>
        </p:sp>
        <p:sp>
          <p:nvSpPr>
            <p:cNvPr id="22610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2611" name="AutoShape 156"/>
            <p:cNvCxnSpPr>
              <a:cxnSpLocks noChangeShapeType="1"/>
              <a:stCxn id="22610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1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2532" name="Group 196"/>
          <p:cNvGrpSpPr>
            <a:grpSpLocks/>
          </p:cNvGrpSpPr>
          <p:nvPr/>
        </p:nvGrpSpPr>
        <p:grpSpPr bwMode="auto">
          <a:xfrm>
            <a:off x="1001713" y="1924050"/>
            <a:ext cx="1382712" cy="828675"/>
            <a:chOff x="657" y="2979"/>
            <a:chExt cx="871" cy="522"/>
          </a:xfrm>
        </p:grpSpPr>
        <p:sp>
          <p:nvSpPr>
            <p:cNvPr id="22607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2608" name="AutoShape 157"/>
            <p:cNvCxnSpPr>
              <a:cxnSpLocks noChangeShapeType="1"/>
              <a:stCxn id="22607" idx="2"/>
              <a:endCxn id="22591" idx="0"/>
            </p:cNvCxnSpPr>
            <p:nvPr/>
          </p:nvCxnSpPr>
          <p:spPr bwMode="auto">
            <a:xfrm rot="16200000" flipH="1">
              <a:off x="1009" y="2982"/>
              <a:ext cx="303" cy="7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533" name="Group 185"/>
          <p:cNvGrpSpPr>
            <a:grpSpLocks/>
          </p:cNvGrpSpPr>
          <p:nvPr/>
        </p:nvGrpSpPr>
        <p:grpSpPr bwMode="auto">
          <a:xfrm>
            <a:off x="1154113" y="2735263"/>
            <a:ext cx="930275" cy="508000"/>
            <a:chOff x="654" y="3385"/>
            <a:chExt cx="831" cy="320"/>
          </a:xfrm>
        </p:grpSpPr>
        <p:grpSp>
          <p:nvGrpSpPr>
            <p:cNvPr id="22602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2605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2606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2603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444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30</a:t>
              </a:r>
            </a:p>
          </p:txBody>
        </p:sp>
      </p:grpSp>
      <p:grpSp>
        <p:nvGrpSpPr>
          <p:cNvPr id="22534" name="Group 130"/>
          <p:cNvGrpSpPr>
            <a:grpSpLocks/>
          </p:cNvGrpSpPr>
          <p:nvPr/>
        </p:nvGrpSpPr>
        <p:grpSpPr bwMode="auto">
          <a:xfrm>
            <a:off x="2051050" y="2752725"/>
            <a:ext cx="1063625" cy="604838"/>
            <a:chOff x="1659" y="3022"/>
            <a:chExt cx="949" cy="381"/>
          </a:xfrm>
        </p:grpSpPr>
        <p:grpSp>
          <p:nvGrpSpPr>
            <p:cNvPr id="22590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2592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260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601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2593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2594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95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259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2591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34</a:t>
              </a:r>
              <a:endParaRPr lang="es-ES" altLang="en-US" sz="1600"/>
            </a:p>
          </p:txBody>
        </p:sp>
      </p:grpSp>
      <p:sp>
        <p:nvSpPr>
          <p:cNvPr id="22535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2536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100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812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UNIDADES</a:t>
            </a:r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2575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2576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2577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2578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2579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2580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2586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2587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2588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2589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145" name="AutoShape 251"/>
          <p:cNvSpPr>
            <a:spLocks noChangeArrowheads="1"/>
          </p:cNvSpPr>
          <p:nvPr/>
        </p:nvSpPr>
        <p:spPr bwMode="auto">
          <a:xfrm>
            <a:off x="1185863" y="27273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2" name="Grupo 147"/>
          <p:cNvGrpSpPr>
            <a:grpSpLocks/>
          </p:cNvGrpSpPr>
          <p:nvPr/>
        </p:nvGrpSpPr>
        <p:grpSpPr bwMode="auto">
          <a:xfrm>
            <a:off x="1282700" y="4044950"/>
            <a:ext cx="1011238" cy="392113"/>
            <a:chOff x="1637503" y="4959287"/>
            <a:chExt cx="1010397" cy="392906"/>
          </a:xfrm>
        </p:grpSpPr>
        <p:grpSp>
          <p:nvGrpSpPr>
            <p:cNvPr id="22569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2571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257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257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2572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70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155" name="AutoShape 251"/>
          <p:cNvSpPr>
            <a:spLocks noChangeArrowheads="1"/>
          </p:cNvSpPr>
          <p:nvPr/>
        </p:nvSpPr>
        <p:spPr bwMode="auto">
          <a:xfrm>
            <a:off x="2160588" y="27670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5" name="Grupo 170"/>
          <p:cNvGrpSpPr>
            <a:grpSpLocks/>
          </p:cNvGrpSpPr>
          <p:nvPr/>
        </p:nvGrpSpPr>
        <p:grpSpPr bwMode="auto">
          <a:xfrm>
            <a:off x="1331913" y="5805488"/>
            <a:ext cx="1009650" cy="392112"/>
            <a:chOff x="1637503" y="4959287"/>
            <a:chExt cx="1010397" cy="392906"/>
          </a:xfrm>
        </p:grpSpPr>
        <p:grpSp>
          <p:nvGrpSpPr>
            <p:cNvPr id="22563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2565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2567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25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2566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64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22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auto">
          <a:xfrm>
            <a:off x="5259388" y="4843463"/>
            <a:ext cx="2962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c. Concatenar las filas</a:t>
            </a:r>
          </a:p>
        </p:txBody>
      </p:sp>
      <p:grpSp>
        <p:nvGrpSpPr>
          <p:cNvPr id="19" name="Grupo 117"/>
          <p:cNvGrpSpPr>
            <a:grpSpLocks/>
          </p:cNvGrpSpPr>
          <p:nvPr/>
        </p:nvGrpSpPr>
        <p:grpSpPr bwMode="auto">
          <a:xfrm>
            <a:off x="5724525" y="5427663"/>
            <a:ext cx="1009650" cy="392112"/>
            <a:chOff x="1637503" y="4959287"/>
            <a:chExt cx="1010397" cy="392906"/>
          </a:xfrm>
        </p:grpSpPr>
        <p:grpSp>
          <p:nvGrpSpPr>
            <p:cNvPr id="22557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2559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256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0" y="2703"/>
                  <a:ext cx="902" cy="5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256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2" y="2703"/>
                  <a:ext cx="179" cy="5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2560" name="Line 229"/>
              <p:cNvSpPr>
                <a:spLocks noChangeShapeType="1"/>
              </p:cNvSpPr>
              <p:nvPr/>
            </p:nvSpPr>
            <p:spPr bwMode="auto">
              <a:xfrm>
                <a:off x="4322" y="2116"/>
                <a:ext cx="3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8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78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grpSp>
        <p:nvGrpSpPr>
          <p:cNvPr id="22" name="Grupo 118"/>
          <p:cNvGrpSpPr>
            <a:grpSpLocks/>
          </p:cNvGrpSpPr>
          <p:nvPr/>
        </p:nvGrpSpPr>
        <p:grpSpPr bwMode="auto">
          <a:xfrm>
            <a:off x="6667500" y="5410200"/>
            <a:ext cx="1009650" cy="392113"/>
            <a:chOff x="1637503" y="4959287"/>
            <a:chExt cx="1010397" cy="392906"/>
          </a:xfrm>
        </p:grpSpPr>
        <p:grpSp>
          <p:nvGrpSpPr>
            <p:cNvPr id="22551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2553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25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0" y="2703"/>
                  <a:ext cx="902" cy="5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25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2" y="2703"/>
                  <a:ext cx="179" cy="5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2554" name="Line 229"/>
              <p:cNvSpPr>
                <a:spLocks noChangeShapeType="1"/>
              </p:cNvSpPr>
              <p:nvPr/>
            </p:nvSpPr>
            <p:spPr bwMode="auto">
              <a:xfrm>
                <a:off x="4322" y="2116"/>
                <a:ext cx="3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2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78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sp>
        <p:nvSpPr>
          <p:cNvPr id="132" name="Text Box 152"/>
          <p:cNvSpPr txBox="1">
            <a:spLocks noChangeArrowheads="1"/>
          </p:cNvSpPr>
          <p:nvPr/>
        </p:nvSpPr>
        <p:spPr bwMode="auto">
          <a:xfrm>
            <a:off x="5024438" y="5376863"/>
            <a:ext cx="70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0.3</a:t>
            </a:r>
            <a:endParaRPr lang="es-ES" altLang="en-US" sz="2000"/>
          </a:p>
        </p:txBody>
      </p:sp>
      <p:sp>
        <p:nvSpPr>
          <p:cNvPr id="133" name="AutoShape 251"/>
          <p:cNvSpPr>
            <a:spLocks noChangeArrowheads="1"/>
          </p:cNvSpPr>
          <p:nvPr/>
        </p:nvSpPr>
        <p:spPr bwMode="auto">
          <a:xfrm>
            <a:off x="1495425" y="40179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4" name="AutoShape 251"/>
          <p:cNvSpPr>
            <a:spLocks noChangeArrowheads="1"/>
          </p:cNvSpPr>
          <p:nvPr/>
        </p:nvSpPr>
        <p:spPr bwMode="auto">
          <a:xfrm>
            <a:off x="1474788" y="58166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220" grpId="0"/>
      <p:bldP spid="221" grpId="0"/>
      <p:bldP spid="132" grpId="0"/>
      <p:bldP spid="1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97"/>
          <p:cNvGrpSpPr>
            <a:grpSpLocks/>
          </p:cNvGrpSpPr>
          <p:nvPr/>
        </p:nvGrpSpPr>
        <p:grpSpPr bwMode="auto">
          <a:xfrm>
            <a:off x="569913" y="1557338"/>
            <a:ext cx="704850" cy="1433512"/>
            <a:chOff x="385" y="2750"/>
            <a:chExt cx="444" cy="903"/>
          </a:xfrm>
        </p:grpSpPr>
        <p:sp>
          <p:nvSpPr>
            <p:cNvPr id="23670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F0</a:t>
              </a:r>
              <a:endParaRPr lang="es-ES" altLang="en-US" sz="2000"/>
            </a:p>
          </p:txBody>
        </p:sp>
        <p:sp>
          <p:nvSpPr>
            <p:cNvPr id="23671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3672" name="AutoShape 156"/>
            <p:cNvCxnSpPr>
              <a:cxnSpLocks noChangeShapeType="1"/>
              <a:stCxn id="23671" idx="2"/>
              <a:endCxn id="18" idx="1"/>
            </p:cNvCxnSpPr>
            <p:nvPr/>
          </p:nvCxnSpPr>
          <p:spPr bwMode="auto">
            <a:xfrm rot="16200000" flipH="1">
              <a:off x="412" y="3307"/>
              <a:ext cx="455" cy="2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5" name="Título 1"/>
          <p:cNvSpPr>
            <a:spLocks noGrp="1"/>
          </p:cNvSpPr>
          <p:nvPr>
            <p:ph type="title"/>
          </p:nvPr>
        </p:nvSpPr>
        <p:spPr>
          <a:xfrm>
            <a:off x="515938" y="115888"/>
            <a:ext cx="8229600" cy="1371600"/>
          </a:xfrm>
        </p:spPr>
        <p:txBody>
          <a:bodyPr/>
          <a:lstStyle/>
          <a:p>
            <a:r>
              <a:rPr lang="es-AR" altLang="en-US" smtClean="0"/>
              <a:t>MSD RADIX SORT - EJEMPLO</a:t>
            </a:r>
            <a:endParaRPr lang="en-US" altLang="en-US" smtClean="0"/>
          </a:p>
        </p:txBody>
      </p:sp>
      <p:grpSp>
        <p:nvGrpSpPr>
          <p:cNvPr id="23556" name="Group 196"/>
          <p:cNvGrpSpPr>
            <a:grpSpLocks/>
          </p:cNvGrpSpPr>
          <p:nvPr/>
        </p:nvGrpSpPr>
        <p:grpSpPr bwMode="auto">
          <a:xfrm>
            <a:off x="1001713" y="1924050"/>
            <a:ext cx="2390775" cy="817563"/>
            <a:chOff x="657" y="2979"/>
            <a:chExt cx="1506" cy="515"/>
          </a:xfrm>
        </p:grpSpPr>
        <p:sp>
          <p:nvSpPr>
            <p:cNvPr id="23668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3669" name="AutoShape 157"/>
            <p:cNvCxnSpPr>
              <a:cxnSpLocks noChangeShapeType="1"/>
              <a:stCxn id="23668" idx="2"/>
              <a:endCxn id="23648" idx="0"/>
            </p:cNvCxnSpPr>
            <p:nvPr/>
          </p:nvCxnSpPr>
          <p:spPr bwMode="auto">
            <a:xfrm rot="16200000" flipH="1">
              <a:off x="1330" y="2661"/>
              <a:ext cx="296" cy="137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185"/>
          <p:cNvGrpSpPr>
            <a:grpSpLocks/>
          </p:cNvGrpSpPr>
          <p:nvPr/>
        </p:nvGrpSpPr>
        <p:grpSpPr bwMode="auto">
          <a:xfrm>
            <a:off x="1154113" y="2735263"/>
            <a:ext cx="1689100" cy="508000"/>
            <a:chOff x="654" y="3385"/>
            <a:chExt cx="1509" cy="320"/>
          </a:xfrm>
        </p:grpSpPr>
        <p:grpSp>
          <p:nvGrpSpPr>
            <p:cNvPr id="23659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3666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3667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3660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9"/>
            <p:cNvSpPr txBox="1">
              <a:spLocks noChangeArrowheads="1"/>
            </p:cNvSpPr>
            <p:nvPr/>
          </p:nvSpPr>
          <p:spPr bwMode="auto">
            <a:xfrm>
              <a:off x="663" y="3385"/>
              <a:ext cx="444" cy="3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s-ES" altLang="en-US" sz="1600" dirty="0" smtClean="0">
                  <a:latin typeface="+mj-lt"/>
                </a:rPr>
                <a:t>30</a:t>
              </a:r>
            </a:p>
          </p:txBody>
        </p:sp>
        <p:grpSp>
          <p:nvGrpSpPr>
            <p:cNvPr id="23662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3664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3665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3663" name="Text Box 162"/>
            <p:cNvSpPr txBox="1">
              <a:spLocks noChangeArrowheads="1"/>
            </p:cNvSpPr>
            <p:nvPr/>
          </p:nvSpPr>
          <p:spPr bwMode="auto">
            <a:xfrm>
              <a:off x="1408" y="3385"/>
              <a:ext cx="51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 34</a:t>
              </a:r>
            </a:p>
          </p:txBody>
        </p:sp>
      </p:grpSp>
      <p:grpSp>
        <p:nvGrpSpPr>
          <p:cNvPr id="23558" name="Group 130"/>
          <p:cNvGrpSpPr>
            <a:grpSpLocks/>
          </p:cNvGrpSpPr>
          <p:nvPr/>
        </p:nvGrpSpPr>
        <p:grpSpPr bwMode="auto">
          <a:xfrm>
            <a:off x="3059113" y="2743200"/>
            <a:ext cx="1063625" cy="604838"/>
            <a:chOff x="1659" y="3022"/>
            <a:chExt cx="949" cy="381"/>
          </a:xfrm>
        </p:grpSpPr>
        <p:grpSp>
          <p:nvGrpSpPr>
            <p:cNvPr id="23647" name="Group 131"/>
            <p:cNvGrpSpPr>
              <a:grpSpLocks/>
            </p:cNvGrpSpPr>
            <p:nvPr/>
          </p:nvGrpSpPr>
          <p:grpSpPr bwMode="auto">
            <a:xfrm>
              <a:off x="1659" y="3022"/>
              <a:ext cx="949" cy="381"/>
              <a:chOff x="2781" y="3757"/>
              <a:chExt cx="1646" cy="642"/>
            </a:xfrm>
          </p:grpSpPr>
          <p:grpSp>
            <p:nvGrpSpPr>
              <p:cNvPr id="23649" name="Group 13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365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3658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/>
                </a:p>
              </p:txBody>
            </p:sp>
          </p:grpSp>
          <p:grpSp>
            <p:nvGrpSpPr>
              <p:cNvPr id="23650" name="Group 13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3651" name="Line 13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52" name="Group 13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365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5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55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5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648" name="Text Box 142"/>
            <p:cNvSpPr txBox="1">
              <a:spLocks noChangeArrowheads="1"/>
            </p:cNvSpPr>
            <p:nvPr/>
          </p:nvSpPr>
          <p:spPr bwMode="auto">
            <a:xfrm>
              <a:off x="1715" y="3022"/>
              <a:ext cx="4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latin typeface="Times New Roman" panose="02020603050405020304" pitchFamily="18" charset="0"/>
                </a:rPr>
                <a:t>42</a:t>
              </a:r>
              <a:endParaRPr lang="es-ES" altLang="en-US" sz="1600"/>
            </a:p>
          </p:txBody>
        </p:sp>
      </p:grpSp>
      <p:sp>
        <p:nvSpPr>
          <p:cNvPr id="23559" name="Text Box 207"/>
          <p:cNvSpPr txBox="1">
            <a:spLocks noChangeArrowheads="1"/>
          </p:cNvSpPr>
          <p:nvPr/>
        </p:nvSpPr>
        <p:spPr bwMode="auto">
          <a:xfrm>
            <a:off x="569913" y="19192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3560" name="Text Box 155"/>
          <p:cNvSpPr txBox="1">
            <a:spLocks noChangeArrowheads="1"/>
          </p:cNvSpPr>
          <p:nvPr/>
        </p:nvSpPr>
        <p:spPr bwMode="auto">
          <a:xfrm>
            <a:off x="212725" y="1924050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L</a:t>
            </a:r>
          </a:p>
        </p:txBody>
      </p:sp>
      <p:sp>
        <p:nvSpPr>
          <p:cNvPr id="23561" name="Text Box 32"/>
          <p:cNvSpPr txBox="1">
            <a:spLocks noChangeArrowheads="1"/>
          </p:cNvSpPr>
          <p:nvPr/>
        </p:nvSpPr>
        <p:spPr bwMode="auto">
          <a:xfrm>
            <a:off x="201613" y="3325813"/>
            <a:ext cx="1644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a. Clasificar</a:t>
            </a:r>
          </a:p>
        </p:txBody>
      </p:sp>
      <p:sp>
        <p:nvSpPr>
          <p:cNvPr id="23562" name="Text Box 284"/>
          <p:cNvSpPr txBox="1">
            <a:spLocks noChangeArrowheads="1"/>
          </p:cNvSpPr>
          <p:nvPr/>
        </p:nvSpPr>
        <p:spPr bwMode="auto">
          <a:xfrm>
            <a:off x="1879600" y="3386138"/>
            <a:ext cx="24034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POR LAS DECENAS</a:t>
            </a:r>
          </a:p>
        </p:txBody>
      </p:sp>
      <p:grpSp>
        <p:nvGrpSpPr>
          <p:cNvPr id="23563" name="Group 128"/>
          <p:cNvGrpSpPr>
            <a:grpSpLocks/>
          </p:cNvGrpSpPr>
          <p:nvPr/>
        </p:nvGrpSpPr>
        <p:grpSpPr bwMode="auto">
          <a:xfrm>
            <a:off x="474663" y="4006850"/>
            <a:ext cx="887412" cy="2119313"/>
            <a:chOff x="612" y="1616"/>
            <a:chExt cx="559" cy="1335"/>
          </a:xfrm>
        </p:grpSpPr>
        <p:sp>
          <p:nvSpPr>
            <p:cNvPr id="23632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/>
                <a:t>0</a:t>
              </a:r>
            </a:p>
          </p:txBody>
        </p:sp>
        <p:sp>
          <p:nvSpPr>
            <p:cNvPr id="23633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3634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3635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3636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3637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9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0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1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23643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1</a:t>
              </a:r>
            </a:p>
          </p:txBody>
        </p:sp>
        <p:sp>
          <p:nvSpPr>
            <p:cNvPr id="23644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2</a:t>
              </a:r>
            </a:p>
          </p:txBody>
        </p:sp>
        <p:sp>
          <p:nvSpPr>
            <p:cNvPr id="23645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3</a:t>
              </a:r>
            </a:p>
          </p:txBody>
        </p:sp>
        <p:sp>
          <p:nvSpPr>
            <p:cNvPr id="23646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ea typeface="Angsana New" pitchFamily="18" charset="-120"/>
                </a:rPr>
                <a:t>4</a:t>
              </a:r>
            </a:p>
          </p:txBody>
        </p:sp>
      </p:grpSp>
      <p:sp>
        <p:nvSpPr>
          <p:cNvPr id="23564" name="AutoShape 251"/>
          <p:cNvSpPr>
            <a:spLocks noChangeArrowheads="1"/>
          </p:cNvSpPr>
          <p:nvPr/>
        </p:nvSpPr>
        <p:spPr bwMode="auto">
          <a:xfrm>
            <a:off x="1185863" y="27273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65" name="AutoShape 251"/>
          <p:cNvSpPr>
            <a:spLocks noChangeArrowheads="1"/>
          </p:cNvSpPr>
          <p:nvPr/>
        </p:nvSpPr>
        <p:spPr bwMode="auto">
          <a:xfrm>
            <a:off x="2095500" y="27082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3566" name="Grupo 147"/>
          <p:cNvGrpSpPr>
            <a:grpSpLocks/>
          </p:cNvGrpSpPr>
          <p:nvPr/>
        </p:nvGrpSpPr>
        <p:grpSpPr bwMode="auto">
          <a:xfrm>
            <a:off x="1282700" y="5340350"/>
            <a:ext cx="1011238" cy="392113"/>
            <a:chOff x="1637503" y="4959287"/>
            <a:chExt cx="1010397" cy="392906"/>
          </a:xfrm>
        </p:grpSpPr>
        <p:grpSp>
          <p:nvGrpSpPr>
            <p:cNvPr id="23626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628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630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631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629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27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sp>
        <p:nvSpPr>
          <p:cNvPr id="23567" name="AutoShape 251"/>
          <p:cNvSpPr>
            <a:spLocks noChangeArrowheads="1"/>
          </p:cNvSpPr>
          <p:nvPr/>
        </p:nvSpPr>
        <p:spPr bwMode="auto">
          <a:xfrm>
            <a:off x="3168650" y="273685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3568" name="Grupo 170"/>
          <p:cNvGrpSpPr>
            <a:grpSpLocks/>
          </p:cNvGrpSpPr>
          <p:nvPr/>
        </p:nvGrpSpPr>
        <p:grpSpPr bwMode="auto">
          <a:xfrm>
            <a:off x="2225675" y="5340350"/>
            <a:ext cx="1011238" cy="392113"/>
            <a:chOff x="1637503" y="4959287"/>
            <a:chExt cx="1010397" cy="392906"/>
          </a:xfrm>
        </p:grpSpPr>
        <p:grpSp>
          <p:nvGrpSpPr>
            <p:cNvPr id="23620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622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62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62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623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21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grpSp>
        <p:nvGrpSpPr>
          <p:cNvPr id="23569" name="Grupo 194"/>
          <p:cNvGrpSpPr>
            <a:grpSpLocks/>
          </p:cNvGrpSpPr>
          <p:nvPr/>
        </p:nvGrpSpPr>
        <p:grpSpPr bwMode="auto">
          <a:xfrm>
            <a:off x="1274763" y="5778500"/>
            <a:ext cx="1009650" cy="392113"/>
            <a:chOff x="1637503" y="4959287"/>
            <a:chExt cx="1010397" cy="392906"/>
          </a:xfrm>
        </p:grpSpPr>
        <p:grpSp>
          <p:nvGrpSpPr>
            <p:cNvPr id="2361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61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61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61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61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23570" name="Text Box 32"/>
          <p:cNvSpPr txBox="1">
            <a:spLocks noChangeArrowheads="1"/>
          </p:cNvSpPr>
          <p:nvPr/>
        </p:nvSpPr>
        <p:spPr bwMode="auto">
          <a:xfrm>
            <a:off x="5424488" y="3357563"/>
            <a:ext cx="26336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b. Ordenar las filas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recursivamente</a:t>
            </a:r>
          </a:p>
        </p:txBody>
      </p:sp>
      <p:grpSp>
        <p:nvGrpSpPr>
          <p:cNvPr id="23571" name="Grupo 243"/>
          <p:cNvGrpSpPr>
            <a:grpSpLocks/>
          </p:cNvGrpSpPr>
          <p:nvPr/>
        </p:nvGrpSpPr>
        <p:grpSpPr bwMode="auto">
          <a:xfrm>
            <a:off x="5630863" y="4238625"/>
            <a:ext cx="1954212" cy="409575"/>
            <a:chOff x="5631637" y="4238063"/>
            <a:chExt cx="1953740" cy="410485"/>
          </a:xfrm>
        </p:grpSpPr>
        <p:grpSp>
          <p:nvGrpSpPr>
            <p:cNvPr id="23600" name="Grupo 221"/>
            <p:cNvGrpSpPr>
              <a:grpSpLocks/>
            </p:cNvGrpSpPr>
            <p:nvPr/>
          </p:nvGrpSpPr>
          <p:grpSpPr bwMode="auto">
            <a:xfrm>
              <a:off x="5631637" y="4255642"/>
              <a:ext cx="1010397" cy="392906"/>
              <a:chOff x="1637503" y="4959287"/>
              <a:chExt cx="1010397" cy="392906"/>
            </a:xfrm>
          </p:grpSpPr>
          <p:grpSp>
            <p:nvGrpSpPr>
              <p:cNvPr id="23608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3610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361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2" y="2703"/>
                    <a:ext cx="904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361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7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3611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609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30</a:t>
                </a:r>
              </a:p>
            </p:txBody>
          </p:sp>
        </p:grpSp>
        <p:grpSp>
          <p:nvGrpSpPr>
            <p:cNvPr id="23601" name="Grupo 228"/>
            <p:cNvGrpSpPr>
              <a:grpSpLocks/>
            </p:cNvGrpSpPr>
            <p:nvPr/>
          </p:nvGrpSpPr>
          <p:grpSpPr bwMode="auto">
            <a:xfrm>
              <a:off x="6574980" y="4238063"/>
              <a:ext cx="1010397" cy="392906"/>
              <a:chOff x="1637503" y="4959287"/>
              <a:chExt cx="1010397" cy="392906"/>
            </a:xfrm>
          </p:grpSpPr>
          <p:grpSp>
            <p:nvGrpSpPr>
              <p:cNvPr id="23602" name="Group 225"/>
              <p:cNvGrpSpPr>
                <a:grpSpLocks/>
              </p:cNvGrpSpPr>
              <p:nvPr/>
            </p:nvGrpSpPr>
            <p:grpSpPr bwMode="auto">
              <a:xfrm>
                <a:off x="1720800" y="4974148"/>
                <a:ext cx="927100" cy="282575"/>
                <a:chOff x="3681" y="1957"/>
                <a:chExt cx="962" cy="360"/>
              </a:xfrm>
            </p:grpSpPr>
            <p:grpSp>
              <p:nvGrpSpPr>
                <p:cNvPr id="23604" name="Group 226"/>
                <p:cNvGrpSpPr>
                  <a:grpSpLocks/>
                </p:cNvGrpSpPr>
                <p:nvPr/>
              </p:nvGrpSpPr>
              <p:grpSpPr bwMode="auto">
                <a:xfrm>
                  <a:off x="3681" y="1957"/>
                  <a:ext cx="655" cy="360"/>
                  <a:chOff x="3861" y="2704"/>
                  <a:chExt cx="1080" cy="540"/>
                </a:xfrm>
              </p:grpSpPr>
              <p:sp>
                <p:nvSpPr>
                  <p:cNvPr id="2360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03"/>
                    <a:ext cx="902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2360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703"/>
                    <a:ext cx="179" cy="5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3605" name="Line 229"/>
                <p:cNvSpPr>
                  <a:spLocks noChangeShapeType="1"/>
                </p:cNvSpPr>
                <p:nvPr/>
              </p:nvSpPr>
              <p:spPr bwMode="auto">
                <a:xfrm>
                  <a:off x="4322" y="2116"/>
                  <a:ext cx="32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603" name="Text Box 230"/>
              <p:cNvSpPr txBox="1">
                <a:spLocks noChangeArrowheads="1"/>
              </p:cNvSpPr>
              <p:nvPr/>
            </p:nvSpPr>
            <p:spPr bwMode="auto">
              <a:xfrm>
                <a:off x="1637503" y="4959287"/>
                <a:ext cx="703263" cy="392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>
                    <a:ea typeface="Angsana New" pitchFamily="18" charset="-120"/>
                  </a:rPr>
                  <a:t>34</a:t>
                </a:r>
              </a:p>
            </p:txBody>
          </p:sp>
        </p:grpSp>
      </p:grpSp>
      <p:sp>
        <p:nvSpPr>
          <p:cNvPr id="23572" name="Text Box 152"/>
          <p:cNvSpPr txBox="1">
            <a:spLocks noChangeArrowheads="1"/>
          </p:cNvSpPr>
          <p:nvPr/>
        </p:nvSpPr>
        <p:spPr bwMode="auto">
          <a:xfrm>
            <a:off x="4932363" y="4205288"/>
            <a:ext cx="70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0.3</a:t>
            </a:r>
            <a:endParaRPr lang="es-ES" altLang="en-US" sz="2000"/>
          </a:p>
        </p:txBody>
      </p:sp>
      <p:sp>
        <p:nvSpPr>
          <p:cNvPr id="246" name="Line 229"/>
          <p:cNvSpPr>
            <a:spLocks noChangeShapeType="1"/>
          </p:cNvSpPr>
          <p:nvPr/>
        </p:nvSpPr>
        <p:spPr bwMode="auto">
          <a:xfrm>
            <a:off x="2733675" y="2905125"/>
            <a:ext cx="309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o 96"/>
          <p:cNvGrpSpPr>
            <a:grpSpLocks/>
          </p:cNvGrpSpPr>
          <p:nvPr/>
        </p:nvGrpSpPr>
        <p:grpSpPr bwMode="auto">
          <a:xfrm>
            <a:off x="5424488" y="5840413"/>
            <a:ext cx="1009650" cy="392112"/>
            <a:chOff x="1637503" y="4959287"/>
            <a:chExt cx="1010397" cy="392906"/>
          </a:xfrm>
        </p:grpSpPr>
        <p:grpSp>
          <p:nvGrpSpPr>
            <p:cNvPr id="23594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596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59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599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597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5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30</a:t>
              </a:r>
            </a:p>
          </p:txBody>
        </p:sp>
      </p:grpSp>
      <p:grpSp>
        <p:nvGrpSpPr>
          <p:cNvPr id="22626" name="Grupo 97"/>
          <p:cNvGrpSpPr>
            <a:grpSpLocks/>
          </p:cNvGrpSpPr>
          <p:nvPr/>
        </p:nvGrpSpPr>
        <p:grpSpPr bwMode="auto">
          <a:xfrm>
            <a:off x="6367463" y="5821363"/>
            <a:ext cx="1009650" cy="393700"/>
            <a:chOff x="1637503" y="4959287"/>
            <a:chExt cx="1010397" cy="392906"/>
          </a:xfrm>
        </p:grpSpPr>
        <p:grpSp>
          <p:nvGrpSpPr>
            <p:cNvPr id="23588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590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592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59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591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89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34</a:t>
              </a:r>
            </a:p>
          </p:txBody>
        </p:sp>
      </p:grpSp>
      <p:grpSp>
        <p:nvGrpSpPr>
          <p:cNvPr id="22637" name="Grupo 116"/>
          <p:cNvGrpSpPr>
            <a:grpSpLocks/>
          </p:cNvGrpSpPr>
          <p:nvPr/>
        </p:nvGrpSpPr>
        <p:grpSpPr bwMode="auto">
          <a:xfrm>
            <a:off x="7289800" y="5805488"/>
            <a:ext cx="1009650" cy="392112"/>
            <a:chOff x="1637503" y="4959287"/>
            <a:chExt cx="1010397" cy="392906"/>
          </a:xfrm>
        </p:grpSpPr>
        <p:grpSp>
          <p:nvGrpSpPr>
            <p:cNvPr id="23582" name="Group 225"/>
            <p:cNvGrpSpPr>
              <a:grpSpLocks/>
            </p:cNvGrpSpPr>
            <p:nvPr/>
          </p:nvGrpSpPr>
          <p:grpSpPr bwMode="auto">
            <a:xfrm>
              <a:off x="1720800" y="4974148"/>
              <a:ext cx="927100" cy="282575"/>
              <a:chOff x="3681" y="1957"/>
              <a:chExt cx="962" cy="360"/>
            </a:xfrm>
          </p:grpSpPr>
          <p:grpSp>
            <p:nvGrpSpPr>
              <p:cNvPr id="23584" name="Group 226"/>
              <p:cNvGrpSpPr>
                <a:grpSpLocks/>
              </p:cNvGrpSpPr>
              <p:nvPr/>
            </p:nvGrpSpPr>
            <p:grpSpPr bwMode="auto">
              <a:xfrm>
                <a:off x="3681" y="1957"/>
                <a:ext cx="655" cy="360"/>
                <a:chOff x="3861" y="2704"/>
                <a:chExt cx="1080" cy="540"/>
              </a:xfrm>
            </p:grpSpPr>
            <p:sp>
              <p:nvSpPr>
                <p:cNvPr id="23586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61" y="2704"/>
                  <a:ext cx="90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2358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61" y="270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3585" name="Line 229"/>
              <p:cNvSpPr>
                <a:spLocks noChangeShapeType="1"/>
              </p:cNvSpPr>
              <p:nvPr/>
            </p:nvSpPr>
            <p:spPr bwMode="auto">
              <a:xfrm>
                <a:off x="4321" y="21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83" name="Text Box 230"/>
            <p:cNvSpPr txBox="1">
              <a:spLocks noChangeArrowheads="1"/>
            </p:cNvSpPr>
            <p:nvPr/>
          </p:nvSpPr>
          <p:spPr bwMode="auto">
            <a:xfrm>
              <a:off x="1637503" y="4959287"/>
              <a:ext cx="703263" cy="39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>
                  <a:ea typeface="Angsana New" pitchFamily="18" charset="-120"/>
                </a:rPr>
                <a:t>42</a:t>
              </a:r>
            </a:p>
          </p:txBody>
        </p:sp>
      </p:grpSp>
      <p:sp>
        <p:nvSpPr>
          <p:cNvPr id="136" name="Text Box 152"/>
          <p:cNvSpPr txBox="1">
            <a:spLocks noChangeArrowheads="1"/>
          </p:cNvSpPr>
          <p:nvPr/>
        </p:nvSpPr>
        <p:spPr bwMode="auto">
          <a:xfrm>
            <a:off x="4940300" y="5789613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>
                <a:latin typeface="Times New Roman" panose="02020603050405020304" pitchFamily="18" charset="0"/>
              </a:rPr>
              <a:t>F</a:t>
            </a:r>
            <a:r>
              <a:rPr lang="es-ES" altLang="en-US" sz="1600">
                <a:latin typeface="Times New Roman" panose="02020603050405020304" pitchFamily="18" charset="0"/>
              </a:rPr>
              <a:t>0</a:t>
            </a:r>
            <a:endParaRPr lang="es-ES" altLang="en-US" sz="2000"/>
          </a:p>
        </p:txBody>
      </p:sp>
      <p:sp>
        <p:nvSpPr>
          <p:cNvPr id="137" name="AutoShape 251"/>
          <p:cNvSpPr>
            <a:spLocks noChangeArrowheads="1"/>
          </p:cNvSpPr>
          <p:nvPr/>
        </p:nvSpPr>
        <p:spPr bwMode="auto">
          <a:xfrm>
            <a:off x="1465263" y="5329238"/>
            <a:ext cx="358775" cy="358775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8" name="AutoShape 251"/>
          <p:cNvSpPr>
            <a:spLocks noChangeArrowheads="1"/>
          </p:cNvSpPr>
          <p:nvPr/>
        </p:nvSpPr>
        <p:spPr bwMode="auto">
          <a:xfrm>
            <a:off x="2339975" y="532765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9" name="AutoShape 251"/>
          <p:cNvSpPr>
            <a:spLocks noChangeArrowheads="1"/>
          </p:cNvSpPr>
          <p:nvPr/>
        </p:nvSpPr>
        <p:spPr bwMode="auto">
          <a:xfrm>
            <a:off x="1476375" y="580548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5375275" y="5084763"/>
            <a:ext cx="296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AR" altLang="en-US" sz="2200" dirty="0" smtClean="0">
                <a:solidFill>
                  <a:schemeClr val="accent5">
                    <a:lumMod val="50000"/>
                  </a:schemeClr>
                </a:solidFill>
              </a:rPr>
              <a:t>c. Concatenar las filas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 animBg="1"/>
      <p:bldP spid="138" grpId="0" animBg="1"/>
      <p:bldP spid="139" grpId="0" animBg="1"/>
      <p:bldP spid="121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13773</TotalTime>
  <Words>1073</Words>
  <Application>Microsoft Office PowerPoint</Application>
  <PresentationFormat>Presentación en pantalla (4:3)</PresentationFormat>
  <Paragraphs>422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Wingdings</vt:lpstr>
      <vt:lpstr>Arial Black</vt:lpstr>
      <vt:lpstr>Times New Roman</vt:lpstr>
      <vt:lpstr>Angsana New</vt:lpstr>
      <vt:lpstr>Symbol</vt:lpstr>
      <vt:lpstr>Píxel</vt:lpstr>
      <vt:lpstr>TPN°9: CLASIFICACIÓN</vt:lpstr>
      <vt:lpstr>Presentación de PowerPoint</vt:lpstr>
      <vt:lpstr>CLASIFICACIÓN</vt:lpstr>
      <vt:lpstr>ORDENACIÓN POR RESIDUOS</vt:lpstr>
      <vt:lpstr>RADIX SORT</vt:lpstr>
      <vt:lpstr>MSD RADIX SORT - EJEMPLO</vt:lpstr>
      <vt:lpstr>MSD RADIX SORT - EJEMPLO</vt:lpstr>
      <vt:lpstr>MSD RADIX SORT - EJEMPLO</vt:lpstr>
      <vt:lpstr>MSD RADIX SORT - EJEMPLO</vt:lpstr>
      <vt:lpstr>Presentación de PowerPoint</vt:lpstr>
      <vt:lpstr>MSD RADIX SORT - EJEMPLO</vt:lpstr>
      <vt:lpstr>MSD RADIX SORT - EJEMPLO</vt:lpstr>
      <vt:lpstr>MSD RADIX SORT - EJEMPLO</vt:lpstr>
      <vt:lpstr>MSD RADIX SORT - EJEMPLO</vt:lpstr>
      <vt:lpstr>MSD RADIX SORT - EJEMPLO</vt:lpstr>
      <vt:lpstr>MSD RADIX SORT - EJEMPLO</vt:lpstr>
      <vt:lpstr>RADIX SORT</vt:lpstr>
      <vt:lpstr>TP N° 9</vt:lpstr>
      <vt:lpstr>TP N° 9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502</cp:revision>
  <dcterms:created xsi:type="dcterms:W3CDTF">2012-02-29T14:11:48Z</dcterms:created>
  <dcterms:modified xsi:type="dcterms:W3CDTF">2023-06-08T19:06:08Z</dcterms:modified>
</cp:coreProperties>
</file>