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701" autoAdjust="0"/>
  </p:normalViewPr>
  <p:slideViewPr>
    <p:cSldViewPr snapToGrid="0">
      <p:cViewPr>
        <p:scale>
          <a:sx n="40" d="100"/>
          <a:sy n="40" d="100"/>
        </p:scale>
        <p:origin x="558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BD066-AE68-4424-82AA-1646F4B6F591}" type="datetimeFigureOut">
              <a:rPr lang="uk-UA" smtClean="0"/>
              <a:t>18.12.2015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3274E-3D57-49B7-9C9C-C1CE90D1100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2419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274E-3D57-49B7-9C9C-C1CE90D11005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185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76C9-3F6B-4159-8577-EC1AAB2E7005}" type="datetimeFigureOut">
              <a:rPr lang="uk-UA" smtClean="0"/>
              <a:t>18.12.2015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790F-6754-4463-9F94-3054C3D0540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720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76C9-3F6B-4159-8577-EC1AAB2E7005}" type="datetimeFigureOut">
              <a:rPr lang="uk-UA" smtClean="0"/>
              <a:t>18.12.2015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790F-6754-4463-9F94-3054C3D0540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123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76C9-3F6B-4159-8577-EC1AAB2E7005}" type="datetimeFigureOut">
              <a:rPr lang="uk-UA" smtClean="0"/>
              <a:t>18.12.2015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790F-6754-4463-9F94-3054C3D0540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346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76C9-3F6B-4159-8577-EC1AAB2E7005}" type="datetimeFigureOut">
              <a:rPr lang="uk-UA" smtClean="0"/>
              <a:t>18.12.2015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790F-6754-4463-9F94-3054C3D0540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990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76C9-3F6B-4159-8577-EC1AAB2E7005}" type="datetimeFigureOut">
              <a:rPr lang="uk-UA" smtClean="0"/>
              <a:t>18.12.2015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790F-6754-4463-9F94-3054C3D0540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866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76C9-3F6B-4159-8577-EC1AAB2E7005}" type="datetimeFigureOut">
              <a:rPr lang="uk-UA" smtClean="0"/>
              <a:t>18.12.2015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790F-6754-4463-9F94-3054C3D0540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796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76C9-3F6B-4159-8577-EC1AAB2E7005}" type="datetimeFigureOut">
              <a:rPr lang="uk-UA" smtClean="0"/>
              <a:t>18.12.2015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790F-6754-4463-9F94-3054C3D0540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634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76C9-3F6B-4159-8577-EC1AAB2E7005}" type="datetimeFigureOut">
              <a:rPr lang="uk-UA" smtClean="0"/>
              <a:t>18.12.2015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790F-6754-4463-9F94-3054C3D0540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456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76C9-3F6B-4159-8577-EC1AAB2E7005}" type="datetimeFigureOut">
              <a:rPr lang="uk-UA" smtClean="0"/>
              <a:t>18.12.2015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790F-6754-4463-9F94-3054C3D0540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43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76C9-3F6B-4159-8577-EC1AAB2E7005}" type="datetimeFigureOut">
              <a:rPr lang="uk-UA" smtClean="0"/>
              <a:t>18.12.2015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790F-6754-4463-9F94-3054C3D0540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269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76C9-3F6B-4159-8577-EC1AAB2E7005}" type="datetimeFigureOut">
              <a:rPr lang="uk-UA" smtClean="0"/>
              <a:t>18.12.2015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790F-6754-4463-9F94-3054C3D0540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541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E76C9-3F6B-4159-8577-EC1AAB2E7005}" type="datetimeFigureOut">
              <a:rPr lang="uk-UA" smtClean="0"/>
              <a:t>18.12.2015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B790F-6754-4463-9F94-3054C3D0540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668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421087"/>
            <a:ext cx="12192000" cy="6217087"/>
          </a:xfrm>
          <a:prstGeom prst="rect">
            <a:avLst/>
          </a:prstGeom>
          <a:noFill/>
          <a:scene3d>
            <a:camera prst="perspectiveRelaxedModerately" fov="5100000">
              <a:rot lat="1769063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 smtClean="0">
                <a:solidFill>
                  <a:srgbClr val="FFC000"/>
                </a:solidFill>
                <a:latin typeface="Berlin Sans FB Demi" panose="020E0802020502020306" pitchFamily="34" charset="0"/>
              </a:rPr>
              <a:t>PROJECT JEDI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658" y="5573486"/>
            <a:ext cx="12192000" cy="6217087"/>
          </a:xfrm>
          <a:prstGeom prst="rect">
            <a:avLst/>
          </a:prstGeom>
          <a:noFill/>
          <a:scene3d>
            <a:camera prst="perspectiveRelaxedModerately" fov="5100000">
              <a:rot lat="19190628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 smtClean="0">
                <a:solidFill>
                  <a:srgbClr val="FFC000"/>
                </a:solidFill>
                <a:latin typeface="Berlin Sans FB Demi" panose="020E0802020502020306" pitchFamily="34" charset="0"/>
              </a:rPr>
              <a:t>PROJECT JEDI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663" y="6266729"/>
            <a:ext cx="12170227" cy="3631763"/>
          </a:xfrm>
          <a:prstGeom prst="rect">
            <a:avLst/>
          </a:prstGeom>
          <a:noFill/>
          <a:scene3d>
            <a:camera prst="perspectiveRelaxedModerately" fov="5100000">
              <a:rot lat="19190628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uk-UA" sz="11500" b="1" dirty="0">
                <a:solidFill>
                  <a:srgbClr val="FFC000"/>
                </a:solidFill>
              </a:rPr>
              <a:t>Переходи на </a:t>
            </a:r>
            <a:r>
              <a:rPr lang="uk-UA" sz="11500" b="1" dirty="0" err="1">
                <a:solidFill>
                  <a:srgbClr val="FFC000"/>
                </a:solidFill>
              </a:rPr>
              <a:t>светлую</a:t>
            </a:r>
            <a:r>
              <a:rPr lang="uk-UA" sz="11500" b="1" dirty="0">
                <a:solidFill>
                  <a:srgbClr val="FFC000"/>
                </a:solidFill>
              </a:rPr>
              <a:t> сторону</a:t>
            </a:r>
            <a:endParaRPr lang="en-US" sz="19900" b="1" dirty="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78" y="4308516"/>
            <a:ext cx="12170227" cy="13295948"/>
          </a:xfrm>
          <a:prstGeom prst="rect">
            <a:avLst/>
          </a:prstGeom>
          <a:noFill/>
          <a:scene3d>
            <a:camera prst="perspectiveRelaxedModerately" fov="5400000">
              <a:rot lat="19190628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ru-RU" sz="6600" b="1" dirty="0">
                <a:solidFill>
                  <a:srgbClr val="FFC000"/>
                </a:solidFill>
              </a:rPr>
              <a:t>У кого-то </a:t>
            </a:r>
            <a:r>
              <a:rPr lang="ru-RU" sz="6600" b="1" dirty="0" smtClean="0">
                <a:solidFill>
                  <a:srgbClr val="FFC000"/>
                </a:solidFill>
              </a:rPr>
              <a:t>это</a:t>
            </a:r>
            <a:r>
              <a:rPr lang="en-US" sz="6600" b="1" dirty="0" smtClean="0">
                <a:solidFill>
                  <a:srgbClr val="FFC000"/>
                </a:solidFill>
              </a:rPr>
              <a:t> </a:t>
            </a:r>
            <a:r>
              <a:rPr lang="ru-RU" sz="6600" b="1" dirty="0" smtClean="0">
                <a:solidFill>
                  <a:srgbClr val="FFC000"/>
                </a:solidFill>
              </a:rPr>
              <a:t>большая </a:t>
            </a:r>
            <a:r>
              <a:rPr lang="ru-RU" sz="6600" b="1" dirty="0">
                <a:solidFill>
                  <a:srgbClr val="FFC000"/>
                </a:solidFill>
              </a:rPr>
              <a:t>цель, у кого-то маленькая часть глобальной жизненной цели. Мы все хотим что-то изменить: отношение к самому себе, свою работу, свою жизнь, сделать этот мир лучше</a:t>
            </a:r>
            <a:r>
              <a:rPr lang="ru-RU" sz="6600" b="1" dirty="0" smtClean="0">
                <a:solidFill>
                  <a:srgbClr val="FFC000"/>
                </a:solidFill>
              </a:rPr>
              <a:t>.</a:t>
            </a:r>
            <a:r>
              <a:rPr lang="en-US" sz="6600" b="1" dirty="0" smtClean="0">
                <a:solidFill>
                  <a:srgbClr val="FFC000"/>
                </a:solidFill>
                <a:latin typeface="Berlin Sans FB Demi" panose="020E0802020502020306" pitchFamily="34" charset="0"/>
              </a:rPr>
              <a:t> </a:t>
            </a:r>
            <a:r>
              <a:rPr lang="ru-RU" sz="6600" b="1" dirty="0">
                <a:solidFill>
                  <a:srgbClr val="FFC000"/>
                </a:solidFill>
              </a:rPr>
              <a:t>Но как известно, большая цель - это огромное количество маленьких </a:t>
            </a:r>
            <a:r>
              <a:rPr lang="ru-RU" sz="6600" b="1" dirty="0" smtClean="0">
                <a:solidFill>
                  <a:srgbClr val="FFC000"/>
                </a:solidFill>
              </a:rPr>
              <a:t>кирпичиков</a:t>
            </a:r>
            <a:r>
              <a:rPr lang="en-US" sz="6600" b="1" dirty="0" smtClean="0">
                <a:solidFill>
                  <a:srgbClr val="FFC000"/>
                </a:solidFill>
              </a:rPr>
              <a:t> </a:t>
            </a:r>
            <a:r>
              <a:rPr lang="ru-RU" sz="6600" b="1" dirty="0" smtClean="0">
                <a:solidFill>
                  <a:srgbClr val="FFC000"/>
                </a:solidFill>
              </a:rPr>
              <a:t>-</a:t>
            </a:r>
            <a:r>
              <a:rPr lang="en-US" sz="6600" b="1" dirty="0" smtClean="0">
                <a:solidFill>
                  <a:srgbClr val="FFC000"/>
                </a:solidFill>
              </a:rPr>
              <a:t> </a:t>
            </a:r>
            <a:r>
              <a:rPr lang="ru-RU" sz="6600" b="1" dirty="0" smtClean="0">
                <a:solidFill>
                  <a:srgbClr val="FFC000"/>
                </a:solidFill>
              </a:rPr>
              <a:t>достижений,</a:t>
            </a:r>
            <a:r>
              <a:rPr lang="en-US" sz="6600" b="1" dirty="0" smtClean="0">
                <a:solidFill>
                  <a:srgbClr val="FFC000"/>
                </a:solidFill>
              </a:rPr>
              <a:t> </a:t>
            </a:r>
            <a:r>
              <a:rPr lang="ru-RU" sz="6600" b="1" dirty="0" smtClean="0">
                <a:solidFill>
                  <a:srgbClr val="FFC000"/>
                </a:solidFill>
              </a:rPr>
              <a:t>из </a:t>
            </a:r>
            <a:r>
              <a:rPr lang="ru-RU" sz="6600" b="1" dirty="0">
                <a:solidFill>
                  <a:srgbClr val="FFC000"/>
                </a:solidFill>
              </a:rPr>
              <a:t>которых все строится. Так что не будем терять время. </a:t>
            </a:r>
            <a:r>
              <a:rPr lang="ru-RU" sz="6600" b="1" dirty="0" err="1" smtClean="0">
                <a:solidFill>
                  <a:srgbClr val="FFC000"/>
                </a:solidFill>
              </a:rPr>
              <a:t>Let’s</a:t>
            </a:r>
            <a:r>
              <a:rPr lang="ru-RU" sz="6600" b="1" dirty="0" smtClean="0">
                <a:solidFill>
                  <a:srgbClr val="FFC000"/>
                </a:solidFill>
              </a:rPr>
              <a:t> </a:t>
            </a:r>
            <a:r>
              <a:rPr lang="ru-RU" sz="6600" b="1" dirty="0" err="1">
                <a:solidFill>
                  <a:srgbClr val="FFC000"/>
                </a:solidFill>
              </a:rPr>
              <a:t>GoJava</a:t>
            </a:r>
            <a:r>
              <a:rPr lang="ru-RU" sz="6600" b="1" dirty="0" smtClean="0">
                <a:solidFill>
                  <a:srgbClr val="FFC000"/>
                </a:solidFill>
              </a:rPr>
              <a:t>!</a:t>
            </a:r>
            <a:endParaRPr lang="ru-RU" sz="6600" b="1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11" y="4460916"/>
            <a:ext cx="12170227" cy="12280285"/>
          </a:xfrm>
          <a:prstGeom prst="rect">
            <a:avLst/>
          </a:prstGeom>
          <a:noFill/>
          <a:scene3d>
            <a:camera prst="perspectiveRelaxedModerately" fov="5400000">
              <a:rot lat="19190628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ru-RU" sz="6600" b="1" dirty="0">
                <a:solidFill>
                  <a:srgbClr val="FFC000"/>
                </a:solidFill>
              </a:rPr>
              <a:t>Возможности одного человека большие, возможности команды, которая объединяет свои усилия в одно целое - огромные. Наша цель - быть </a:t>
            </a:r>
            <a:r>
              <a:rPr lang="ru-RU" sz="6600" b="1" dirty="0" err="1">
                <a:solidFill>
                  <a:srgbClr val="FFC000"/>
                </a:solidFill>
              </a:rPr>
              <a:t>проактивными</a:t>
            </a:r>
            <a:r>
              <a:rPr lang="ru-RU" sz="6600" b="1" dirty="0">
                <a:solidFill>
                  <a:srgbClr val="FFC000"/>
                </a:solidFill>
              </a:rPr>
              <a:t> и </a:t>
            </a:r>
            <a:r>
              <a:rPr lang="ru-RU" sz="6600" b="1" dirty="0" err="1">
                <a:solidFill>
                  <a:srgbClr val="FFC000"/>
                </a:solidFill>
              </a:rPr>
              <a:t>взаимоэффективными</a:t>
            </a:r>
            <a:r>
              <a:rPr lang="ru-RU" sz="6600" b="1" dirty="0">
                <a:solidFill>
                  <a:srgbClr val="FFC000"/>
                </a:solidFill>
              </a:rPr>
              <a:t> для достижения максимальных результатов в обучении и работе.</a:t>
            </a:r>
            <a:endParaRPr lang="ru-RU" sz="6600" b="1" dirty="0">
              <a:solidFill>
                <a:srgbClr val="FFC000"/>
              </a:solidFill>
            </a:endParaRPr>
          </a:p>
          <a:p>
            <a:pPr algn="just"/>
            <a:r>
              <a:rPr lang="ru-RU" sz="6600" b="1" dirty="0">
                <a:solidFill>
                  <a:srgbClr val="FFC000"/>
                </a:solidFill>
              </a:rPr>
              <a:t/>
            </a:r>
            <a:br>
              <a:rPr lang="ru-RU" sz="6600" b="1" dirty="0">
                <a:solidFill>
                  <a:srgbClr val="FFC000"/>
                </a:solidFill>
              </a:rPr>
            </a:br>
            <a:endParaRPr lang="ru-RU" sz="6600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33" y="4613316"/>
            <a:ext cx="12170227" cy="12280285"/>
          </a:xfrm>
          <a:prstGeom prst="rect">
            <a:avLst/>
          </a:prstGeom>
          <a:noFill/>
          <a:scene3d>
            <a:camera prst="perspectiveRelaxedModerately" fov="5400000">
              <a:rot lat="19190628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ru-RU" sz="6600" b="1" dirty="0">
                <a:solidFill>
                  <a:srgbClr val="FFC000"/>
                </a:solidFill>
              </a:rPr>
              <a:t>Новые знакомства практически всегда полезны для каждого в индивидуальном плане - это может быть как новый опыт в </a:t>
            </a:r>
            <a:r>
              <a:rPr lang="ru-RU" sz="6600" b="1" dirty="0" smtClean="0">
                <a:solidFill>
                  <a:srgbClr val="FFC000"/>
                </a:solidFill>
              </a:rPr>
              <a:t> </a:t>
            </a:r>
            <a:r>
              <a:rPr lang="uk-UA" sz="6600" b="1" dirty="0" err="1" smtClean="0">
                <a:solidFill>
                  <a:srgbClr val="FFC000"/>
                </a:solidFill>
              </a:rPr>
              <a:t>разработке</a:t>
            </a:r>
            <a:r>
              <a:rPr lang="en-US" sz="6600" b="1" dirty="0" smtClean="0">
                <a:solidFill>
                  <a:srgbClr val="FFC000"/>
                </a:solidFill>
              </a:rPr>
              <a:t> </a:t>
            </a:r>
            <a:r>
              <a:rPr lang="ru-RU" sz="6600" b="1" dirty="0" smtClean="0">
                <a:solidFill>
                  <a:srgbClr val="FFC000"/>
                </a:solidFill>
              </a:rPr>
              <a:t>так </a:t>
            </a:r>
            <a:r>
              <a:rPr lang="ru-RU" sz="6600" b="1" dirty="0">
                <a:solidFill>
                  <a:srgbClr val="FFC000"/>
                </a:solidFill>
              </a:rPr>
              <a:t>и </a:t>
            </a:r>
            <a:r>
              <a:rPr lang="ru-RU" sz="6600" b="1" dirty="0" smtClean="0">
                <a:solidFill>
                  <a:srgbClr val="FFC000"/>
                </a:solidFill>
              </a:rPr>
              <a:t>личностных</a:t>
            </a:r>
            <a:r>
              <a:rPr lang="en-US" sz="6600" b="1" dirty="0" smtClean="0">
                <a:solidFill>
                  <a:srgbClr val="FFC000"/>
                </a:solidFill>
              </a:rPr>
              <a:t> </a:t>
            </a:r>
            <a:r>
              <a:rPr lang="ru-RU" sz="6600" b="1" dirty="0" smtClean="0">
                <a:solidFill>
                  <a:srgbClr val="FFC000"/>
                </a:solidFill>
              </a:rPr>
              <a:t>качествах</a:t>
            </a:r>
            <a:r>
              <a:rPr lang="ru-RU" sz="6600" b="1" dirty="0">
                <a:solidFill>
                  <a:srgbClr val="FFC000"/>
                </a:solidFill>
              </a:rPr>
              <a:t>, а </a:t>
            </a:r>
            <a:r>
              <a:rPr lang="ru-RU" sz="6600" b="1" dirty="0" smtClean="0">
                <a:solidFill>
                  <a:srgbClr val="FFC000"/>
                </a:solidFill>
              </a:rPr>
              <a:t>в</a:t>
            </a:r>
            <a:r>
              <a:rPr lang="en-US" sz="6600" b="1" dirty="0" smtClean="0">
                <a:solidFill>
                  <a:srgbClr val="FFC000"/>
                </a:solidFill>
              </a:rPr>
              <a:t> </a:t>
            </a:r>
            <a:r>
              <a:rPr lang="ru-RU" sz="6600" b="1" dirty="0" smtClean="0">
                <a:solidFill>
                  <a:srgbClr val="FFC000"/>
                </a:solidFill>
              </a:rPr>
              <a:t>данном </a:t>
            </a:r>
            <a:r>
              <a:rPr lang="ru-RU" sz="6600" b="1" dirty="0">
                <a:solidFill>
                  <a:srgbClr val="FFC000"/>
                </a:solidFill>
              </a:rPr>
              <a:t>случае, </a:t>
            </a:r>
            <a:r>
              <a:rPr lang="ru-RU" sz="6600" b="1" dirty="0" smtClean="0">
                <a:solidFill>
                  <a:srgbClr val="FFC000"/>
                </a:solidFill>
              </a:rPr>
              <a:t>группа людей</a:t>
            </a:r>
            <a:r>
              <a:rPr lang="ru-RU" sz="6600" b="1" dirty="0">
                <a:solidFill>
                  <a:srgbClr val="FFC000"/>
                </a:solidFill>
              </a:rPr>
              <a:t>, </a:t>
            </a:r>
            <a:r>
              <a:rPr lang="ru-RU" sz="6600" b="1" dirty="0" smtClean="0">
                <a:solidFill>
                  <a:srgbClr val="FFC000"/>
                </a:solidFill>
              </a:rPr>
              <a:t>с </a:t>
            </a:r>
            <a:r>
              <a:rPr lang="ru-RU" sz="6600" b="1" dirty="0">
                <a:solidFill>
                  <a:srgbClr val="FFC000"/>
                </a:solidFill>
              </a:rPr>
              <a:t>интересом к </a:t>
            </a:r>
            <a:r>
              <a:rPr lang="ru-RU" sz="6600" b="1" dirty="0" smtClean="0">
                <a:solidFill>
                  <a:srgbClr val="FFC000"/>
                </a:solidFill>
              </a:rPr>
              <a:t>программированию </a:t>
            </a:r>
            <a:r>
              <a:rPr lang="ru-RU" sz="6600" b="1" dirty="0">
                <a:solidFill>
                  <a:srgbClr val="FFC000"/>
                </a:solidFill>
              </a:rPr>
              <a:t>способна создать нечто новое в области программного обеспечения. </a:t>
            </a:r>
            <a:r>
              <a:rPr lang="ru-RU" sz="6600" b="1" dirty="0" err="1">
                <a:solidFill>
                  <a:srgbClr val="FFC000"/>
                </a:solidFill>
              </a:rPr>
              <a:t>Стартапы</a:t>
            </a:r>
            <a:r>
              <a:rPr lang="ru-RU" sz="6600" b="1" dirty="0">
                <a:solidFill>
                  <a:srgbClr val="FFC000"/>
                </a:solidFill>
              </a:rPr>
              <a:t> рождаются как-раз в кругу единомышленников.</a:t>
            </a:r>
            <a:endParaRPr lang="ru-RU" sz="6600" b="1" dirty="0">
              <a:solidFill>
                <a:srgbClr val="FFC000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216684" y="-235923"/>
            <a:ext cx="11324879" cy="6967152"/>
            <a:chOff x="2010769" y="-235923"/>
            <a:chExt cx="11324879" cy="6967152"/>
          </a:xfrm>
        </p:grpSpPr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2076" y="839088"/>
              <a:ext cx="4419106" cy="589214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10769" y="-235923"/>
              <a:ext cx="5076968" cy="2308324"/>
            </a:xfrm>
            <a:prstGeom prst="rect">
              <a:avLst/>
            </a:prstGeom>
            <a:noFill/>
            <a:scene3d>
              <a:camera prst="perspectiveRelaxedModerately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rgbClr val="FFC000"/>
                  </a:solidFill>
                  <a:latin typeface="Berlin Sans FB Demi" panose="020E0802020502020306" pitchFamily="34" charset="0"/>
                </a:rPr>
                <a:t>Do you like JAVA?</a:t>
              </a:r>
              <a:endParaRPr lang="uk-UA" sz="7200" b="1" dirty="0">
                <a:solidFill>
                  <a:srgbClr val="FFC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58680" y="4586370"/>
              <a:ext cx="5076968" cy="1938992"/>
            </a:xfrm>
            <a:prstGeom prst="rect">
              <a:avLst/>
            </a:prstGeom>
            <a:noFill/>
            <a:scene3d>
              <a:camera prst="perspectiveRelaxedModerately" fov="2700000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C000"/>
                  </a:solidFill>
                  <a:latin typeface="Berlin Sans FB Demi" panose="020E0802020502020306" pitchFamily="34" charset="0"/>
                </a:rPr>
                <a:t>Come with me…</a:t>
              </a:r>
              <a:endParaRPr lang="uk-UA" sz="60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43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000" fill="hold"/>
                                        <p:tgtEl>
                                          <p:spTgt spid="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045E-16 L 0.00091 -1.8581 " pathEditMode="relative" rAng="0" ptsTypes="AA">
                                      <p:cBhvr>
                                        <p:cTn id="8" dur="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92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10" dur="7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4" presetClass="path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0 -2.22222E-6 L 0.00091 -1.8581 " pathEditMode="relative" rAng="0" ptsTypes="AA">
                                      <p:cBhvr>
                                        <p:cTn id="12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929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Scale>
                                      <p:cBhvr>
                                        <p:cTn id="14" dur="2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1.45833E-6 -3.7037E-6 L -0.00013 -3.08865 " pathEditMode="relative" rAng="0" ptsTypes="AA">
                                      <p:cBhvr>
                                        <p:cTn id="16" dur="2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544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animScale>
                                      <p:cBhvr>
                                        <p:cTn id="18" dur="16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1" nodeType="withEffect">
                                  <p:stCondLst>
                                    <p:cond delay="28000"/>
                                  </p:stCondLst>
                                  <p:childTnLst>
                                    <p:animMotion origin="layout" path="M -2.08333E-7 -3.33333E-6 L 0.00313 -3.24051 " pathEditMode="relative" rAng="0" ptsTypes="AA">
                                      <p:cBhvr>
                                        <p:cTn id="20" dur="1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6201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38500"/>
                                  </p:stCondLst>
                                  <p:childTnLst>
                                    <p:animScale>
                                      <p:cBhvr>
                                        <p:cTn id="22" dur="20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4" presetClass="path" presetSubtype="0" fill="hold" grpId="1" nodeType="withEffect">
                                  <p:stCondLst>
                                    <p:cond delay="38500"/>
                                  </p:stCondLst>
                                  <p:childTnLst>
                                    <p:animMotion origin="layout" path="M -1.25E-6 4.44444E-6 L 0.00313 -3.24051 " pathEditMode="relative" rAng="0" ptsTypes="AA">
                                      <p:cBhvr>
                                        <p:cTn id="24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6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8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  <p:bldP spid="10" grpId="0"/>
      <p:bldP spid="10" grpId="1"/>
      <p:bldP spid="12" grpId="0"/>
      <p:bldP spid="12" grpId="1"/>
      <p:bldP spid="15" grpId="0"/>
      <p:bldP spid="15" grpId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170</Words>
  <Application>Microsoft Office PowerPoint</Application>
  <PresentationFormat>Широкоэкранный</PresentationFormat>
  <Paragraphs>10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Тема Office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</dc:creator>
  <cp:lastModifiedBy>Ivan</cp:lastModifiedBy>
  <cp:revision>31</cp:revision>
  <dcterms:created xsi:type="dcterms:W3CDTF">2015-12-17T20:52:55Z</dcterms:created>
  <dcterms:modified xsi:type="dcterms:W3CDTF">2015-12-18T20:14:30Z</dcterms:modified>
</cp:coreProperties>
</file>