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F5675"/>
    <a:srgbClr val="003F5C"/>
    <a:srgbClr val="2F4B7C"/>
    <a:srgbClr val="28A745"/>
    <a:srgbClr val="FF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E6F9-6338-05AC-B663-5F3830793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87DFE-8BB7-A999-70E2-7D9DA2CD4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014E-2F63-CFF5-CC2E-CB8EB4BF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31B5-F92B-FE21-3640-52C5A9B9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848C-EB82-480D-FFF8-64CB774F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6ABF-7BC7-1B8D-C9C7-8B5E5E9A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364C1-61D0-CD26-6E75-622ACDD92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BE9F-39CD-4D04-861B-9E3FA80B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08F0-411B-4780-C6B2-4BDBC9FF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F59C-B484-AFA0-F1D1-DC2A108E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4C196-8143-E0D2-0155-DACBE0B34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515CA-34DB-CBA3-E0C3-CB704CA29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2BBF-9ACD-B14A-A4C8-D9ADC263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8C0C-939A-5A11-FF31-729712F9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8EEB-10A7-B810-5DB4-B289E61B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6CC0-03D3-0484-5C25-B48AD5B9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164D-5E62-1C2E-9647-BB3BC70F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0770-0BF1-3F59-1670-2149D573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9350-1D38-94CA-A417-BCED41E7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052A7-557C-B4F8-0FD5-2E0840D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C395-D270-5852-C09A-9D36DF3E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1A142-1E84-41BE-D32F-4D6EACE8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55B9-D226-1BA1-43C3-053A8729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5704-CEA1-CF58-75FA-5A92DF1C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F394-01D3-B33B-057A-D2493D56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E76B-99CA-8D06-363B-7C96DC77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15FE-1B76-3D04-CB41-45517519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74885-B20B-E18A-B7B8-26C8442A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803FA-496F-1773-D146-4EC950FB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2E602-1D14-7144-6CAD-79501353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937B2-188E-3655-4334-CFA0E5CA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8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2222-FA4B-4596-E512-E6833307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E93EC-5294-AC0A-72BA-3109950C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4EEF3-6683-E099-2DB3-A24DCD57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85896-3370-6C00-6917-56032006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0E3C7-4972-F15C-3405-AC8C2C69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14437-B7E8-B052-DBC6-2CFCA780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7C81F-5E10-F824-5DCC-54249FB7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93A86-5F30-A690-6F29-1A74D614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243-9B1A-4F96-A1AD-65D38CCF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9ED7E-5A08-A01B-5693-3E600C1E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71168-7C7E-458D-B016-9C715F5C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8DECD-FF13-78F7-3FA5-C97978DD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DA374-58E7-7629-2F1A-4C95003E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16BE9-4F1C-D050-18AD-0D854CCC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1F19-5B06-89DF-F466-4E986429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2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FE7F-9F5D-3ED0-92BB-0BB9ADC5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DBB8-FA10-231C-E323-9C14A1982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349A5-C38A-018F-9996-E667ACADF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01ADC-8FDB-03B5-E71D-A9131BCC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008C-238A-0347-F2F6-9A0A0615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84C4-1496-CE17-9DE5-06ECB0E3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E7DB-2D8C-33B1-50F1-5C71635A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ED02F-2BF2-B743-7738-4200A0696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0AD2C-D36B-00D2-61A8-E96AB2F4D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97793-1DE3-E1F7-A4C4-443CDFC7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1034-130D-C53E-A30F-398A1EE6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F63BA-B67E-7B46-112A-2971F947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14E48-E5E7-11D0-B1B3-292481D8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50F24-337D-604A-5D49-19ABE465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AB4D-CBFB-3AE3-1FF8-694ABF695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D7B6B-C9EF-4214-99D4-CE907CC9EA1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C7FA-728C-C02E-B13D-767FB2102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F514-9F41-67CE-75BA-21854C438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95E9A-E72B-4675-95BC-342E8B93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4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1ED13B-1924-B40D-B691-20312F2457A5}"/>
              </a:ext>
            </a:extLst>
          </p:cNvPr>
          <p:cNvSpPr txBox="1"/>
          <p:nvPr/>
        </p:nvSpPr>
        <p:spPr>
          <a:xfrm>
            <a:off x="1101212" y="603269"/>
            <a:ext cx="80329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climate_change_palette</a:t>
            </a:r>
            <a:r>
              <a:rPr lang="en-US" dirty="0"/>
              <a:t> = {</a:t>
            </a:r>
          </a:p>
          <a:p>
            <a:r>
              <a:rPr lang="en-US" dirty="0"/>
              <a:t>"Deep Ocean Blue": "#003f5c", # Represents the ocean </a:t>
            </a:r>
          </a:p>
          <a:p>
            <a:r>
              <a:rPr lang="en-US" dirty="0"/>
              <a:t>NA - "Forest Green": "#2f4b7c", # Represents forests and greenery </a:t>
            </a:r>
          </a:p>
          <a:p>
            <a:r>
              <a:rPr lang="en-US" dirty="0"/>
              <a:t>SA - "Earth Brown": "#7a5195", # Represents the soil and earth </a:t>
            </a:r>
          </a:p>
          <a:p>
            <a:r>
              <a:rPr lang="en-US" dirty="0"/>
              <a:t>EU - "Sunset Orange": "#ef5675", # Represents warming effects </a:t>
            </a:r>
          </a:p>
          <a:p>
            <a:r>
              <a:rPr lang="en-US" dirty="0"/>
              <a:t>"Glacier White": "#f9f9f9", # Represents ice and glaciers </a:t>
            </a:r>
          </a:p>
          <a:p>
            <a:r>
              <a:rPr lang="en-US" dirty="0"/>
              <a:t>OC - "Desert Yellow": "#ffa600", # Represents dry and arid regions </a:t>
            </a:r>
          </a:p>
          <a:p>
            <a:r>
              <a:rPr lang="en-US" dirty="0"/>
              <a:t>AS - "Vibrant Green": "#28a745", # Represents life and vegetation </a:t>
            </a:r>
          </a:p>
          <a:p>
            <a:r>
              <a:rPr lang="en-US" dirty="0"/>
              <a:t>AF - "Arctic Blue": "#87ceeb", # Represents melting polar ice caps </a:t>
            </a:r>
          </a:p>
          <a:p>
            <a:r>
              <a:rPr lang="en-US" dirty="0"/>
              <a:t>"Drought Red": "#b22222", # Represents extreme drought conditions </a:t>
            </a:r>
          </a:p>
          <a:p>
            <a:r>
              <a:rPr lang="en-US" dirty="0"/>
              <a:t>"Coal Black": "#1c1c1c" # Represents fossil fuel emissions }</a:t>
            </a:r>
          </a:p>
        </p:txBody>
      </p:sp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10BBCE8D-1018-2676-527C-E5C01D46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6" y="3742590"/>
            <a:ext cx="9340645" cy="27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5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9314</TotalTime>
  <Words>142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Varenka Rico Jaime</dc:creator>
  <cp:lastModifiedBy>Varenka Rico Jaime</cp:lastModifiedBy>
  <cp:revision>1</cp:revision>
  <dcterms:created xsi:type="dcterms:W3CDTF">2024-12-28T21:07:01Z</dcterms:created>
  <dcterms:modified xsi:type="dcterms:W3CDTF">2025-01-04T08:21:15Z</dcterms:modified>
</cp:coreProperties>
</file>