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3693C-8E5F-4C86-B2D9-F235F329CC24}" v="4" dt="2022-09-14T13:50:43.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enya Sharma" userId="51fd8c6c6ad06169" providerId="LiveId" clId="{BF43693C-8E5F-4C86-B2D9-F235F329CC24}"/>
    <pc:docChg chg="undo custSel modSld">
      <pc:chgData name="Varenya Sharma" userId="51fd8c6c6ad06169" providerId="LiveId" clId="{BF43693C-8E5F-4C86-B2D9-F235F329CC24}" dt="2022-09-14T13:51:08.497" v="345" actId="27636"/>
      <pc:docMkLst>
        <pc:docMk/>
      </pc:docMkLst>
      <pc:sldChg chg="modSp mod">
        <pc:chgData name="Varenya Sharma" userId="51fd8c6c6ad06169" providerId="LiveId" clId="{BF43693C-8E5F-4C86-B2D9-F235F329CC24}" dt="2022-09-14T13:48:28.193" v="274" actId="20577"/>
        <pc:sldMkLst>
          <pc:docMk/>
          <pc:sldMk cId="0" sldId="260"/>
        </pc:sldMkLst>
        <pc:spChg chg="mod">
          <ac:chgData name="Varenya Sharma" userId="51fd8c6c6ad06169" providerId="LiveId" clId="{BF43693C-8E5F-4C86-B2D9-F235F329CC24}" dt="2022-09-14T13:48:28.193" v="274" actId="20577"/>
          <ac:spMkLst>
            <pc:docMk/>
            <pc:sldMk cId="0" sldId="260"/>
            <ac:spMk id="122" creationId="{00000000-0000-0000-0000-000000000000}"/>
          </ac:spMkLst>
        </pc:spChg>
      </pc:sldChg>
      <pc:sldChg chg="addSp modSp mod">
        <pc:chgData name="Varenya Sharma" userId="51fd8c6c6ad06169" providerId="LiveId" clId="{BF43693C-8E5F-4C86-B2D9-F235F329CC24}" dt="2022-09-14T11:51:52.011" v="34" actId="20577"/>
        <pc:sldMkLst>
          <pc:docMk/>
          <pc:sldMk cId="0" sldId="261"/>
        </pc:sldMkLst>
        <pc:spChg chg="mod">
          <ac:chgData name="Varenya Sharma" userId="51fd8c6c6ad06169" providerId="LiveId" clId="{BF43693C-8E5F-4C86-B2D9-F235F329CC24}" dt="2022-09-14T11:32:46.953" v="7" actId="5793"/>
          <ac:spMkLst>
            <pc:docMk/>
            <pc:sldMk cId="0" sldId="261"/>
            <ac:spMk id="131" creationId="{00000000-0000-0000-0000-000000000000}"/>
          </ac:spMkLst>
        </pc:spChg>
        <pc:spChg chg="mod">
          <ac:chgData name="Varenya Sharma" userId="51fd8c6c6ad06169" providerId="LiveId" clId="{BF43693C-8E5F-4C86-B2D9-F235F329CC24}" dt="2022-09-14T11:51:52.011" v="34" actId="20577"/>
          <ac:spMkLst>
            <pc:docMk/>
            <pc:sldMk cId="0" sldId="261"/>
            <ac:spMk id="132" creationId="{00000000-0000-0000-0000-000000000000}"/>
          </ac:spMkLst>
        </pc:spChg>
        <pc:picChg chg="add mod">
          <ac:chgData name="Varenya Sharma" userId="51fd8c6c6ad06169" providerId="LiveId" clId="{BF43693C-8E5F-4C86-B2D9-F235F329CC24}" dt="2022-09-14T11:34:36.270" v="30" actId="1076"/>
          <ac:picMkLst>
            <pc:docMk/>
            <pc:sldMk cId="0" sldId="261"/>
            <ac:picMk id="3" creationId="{DD7EBC1C-0F06-AC9C-A34F-121762CE5857}"/>
          </ac:picMkLst>
        </pc:picChg>
        <pc:picChg chg="mod">
          <ac:chgData name="Varenya Sharma" userId="51fd8c6c6ad06169" providerId="LiveId" clId="{BF43693C-8E5F-4C86-B2D9-F235F329CC24}" dt="2022-09-14T11:34:10.233" v="26" actId="1076"/>
          <ac:picMkLst>
            <pc:docMk/>
            <pc:sldMk cId="0" sldId="261"/>
            <ac:picMk id="128" creationId="{00000000-0000-0000-0000-000000000000}"/>
          </ac:picMkLst>
        </pc:picChg>
      </pc:sldChg>
      <pc:sldChg chg="addSp modSp mod">
        <pc:chgData name="Varenya Sharma" userId="51fd8c6c6ad06169" providerId="LiveId" clId="{BF43693C-8E5F-4C86-B2D9-F235F329CC24}" dt="2022-09-14T13:51:08.497" v="345" actId="27636"/>
        <pc:sldMkLst>
          <pc:docMk/>
          <pc:sldMk cId="0" sldId="263"/>
        </pc:sldMkLst>
        <pc:spChg chg="mod">
          <ac:chgData name="Varenya Sharma" userId="51fd8c6c6ad06169" providerId="LiveId" clId="{BF43693C-8E5F-4C86-B2D9-F235F329CC24}" dt="2022-09-14T13:50:56.159" v="317" actId="20577"/>
          <ac:spMkLst>
            <pc:docMk/>
            <pc:sldMk cId="0" sldId="263"/>
            <ac:spMk id="146" creationId="{00000000-0000-0000-0000-000000000000}"/>
          </ac:spMkLst>
        </pc:spChg>
        <pc:spChg chg="mod">
          <ac:chgData name="Varenya Sharma" userId="51fd8c6c6ad06169" providerId="LiveId" clId="{BF43693C-8E5F-4C86-B2D9-F235F329CC24}" dt="2022-09-14T13:23:31.394" v="35" actId="20577"/>
          <ac:spMkLst>
            <pc:docMk/>
            <pc:sldMk cId="0" sldId="263"/>
            <ac:spMk id="147" creationId="{00000000-0000-0000-0000-000000000000}"/>
          </ac:spMkLst>
        </pc:spChg>
        <pc:spChg chg="mod">
          <ac:chgData name="Varenya Sharma" userId="51fd8c6c6ad06169" providerId="LiveId" clId="{BF43693C-8E5F-4C86-B2D9-F235F329CC24}" dt="2022-09-14T13:51:08.497" v="345" actId="27636"/>
          <ac:spMkLst>
            <pc:docMk/>
            <pc:sldMk cId="0" sldId="263"/>
            <ac:spMk id="148" creationId="{00000000-0000-0000-0000-000000000000}"/>
          </ac:spMkLst>
        </pc:spChg>
        <pc:picChg chg="add mod">
          <ac:chgData name="Varenya Sharma" userId="51fd8c6c6ad06169" providerId="LiveId" clId="{BF43693C-8E5F-4C86-B2D9-F235F329CC24}" dt="2022-09-14T13:24:01.807" v="42" actId="14100"/>
          <ac:picMkLst>
            <pc:docMk/>
            <pc:sldMk cId="0" sldId="263"/>
            <ac:picMk id="3" creationId="{8F6EFB01-583E-25FB-3235-5C7A61295B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mailto:varenyash@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299585" y="-2705652"/>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subTitle" idx="1"/>
          </p:nvPr>
        </p:nvSpPr>
        <p:spPr>
          <a:xfrm>
            <a:off x="4500562" y="6000768"/>
            <a:ext cx="4572032" cy="78581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3200"/>
              <a:buNone/>
            </a:pPr>
            <a:r>
              <a:rPr lang="en-IN" dirty="0">
                <a:solidFill>
                  <a:schemeClr val="lt1"/>
                </a:solidFill>
              </a:rPr>
              <a:t>Author: Varenya Sharma</a:t>
            </a:r>
            <a:endParaRPr dirty="0">
              <a:solidFill>
                <a:schemeClr val="lt1"/>
              </a:solidFill>
            </a:endParaRPr>
          </a:p>
        </p:txBody>
      </p:sp>
      <p:sp>
        <p:nvSpPr>
          <p:cNvPr id="87" name="Google Shape;87;p1"/>
          <p:cNvSpPr txBox="1"/>
          <p:nvPr/>
        </p:nvSpPr>
        <p:spPr>
          <a:xfrm>
            <a:off x="-219652" y="2420888"/>
            <a:ext cx="6400800" cy="785818"/>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200"/>
              <a:buFont typeface="Arial"/>
              <a:buNone/>
            </a:pPr>
            <a:r>
              <a:rPr lang="en-IN" sz="3200" b="0" i="0" u="none" strike="noStrike" cap="none">
                <a:solidFill>
                  <a:schemeClr val="lt1"/>
                </a:solidFill>
                <a:latin typeface="Calibri"/>
                <a:ea typeface="Calibri"/>
                <a:cs typeface="Calibri"/>
                <a:sym typeface="Calibri"/>
              </a:rPr>
              <a:t>User Manual</a:t>
            </a:r>
            <a:endParaRPr sz="3200" b="0" i="0" u="none" strike="noStrike" cap="none">
              <a:solidFill>
                <a:schemeClr val="lt1"/>
              </a:solidFill>
              <a:latin typeface="Calibri"/>
              <a:ea typeface="Calibri"/>
              <a:cs typeface="Calibri"/>
              <a:sym typeface="Calibri"/>
            </a:endParaRPr>
          </a:p>
        </p:txBody>
      </p:sp>
      <p:sp>
        <p:nvSpPr>
          <p:cNvPr id="88" name="Google Shape;88;p1"/>
          <p:cNvSpPr txBox="1">
            <a:spLocks noGrp="1"/>
          </p:cNvSpPr>
          <p:nvPr>
            <p:ph type="ctrTitle"/>
          </p:nvPr>
        </p:nvSpPr>
        <p:spPr>
          <a:xfrm>
            <a:off x="-120952" y="769365"/>
            <a:ext cx="6342742"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sz="4000" dirty="0"/>
              <a:t>Motion Detection Security Camera Project</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2442592" y="2807803"/>
            <a:ext cx="4258816"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94" name="Google Shape;94;p2"/>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Table of Contents</a:t>
            </a:r>
            <a:endParaRPr/>
          </a:p>
        </p:txBody>
      </p:sp>
      <p:sp>
        <p:nvSpPr>
          <p:cNvPr id="96" name="Google Shape;96;p2"/>
          <p:cNvSpPr txBox="1">
            <a:spLocks noGrp="1"/>
          </p:cNvSpPr>
          <p:nvPr>
            <p:ph type="body" idx="1"/>
          </p:nvPr>
        </p:nvSpPr>
        <p:spPr>
          <a:xfrm>
            <a:off x="457200" y="207167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rPr>
              <a:t>Acknowledgements</a:t>
            </a:r>
          </a:p>
          <a:p>
            <a:pPr marL="342900" lvl="0" indent="-342900" algn="l" rtl="0">
              <a:spcBef>
                <a:spcPts val="0"/>
              </a:spcBef>
              <a:spcAft>
                <a:spcPts val="0"/>
              </a:spcAft>
              <a:buClr>
                <a:schemeClr val="lt1"/>
              </a:buClr>
              <a:buSzPts val="3200"/>
              <a:buChar char="•"/>
            </a:pPr>
            <a:r>
              <a:rPr lang="en-IN" dirty="0">
                <a:solidFill>
                  <a:schemeClr val="lt1"/>
                </a:solidFill>
              </a:rPr>
              <a:t>About the Creator</a:t>
            </a:r>
          </a:p>
          <a:p>
            <a:pPr marL="342900" lvl="0" indent="-342900" algn="l" rtl="0">
              <a:spcBef>
                <a:spcPts val="0"/>
              </a:spcBef>
              <a:spcAft>
                <a:spcPts val="0"/>
              </a:spcAft>
              <a:buClr>
                <a:schemeClr val="lt1"/>
              </a:buClr>
              <a:buSzPts val="3200"/>
              <a:buChar char="•"/>
            </a:pPr>
            <a:r>
              <a:rPr lang="en-IN" dirty="0" err="1">
                <a:solidFill>
                  <a:schemeClr val="lt1"/>
                </a:solidFill>
              </a:rPr>
              <a:t>Clevered</a:t>
            </a:r>
            <a:r>
              <a:rPr lang="en-IN" dirty="0">
                <a:solidFill>
                  <a:schemeClr val="lt1"/>
                </a:solidFill>
              </a:rPr>
              <a:t> Internship Journey</a:t>
            </a:r>
          </a:p>
          <a:p>
            <a:pPr marL="342900" lvl="0" indent="-342900" algn="l" rtl="0">
              <a:spcBef>
                <a:spcPts val="0"/>
              </a:spcBef>
              <a:spcAft>
                <a:spcPts val="0"/>
              </a:spcAft>
              <a:buClr>
                <a:schemeClr val="lt1"/>
              </a:buClr>
              <a:buSzPts val="3200"/>
              <a:buChar char="•"/>
            </a:pPr>
            <a:r>
              <a:rPr lang="en-IN" dirty="0">
                <a:solidFill>
                  <a:schemeClr val="lt1"/>
                </a:solidFill>
              </a:rPr>
              <a:t>About the App/Project</a:t>
            </a:r>
          </a:p>
          <a:p>
            <a:pPr marL="342900" lvl="0" indent="-342900" algn="l" rtl="0">
              <a:spcBef>
                <a:spcPts val="0"/>
              </a:spcBef>
              <a:spcAft>
                <a:spcPts val="0"/>
              </a:spcAft>
              <a:buClr>
                <a:schemeClr val="lt1"/>
              </a:buClr>
              <a:buSzPts val="3200"/>
              <a:buChar char="•"/>
            </a:pPr>
            <a:r>
              <a:rPr lang="en-IN" dirty="0">
                <a:solidFill>
                  <a:schemeClr val="lt1"/>
                </a:solidFill>
              </a:rPr>
              <a:t>Guide to Use the App</a:t>
            </a:r>
          </a:p>
          <a:p>
            <a:pPr marL="342900" lvl="0" indent="-342900" algn="l" rtl="0">
              <a:spcBef>
                <a:spcPts val="0"/>
              </a:spcBef>
              <a:spcAft>
                <a:spcPts val="0"/>
              </a:spcAft>
              <a:buClr>
                <a:schemeClr val="lt1"/>
              </a:buClr>
              <a:buSzPts val="3200"/>
              <a:buChar char="•"/>
            </a:pPr>
            <a:r>
              <a:rPr lang="en-IN" dirty="0">
                <a:solidFill>
                  <a:schemeClr val="lt1"/>
                </a:solidFill>
              </a:rPr>
              <a:t>Contact Information</a:t>
            </a:r>
          </a:p>
          <a:p>
            <a:pPr marL="342900" lvl="0" indent="-342900" algn="l" rtl="0">
              <a:spcBef>
                <a:spcPts val="0"/>
              </a:spcBef>
              <a:spcAft>
                <a:spcPts val="0"/>
              </a:spcAft>
              <a:buClr>
                <a:schemeClr val="lt1"/>
              </a:buClr>
              <a:buSzPts val="3200"/>
              <a:buChar char="•"/>
            </a:pPr>
            <a:endParaRPr lang="en-IN" dirty="0">
              <a:solidFill>
                <a:schemeClr val="lt1"/>
              </a:solidFill>
            </a:endParaRPr>
          </a:p>
          <a:p>
            <a:pPr marL="342900" lvl="0" indent="-342900" algn="l" rtl="0">
              <a:spcBef>
                <a:spcPts val="0"/>
              </a:spcBef>
              <a:spcAft>
                <a:spcPts val="0"/>
              </a:spcAft>
              <a:buClr>
                <a:schemeClr val="lt1"/>
              </a:buClr>
              <a:buSzPts val="3200"/>
              <a:buChar char="•"/>
            </a:pPr>
            <a:endParaRPr lang="en-IN"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Acknowledgements</a:t>
            </a:r>
            <a:endParaRPr/>
          </a:p>
        </p:txBody>
      </p:sp>
      <p:sp>
        <p:nvSpPr>
          <p:cNvPr id="104" name="Google Shape;104;p3"/>
          <p:cNvSpPr txBox="1">
            <a:spLocks noGrp="1"/>
          </p:cNvSpPr>
          <p:nvPr>
            <p:ph type="body" idx="1"/>
          </p:nvPr>
        </p:nvSpPr>
        <p:spPr>
          <a:xfrm>
            <a:off x="457200" y="2293497"/>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chemeClr val="lt1"/>
              </a:buClr>
              <a:buSzPts val="3200"/>
              <a:buNone/>
            </a:pPr>
            <a:r>
              <a:rPr lang="en-US" dirty="0">
                <a:solidFill>
                  <a:schemeClr val="lt1"/>
                </a:solidFill>
              </a:rPr>
              <a:t>I would like to thank my mentors and teachers, who have assisted me in making this project come to life. Ms. Shivani and Ms. </a:t>
            </a:r>
            <a:r>
              <a:rPr lang="en-US" dirty="0" err="1">
                <a:solidFill>
                  <a:schemeClr val="lt1"/>
                </a:solidFill>
              </a:rPr>
              <a:t>Smita</a:t>
            </a:r>
            <a:r>
              <a:rPr lang="en-US" dirty="0">
                <a:solidFill>
                  <a:schemeClr val="lt1"/>
                </a:solidFill>
              </a:rPr>
              <a:t> have guided me in all aspects of this project, alongside Ms. Shiksha and </a:t>
            </a:r>
            <a:r>
              <a:rPr lang="en-US" dirty="0" err="1">
                <a:solidFill>
                  <a:schemeClr val="lt1"/>
                </a:solidFill>
              </a:rPr>
              <a:t>Mr</a:t>
            </a:r>
            <a:r>
              <a:rPr lang="en-US" dirty="0">
                <a:solidFill>
                  <a:schemeClr val="lt1"/>
                </a:solidFill>
              </a:rPr>
              <a:t> Prateek. Moreover, I would like to express my gratitude to </a:t>
            </a:r>
            <a:r>
              <a:rPr lang="en-US" dirty="0" err="1">
                <a:solidFill>
                  <a:schemeClr val="lt1"/>
                </a:solidFill>
              </a:rPr>
              <a:t>Mr</a:t>
            </a:r>
            <a:r>
              <a:rPr lang="en-US" dirty="0">
                <a:solidFill>
                  <a:schemeClr val="lt1"/>
                </a:solidFill>
              </a:rPr>
              <a:t> Ken Kahn who oversaw this project and the app development process. Lastly, I would also like to mention a few websites which have aided in the creation of this app, such as www.geeksforgeeks.org</a:t>
            </a:r>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464449" y="-2805045"/>
            <a:ext cx="6957392" cy="12368697"/>
          </a:xfrm>
          <a:prstGeom prst="rect">
            <a:avLst/>
          </a:prstGeom>
          <a:noFill/>
          <a:ln>
            <a:noFill/>
          </a:ln>
        </p:spPr>
      </p:pic>
      <p:sp>
        <p:nvSpPr>
          <p:cNvPr id="110" name="Google Shape;110;p4"/>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About Me..</a:t>
            </a:r>
            <a:endParaRPr dirty="0"/>
          </a:p>
        </p:txBody>
      </p:sp>
      <p:sp>
        <p:nvSpPr>
          <p:cNvPr id="112" name="Google Shape;112;p4"/>
          <p:cNvSpPr txBox="1">
            <a:spLocks noGrp="1"/>
          </p:cNvSpPr>
          <p:nvPr>
            <p:ph type="body" idx="1"/>
          </p:nvPr>
        </p:nvSpPr>
        <p:spPr>
          <a:xfrm>
            <a:off x="-832152" y="1791669"/>
            <a:ext cx="4975524"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lt1"/>
              </a:buClr>
              <a:buSzPts val="3200"/>
              <a:buNone/>
            </a:pPr>
            <a:r>
              <a:rPr lang="en-IN" dirty="0">
                <a:solidFill>
                  <a:schemeClr val="lt1"/>
                </a:solidFill>
              </a:rPr>
              <a:t>My name is Varenya Sharma. I am a grade 11 student at the Heritage </a:t>
            </a:r>
            <a:r>
              <a:rPr lang="en-IN" dirty="0" err="1">
                <a:solidFill>
                  <a:schemeClr val="lt1"/>
                </a:solidFill>
              </a:rPr>
              <a:t>Xperiential</a:t>
            </a:r>
            <a:r>
              <a:rPr lang="en-IN" dirty="0">
                <a:solidFill>
                  <a:schemeClr val="lt1"/>
                </a:solidFill>
              </a:rPr>
              <a:t> Learning School in Gurgaon. I am passionate about the discipline of computer science and more specifically the world of artificial intelligence. Other than that, I enjoy playing sports such as soccer and cricket in my free time.</a:t>
            </a:r>
            <a:endParaRPr dirty="0">
              <a:solidFill>
                <a:schemeClr val="lt1"/>
              </a:solidFill>
            </a:endParaRPr>
          </a:p>
        </p:txBody>
      </p:sp>
      <p:sp>
        <p:nvSpPr>
          <p:cNvPr id="113" name="Google Shape;113;p4"/>
          <p:cNvSpPr txBox="1"/>
          <p:nvPr/>
        </p:nvSpPr>
        <p:spPr>
          <a:xfrm>
            <a:off x="4074707" y="1927373"/>
            <a:ext cx="3686172"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endParaRPr sz="3200" b="0" i="0" u="none" strike="noStrike" cap="none" dirty="0">
              <a:solidFill>
                <a:schemeClr val="lt1"/>
              </a:solidFill>
              <a:latin typeface="Calibri"/>
              <a:ea typeface="Calibri"/>
              <a:cs typeface="Calibri"/>
              <a:sym typeface="Calibri"/>
            </a:endParaRPr>
          </a:p>
        </p:txBody>
      </p:sp>
      <p:sp>
        <p:nvSpPr>
          <p:cNvPr id="114" name="Google Shape;114;p4"/>
          <p:cNvSpPr/>
          <p:nvPr/>
        </p:nvSpPr>
        <p:spPr>
          <a:xfrm>
            <a:off x="4283968" y="3021786"/>
            <a:ext cx="4232991" cy="3464816"/>
          </a:xfrm>
          <a:prstGeom prst="rect">
            <a:avLst/>
          </a:prstGeom>
          <a:solidFill>
            <a:schemeClr val="lt1"/>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F32E9D9-A76D-4882-8213-5660F4D01EE4}"/>
              </a:ext>
            </a:extLst>
          </p:cNvPr>
          <p:cNvPicPr>
            <a:picLocks noChangeAspect="1"/>
          </p:cNvPicPr>
          <p:nvPr/>
        </p:nvPicPr>
        <p:blipFill>
          <a:blip r:embed="rId4"/>
          <a:stretch>
            <a:fillRect/>
          </a:stretch>
        </p:blipFill>
        <p:spPr>
          <a:xfrm>
            <a:off x="4283968" y="3196857"/>
            <a:ext cx="4232991" cy="29426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0" name="Google Shape;120;p5"/>
          <p:cNvSpPr/>
          <p:nvPr/>
        </p:nvSpPr>
        <p:spPr>
          <a:xfrm>
            <a:off x="755576" y="404553"/>
            <a:ext cx="7632848"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txBox="1">
            <a:spLocks noGrp="1"/>
          </p:cNvSpPr>
          <p:nvPr>
            <p:ph type="title"/>
          </p:nvPr>
        </p:nvSpPr>
        <p:spPr>
          <a:xfrm>
            <a:off x="755575" y="481550"/>
            <a:ext cx="7931100" cy="93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IN" sz="3759"/>
              <a:t>About My Internship Journey with Clevered..</a:t>
            </a:r>
            <a:endParaRPr sz="3759"/>
          </a:p>
        </p:txBody>
      </p:sp>
      <p:sp>
        <p:nvSpPr>
          <p:cNvPr id="122" name="Google Shape;122;p5"/>
          <p:cNvSpPr txBox="1">
            <a:spLocks noGrp="1"/>
          </p:cNvSpPr>
          <p:nvPr>
            <p:ph type="body" idx="1"/>
          </p:nvPr>
        </p:nvSpPr>
        <p:spPr>
          <a:xfrm>
            <a:off x="457200" y="1600200"/>
            <a:ext cx="3686172"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None/>
            </a:pPr>
            <a:endParaRPr dirty="0">
              <a:solidFill>
                <a:schemeClr val="lt1"/>
              </a:solidFill>
            </a:endParaRPr>
          </a:p>
        </p:txBody>
      </p:sp>
      <p:sp>
        <p:nvSpPr>
          <p:cNvPr id="123" name="Google Shape;123;p5"/>
          <p:cNvSpPr txBox="1"/>
          <p:nvPr/>
        </p:nvSpPr>
        <p:spPr>
          <a:xfrm>
            <a:off x="3831771" y="1617681"/>
            <a:ext cx="4883633" cy="4525963"/>
          </a:xfrm>
          <a:prstGeom prst="rect">
            <a:avLst/>
          </a:prstGeom>
          <a:noFill/>
          <a:ln>
            <a:noFill/>
          </a:ln>
        </p:spPr>
        <p:txBody>
          <a:bodyPr spcFirstLastPara="1" wrap="square" lIns="91425" tIns="45700" rIns="91425" bIns="45700" anchor="t" anchorCtr="0">
            <a:normAutofit fontScale="70000" lnSpcReduction="20000"/>
          </a:bodyPr>
          <a:lstStyle/>
          <a:p>
            <a:pPr marL="342900" marR="0" lvl="0" indent="-342900" algn="l" rtl="0">
              <a:lnSpc>
                <a:spcPct val="100000"/>
              </a:lnSpc>
              <a:spcBef>
                <a:spcPts val="0"/>
              </a:spcBef>
              <a:spcAft>
                <a:spcPts val="0"/>
              </a:spcAft>
              <a:buClr>
                <a:schemeClr val="lt1"/>
              </a:buClr>
              <a:buSzPts val="3200"/>
              <a:buFont typeface="Arial"/>
              <a:buChar char="•"/>
            </a:pPr>
            <a:r>
              <a:rPr lang="en-IN" sz="3200" b="0" i="0" u="none" strike="noStrike" cap="none" dirty="0">
                <a:solidFill>
                  <a:schemeClr val="lt1"/>
                </a:solidFill>
                <a:latin typeface="Calibri"/>
                <a:ea typeface="Calibri"/>
                <a:cs typeface="Calibri"/>
                <a:sym typeface="Calibri"/>
              </a:rPr>
              <a:t>My experience working with </a:t>
            </a:r>
            <a:r>
              <a:rPr lang="en-IN" sz="3200" b="0" i="0" u="none" strike="noStrike" cap="none" dirty="0" err="1">
                <a:solidFill>
                  <a:schemeClr val="lt1"/>
                </a:solidFill>
                <a:latin typeface="Calibri"/>
                <a:ea typeface="Calibri"/>
                <a:cs typeface="Calibri"/>
                <a:sym typeface="Calibri"/>
              </a:rPr>
              <a:t>Clevered</a:t>
            </a:r>
            <a:r>
              <a:rPr lang="en-IN" sz="3200" b="0" i="0" u="none" strike="noStrike" cap="none" dirty="0">
                <a:solidFill>
                  <a:schemeClr val="lt1"/>
                </a:solidFill>
                <a:latin typeface="Calibri"/>
                <a:ea typeface="Calibri"/>
                <a:cs typeface="Calibri"/>
                <a:sym typeface="Calibri"/>
              </a:rPr>
              <a:t> and making this project has been wonderful. It has been a learning and educational jo</a:t>
            </a:r>
            <a:r>
              <a:rPr lang="en-IN" sz="3200" dirty="0">
                <a:solidFill>
                  <a:schemeClr val="lt1"/>
                </a:solidFill>
                <a:latin typeface="Calibri"/>
                <a:ea typeface="Calibri"/>
                <a:cs typeface="Calibri"/>
                <a:sym typeface="Calibri"/>
              </a:rPr>
              <a:t>urney, with my mentors guiding me throughout the process. The sessions have been very interactive and fun and my teachers have been very supportive through this journey. The internship was challenging but very helpful in improving my computational thinking skills and teaching me practical skills which I can implement when I join the workforce.</a:t>
            </a:r>
            <a:endParaRPr sz="32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442344" y="-2805045"/>
            <a:ext cx="6957392" cy="12368697"/>
          </a:xfrm>
          <a:prstGeom prst="rect">
            <a:avLst/>
          </a:prstGeom>
          <a:noFill/>
          <a:ln>
            <a:noFill/>
          </a:ln>
        </p:spPr>
      </p:pic>
      <p:sp>
        <p:nvSpPr>
          <p:cNvPr id="129" name="Google Shape;129;p6"/>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About App..</a:t>
            </a:r>
            <a:endParaRPr/>
          </a:p>
        </p:txBody>
      </p:sp>
      <p:sp>
        <p:nvSpPr>
          <p:cNvPr id="131" name="Google Shape;131;p6"/>
          <p:cNvSpPr txBox="1">
            <a:spLocks noGrp="1"/>
          </p:cNvSpPr>
          <p:nvPr>
            <p:ph type="body" idx="1"/>
          </p:nvPr>
        </p:nvSpPr>
        <p:spPr>
          <a:xfrm>
            <a:off x="457200" y="1600200"/>
            <a:ext cx="3686172" cy="4525963"/>
          </a:xfrm>
          <a:prstGeom prst="rect">
            <a:avLst/>
          </a:prstGeom>
          <a:noFill/>
          <a:ln>
            <a:noFill/>
          </a:ln>
        </p:spPr>
        <p:txBody>
          <a:bodyPr spcFirstLastPara="1" wrap="square" lIns="91425" tIns="45700" rIns="91425" bIns="45700" anchor="t" anchorCtr="0">
            <a:normAutofit/>
          </a:bodyPr>
          <a:lstStyle/>
          <a:p>
            <a:pPr marL="0" lvl="0" indent="0">
              <a:spcBef>
                <a:spcPts val="0"/>
              </a:spcBef>
              <a:buClr>
                <a:schemeClr val="lt1"/>
              </a:buClr>
              <a:buSzPts val="3200"/>
              <a:buNone/>
            </a:pPr>
            <a:endParaRPr dirty="0">
              <a:solidFill>
                <a:schemeClr val="lt1"/>
              </a:solidFill>
            </a:endParaRPr>
          </a:p>
        </p:txBody>
      </p:sp>
      <p:sp>
        <p:nvSpPr>
          <p:cNvPr id="132" name="Google Shape;132;p6"/>
          <p:cNvSpPr txBox="1"/>
          <p:nvPr/>
        </p:nvSpPr>
        <p:spPr>
          <a:xfrm>
            <a:off x="3846709" y="1711836"/>
            <a:ext cx="5072318" cy="4525963"/>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100000"/>
              </a:lnSpc>
              <a:spcBef>
                <a:spcPts val="0"/>
              </a:spcBef>
              <a:spcAft>
                <a:spcPts val="0"/>
              </a:spcAft>
              <a:buClr>
                <a:schemeClr val="lt1"/>
              </a:buClr>
              <a:buSzPts val="3200"/>
              <a:buFont typeface="Arial"/>
              <a:buChar char="•"/>
            </a:pPr>
            <a:r>
              <a:rPr lang="en-IN" sz="3200" dirty="0">
                <a:solidFill>
                  <a:schemeClr val="lt1"/>
                </a:solidFill>
                <a:latin typeface="Calibri"/>
                <a:ea typeface="Calibri"/>
                <a:cs typeface="Calibri"/>
                <a:sym typeface="Calibri"/>
              </a:rPr>
              <a:t>The motion detection security camera project is designed to </a:t>
            </a:r>
            <a:r>
              <a:rPr lang="en-US" sz="3200" dirty="0">
                <a:solidFill>
                  <a:schemeClr val="lt1"/>
                </a:solidFill>
                <a:latin typeface="Calibri"/>
                <a:ea typeface="Calibri"/>
                <a:cs typeface="Calibri"/>
                <a:sym typeface="Calibri"/>
              </a:rPr>
              <a:t>help users detect burglars or intruders and help in creating a safer environment for the users. The apps simple functionalities assist users by ringing an alarm when a security camera detects motion hence helping them safeguard their communities</a:t>
            </a:r>
            <a:endParaRPr sz="3200" b="0" i="0" u="none" strike="noStrike" cap="none" dirty="0">
              <a:solidFill>
                <a:schemeClr val="lt1"/>
              </a:solidFill>
              <a:latin typeface="Calibri"/>
              <a:ea typeface="Calibri"/>
              <a:cs typeface="Calibri"/>
              <a:sym typeface="Calibri"/>
            </a:endParaRPr>
          </a:p>
        </p:txBody>
      </p:sp>
      <p:pic>
        <p:nvPicPr>
          <p:cNvPr id="3" name="Picture 2" descr="A picture containing text, handwear&#10;&#10;Description automatically generated">
            <a:extLst>
              <a:ext uri="{FF2B5EF4-FFF2-40B4-BE49-F238E27FC236}">
                <a16:creationId xmlns:a16="http://schemas.microsoft.com/office/drawing/2014/main" id="{DD7EBC1C-0F06-AC9C-A34F-121762CE5857}"/>
              </a:ext>
            </a:extLst>
          </p:cNvPr>
          <p:cNvPicPr>
            <a:picLocks noChangeAspect="1"/>
          </p:cNvPicPr>
          <p:nvPr/>
        </p:nvPicPr>
        <p:blipFill>
          <a:blip r:embed="rId4"/>
          <a:stretch>
            <a:fillRect/>
          </a:stretch>
        </p:blipFill>
        <p:spPr>
          <a:xfrm>
            <a:off x="-250896" y="1711836"/>
            <a:ext cx="3810447" cy="42624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38" name="Google Shape;138;p7"/>
          <p:cNvSpPr/>
          <p:nvPr/>
        </p:nvSpPr>
        <p:spPr>
          <a:xfrm>
            <a:off x="1691680" y="2780928"/>
            <a:ext cx="5760640"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a:spLocks noGrp="1"/>
          </p:cNvSpPr>
          <p:nvPr>
            <p:ph type="title"/>
          </p:nvPr>
        </p:nvSpPr>
        <p:spPr>
          <a:xfrm>
            <a:off x="457200" y="264318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How do I use the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lvl="0">
              <a:buSzPct val="162962"/>
            </a:pPr>
            <a:r>
              <a:rPr lang="en-IN" sz="2700" dirty="0"/>
              <a:t>Steps to Use The App</a:t>
            </a:r>
            <a:endParaRPr sz="2700" dirty="0"/>
          </a:p>
        </p:txBody>
      </p:sp>
      <p:sp>
        <p:nvSpPr>
          <p:cNvPr id="147" name="Google Shape;147;p8"/>
          <p:cNvSpPr txBox="1">
            <a:spLocks noGrp="1"/>
          </p:cNvSpPr>
          <p:nvPr>
            <p:ph type="body" idx="1"/>
          </p:nvPr>
        </p:nvSpPr>
        <p:spPr>
          <a:xfrm>
            <a:off x="457200" y="1600200"/>
            <a:ext cx="3471858"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400"/>
              <a:buChar char="•"/>
            </a:pPr>
            <a:endParaRPr sz="2400" dirty="0">
              <a:solidFill>
                <a:schemeClr val="lt1"/>
              </a:solidFill>
            </a:endParaRPr>
          </a:p>
        </p:txBody>
      </p:sp>
      <p:sp>
        <p:nvSpPr>
          <p:cNvPr id="148" name="Google Shape;148;p8"/>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480"/>
              </a:spcBef>
              <a:spcAft>
                <a:spcPts val="0"/>
              </a:spcAft>
              <a:buClr>
                <a:schemeClr val="lt1"/>
              </a:buClr>
              <a:buSzPts val="2400"/>
              <a:buFont typeface="Arial"/>
              <a:buChar char="•"/>
            </a:pPr>
            <a:endParaRPr lang="en-IN" sz="2400" dirty="0">
              <a:solidFill>
                <a:schemeClr val="lt1"/>
              </a:solidFill>
              <a:latin typeface="Calibri"/>
              <a:ea typeface="Calibri"/>
              <a:cs typeface="Calibri"/>
              <a:sym typeface="Calibri"/>
            </a:endParaRPr>
          </a:p>
          <a:p>
            <a:pPr marL="342900" marR="0" lvl="0" indent="-342900" algn="l" rtl="0">
              <a:lnSpc>
                <a:spcPct val="100000"/>
              </a:lnSpc>
              <a:spcBef>
                <a:spcPts val="480"/>
              </a:spcBef>
              <a:spcAft>
                <a:spcPts val="0"/>
              </a:spcAft>
              <a:buClr>
                <a:schemeClr val="lt1"/>
              </a:buClr>
              <a:buSzPts val="2400"/>
              <a:buFont typeface="Arial"/>
              <a:buChar char="•"/>
            </a:pPr>
            <a:r>
              <a:rPr lang="en-IN" sz="2400" b="0" i="0" u="none" strike="noStrike" cap="none" dirty="0">
                <a:solidFill>
                  <a:schemeClr val="lt1"/>
                </a:solidFill>
                <a:latin typeface="Calibri"/>
                <a:ea typeface="Calibri"/>
                <a:cs typeface="Calibri"/>
                <a:sym typeface="Calibri"/>
              </a:rPr>
              <a:t>When you press the “start” button the webcam turns on</a:t>
            </a:r>
          </a:p>
          <a:p>
            <a:pPr marL="342900" marR="0" lvl="0" indent="-342900" algn="l" rtl="0">
              <a:lnSpc>
                <a:spcPct val="100000"/>
              </a:lnSpc>
              <a:spcBef>
                <a:spcPts val="480"/>
              </a:spcBef>
              <a:spcAft>
                <a:spcPts val="0"/>
              </a:spcAft>
              <a:buClr>
                <a:schemeClr val="lt1"/>
              </a:buClr>
              <a:buSzPts val="2400"/>
              <a:buFont typeface="Arial"/>
              <a:buChar char="•"/>
            </a:pPr>
            <a:r>
              <a:rPr lang="en-IN" sz="2400" dirty="0">
                <a:solidFill>
                  <a:schemeClr val="lt1"/>
                </a:solidFill>
                <a:latin typeface="Calibri"/>
                <a:ea typeface="Calibri"/>
                <a:cs typeface="Calibri"/>
                <a:sym typeface="Calibri"/>
              </a:rPr>
              <a:t>When motion is detected in the webcam, an alarm goes off and a contour is created around the moving object</a:t>
            </a:r>
          </a:p>
          <a:p>
            <a:pPr marL="342900" marR="0" lvl="0" indent="-342900" algn="l" rtl="0">
              <a:lnSpc>
                <a:spcPct val="100000"/>
              </a:lnSpc>
              <a:spcBef>
                <a:spcPts val="480"/>
              </a:spcBef>
              <a:spcAft>
                <a:spcPts val="0"/>
              </a:spcAft>
              <a:buClr>
                <a:schemeClr val="lt1"/>
              </a:buClr>
              <a:buSzPts val="2400"/>
              <a:buFont typeface="Arial"/>
              <a:buChar char="•"/>
            </a:pPr>
            <a:r>
              <a:rPr lang="en-IN" sz="2400" dirty="0">
                <a:solidFill>
                  <a:schemeClr val="lt1"/>
                </a:solidFill>
                <a:latin typeface="Calibri"/>
                <a:ea typeface="Calibri"/>
                <a:cs typeface="Calibri"/>
                <a:sym typeface="Calibri"/>
              </a:rPr>
              <a:t>Press “q” to turn off the webcam</a:t>
            </a:r>
          </a:p>
          <a:p>
            <a:pPr marL="342900" marR="0" lvl="0" indent="-342900" algn="l" rtl="0">
              <a:lnSpc>
                <a:spcPct val="100000"/>
              </a:lnSpc>
              <a:spcBef>
                <a:spcPts val="480"/>
              </a:spcBef>
              <a:spcAft>
                <a:spcPts val="0"/>
              </a:spcAft>
              <a:buClr>
                <a:schemeClr val="lt1"/>
              </a:buClr>
              <a:buSzPts val="2400"/>
              <a:buFont typeface="Arial"/>
              <a:buChar char="•"/>
            </a:pPr>
            <a:endParaRPr sz="2400" b="0" i="0" u="none" strike="noStrike" cap="none" dirty="0">
              <a:solidFill>
                <a:schemeClr val="lt1"/>
              </a:solidFill>
              <a:latin typeface="Calibri"/>
              <a:ea typeface="Calibri"/>
              <a:cs typeface="Calibri"/>
              <a:sym typeface="Calibri"/>
            </a:endParaRPr>
          </a:p>
        </p:txBody>
      </p:sp>
      <p:pic>
        <p:nvPicPr>
          <p:cNvPr id="3" name="Picture 2" descr="A picture containing text, wall, person&#10;&#10;Description automatically generated">
            <a:extLst>
              <a:ext uri="{FF2B5EF4-FFF2-40B4-BE49-F238E27FC236}">
                <a16:creationId xmlns:a16="http://schemas.microsoft.com/office/drawing/2014/main" id="{8F6EFB01-583E-25FB-3235-5C7A61295B40}"/>
              </a:ext>
            </a:extLst>
          </p:cNvPr>
          <p:cNvPicPr>
            <a:picLocks noChangeAspect="1"/>
          </p:cNvPicPr>
          <p:nvPr/>
        </p:nvPicPr>
        <p:blipFill>
          <a:blip r:embed="rId4"/>
          <a:stretch>
            <a:fillRect/>
          </a:stretch>
        </p:blipFill>
        <p:spPr>
          <a:xfrm>
            <a:off x="522514" y="1842763"/>
            <a:ext cx="4158395" cy="38903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1871700" y="200702"/>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Contact Person</a:t>
            </a:r>
            <a:endParaRPr/>
          </a:p>
        </p:txBody>
      </p:sp>
      <p:sp>
        <p:nvSpPr>
          <p:cNvPr id="156" name="Google Shape;15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rPr>
              <a:t>You can reach out to Varenya Sharma at </a:t>
            </a:r>
            <a:r>
              <a:rPr lang="en-IN" dirty="0">
                <a:solidFill>
                  <a:schemeClr val="lt1"/>
                </a:solidFill>
                <a:hlinkClick r:id="rId4"/>
              </a:rPr>
              <a:t>varenyash@gmail.com</a:t>
            </a:r>
            <a:r>
              <a:rPr lang="en-IN" dirty="0">
                <a:solidFill>
                  <a:schemeClr val="lt1"/>
                </a:solidFill>
              </a:rPr>
              <a:t> for any questions/ concerns/ suggestions on the App</a:t>
            </a:r>
            <a:endParaRPr dirty="0"/>
          </a:p>
          <a:p>
            <a:pPr marL="342900" lvl="0" indent="-342900" algn="l" rtl="0">
              <a:spcBef>
                <a:spcPts val="640"/>
              </a:spcBef>
              <a:spcAft>
                <a:spcPts val="0"/>
              </a:spcAft>
              <a:buClr>
                <a:schemeClr val="dk1"/>
              </a:buClr>
              <a:buSzPts val="32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414</Words>
  <Application>Microsoft Office PowerPoint</Application>
  <PresentationFormat>On-screen Show (4:3)</PresentationFormat>
  <Paragraphs>28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Motion Detection Security Camera Project</vt:lpstr>
      <vt:lpstr>Table of Contents</vt:lpstr>
      <vt:lpstr>Acknowledgements</vt:lpstr>
      <vt:lpstr>About Me..</vt:lpstr>
      <vt:lpstr>About My Internship Journey with Clevered..</vt:lpstr>
      <vt:lpstr>About App..</vt:lpstr>
      <vt:lpstr>How do I use the App?</vt:lpstr>
      <vt:lpstr>Steps to Use The App</vt:lpstr>
      <vt:lpstr>Contact Person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Security Camera Project</dc:title>
  <dc:creator>Smita</dc:creator>
  <cp:lastModifiedBy>Varenya Sharma</cp:lastModifiedBy>
  <cp:revision>1</cp:revision>
  <dcterms:created xsi:type="dcterms:W3CDTF">2021-09-17T13:31:27Z</dcterms:created>
  <dcterms:modified xsi:type="dcterms:W3CDTF">2022-09-14T13:51:10Z</dcterms:modified>
</cp:coreProperties>
</file>