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Open Sans SemiBold"/>
      <p:regular r:id="rId16"/>
      <p:bold r:id="rId17"/>
      <p:italic r:id="rId18"/>
      <p:boldItalic r:id="rId19"/>
    </p:embeddedFont>
    <p:embeddedFont>
      <p:font typeface="Rajdhani"/>
      <p:regular r:id="rId20"/>
      <p:bold r:id="rId21"/>
    </p:embeddedFont>
    <p:embeddedFont>
      <p:font typeface="Open Sans Light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79A010F-13B3-4EE9-AF31-0D9E4CA94E3A}">
  <a:tblStyle styleId="{379A010F-13B3-4EE9-AF31-0D9E4CA94E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jdhani-regular.fntdata"/><Relationship Id="rId22" Type="http://schemas.openxmlformats.org/officeDocument/2006/relationships/font" Target="fonts/OpenSansLight-regular.fntdata"/><Relationship Id="rId21" Type="http://schemas.openxmlformats.org/officeDocument/2006/relationships/font" Target="fonts/Rajdhani-bold.fntdata"/><Relationship Id="rId24" Type="http://schemas.openxmlformats.org/officeDocument/2006/relationships/font" Target="fonts/OpenSansLight-italic.fntdata"/><Relationship Id="rId23" Type="http://schemas.openxmlformats.org/officeDocument/2006/relationships/font" Target="fonts/OpenSans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OpenSans-regular.fntdata"/><Relationship Id="rId25" Type="http://schemas.openxmlformats.org/officeDocument/2006/relationships/font" Target="fonts/OpenSansLight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OpenSansSemiBold-bold.fntdata"/><Relationship Id="rId16" Type="http://schemas.openxmlformats.org/officeDocument/2006/relationships/font" Target="fonts/OpenSansSemiBold-regular.fntdata"/><Relationship Id="rId19" Type="http://schemas.openxmlformats.org/officeDocument/2006/relationships/font" Target="fonts/OpenSansSemiBold-boldItalic.fntdata"/><Relationship Id="rId18" Type="http://schemas.openxmlformats.org/officeDocument/2006/relationships/font" Target="fonts/OpenSans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7b40fda7b3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e41d579b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e41d579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e17a6a08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e3e76c5244_1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4" Type="http://schemas.openxmlformats.org/officeDocument/2006/relationships/image" Target="../media/image2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Relationship Id="rId6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16.png"/><Relationship Id="rId6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i="0" lang="es" sz="15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i="0" sz="1500" u="none" cap="none" strike="noStrik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qué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{379A010F-13B3-4EE9-AF31-0D9E4CA94E3A}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TCP/UDP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8801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 50000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y 65.535.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tcp/udp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Web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TCP: 53, 443, 5222, 5223, 5228.</a:t>
                      </a:r>
                      <a:endParaRPr sz="12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UDP 53, 3478</a:t>
                      </a:r>
                      <a:endParaRPr sz="12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{379A010F-13B3-4EE9-AF31-0D9E4CA94E3A}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3306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E443C"/>
                          </a:solidFill>
                          <a:highlight>
                            <a:srgbClr val="FCFCFA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tcp/udp 9418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b="1" sz="18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tcp/udp 80 8080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{379A010F-13B3-4EE9-AF31-0D9E4CA94E3A}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8080 2222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555555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1723 47</a:t>
                      </a:r>
                      <a:endParaRPr b="1" sz="1600">
                        <a:solidFill>
                          <a:srgbClr val="555555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555555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1194 500 4500</a:t>
                      </a:r>
                      <a:endParaRPr b="1" sz="1600">
                        <a:solidFill>
                          <a:srgbClr val="555555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50">
                          <a:solidFill>
                            <a:srgbClr val="6E6E6E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SMTP 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cp 465 587/588 2525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20 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b="9461" l="29648" r="32257" t="0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{379A010F-13B3-4EE9-AF31-0D9E4CA94E3A}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Office 365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443/TCP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3478-3481/UDP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50000-60000/UDP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80-433-443/TCP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1935-3478-3480-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3659/TCP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{379A010F-13B3-4EE9-AF31-0D9E4CA94E3A}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and UDP port 57621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5938 TCP/UDP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