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jdhani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jdhani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jdhan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elivesecurity.com/la-es/2021/04/08/vyveva-nuevo-backdoor-grupo-apt-lazaru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deberá resolver y completar en cada hoja , que le corresponde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según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su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24550" y="501150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</a:t>
            </a:r>
            <a:r>
              <a:rPr lang="es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https://www.welivesecurity.com/la-es/2021/04/08/vyveva-nuevo-backdoor-grupo-apt-lazarus/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 Malware, backdoor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 </a:t>
            </a:r>
            <a:r>
              <a:rPr lang="es" sz="1250">
                <a:solidFill>
                  <a:srgbClr val="424D56"/>
                </a:solidFill>
                <a:highlight>
                  <a:srgbClr val="FFFFFF"/>
                </a:highlight>
              </a:rPr>
              <a:t>El backdoor, principal componente de Vyveva, se conecta a los servidores de C&amp;C y ejecuta los comandos emitidos por los atacantes. </a:t>
            </a: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 Si, 5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 Descargar un antivirus.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