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7.jpg" ContentType="image/jpeg"/>
  <Override PartName="/ppt/media/image28.jpg" ContentType="image/jpeg"/>
  <Override PartName="/ppt/media/image30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70" r:id="rId5"/>
    <p:sldId id="269" r:id="rId6"/>
    <p:sldId id="272" r:id="rId7"/>
    <p:sldId id="276" r:id="rId8"/>
    <p:sldId id="277" r:id="rId9"/>
    <p:sldId id="273" r:id="rId10"/>
    <p:sldId id="275" r:id="rId11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4A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1869" y="2731389"/>
            <a:ext cx="362026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7479" y="1784095"/>
            <a:ext cx="1924050" cy="257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11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686" y="943920"/>
            <a:ext cx="226745" cy="2419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503398" y="943965"/>
            <a:ext cx="224790" cy="242570"/>
          </a:xfrm>
          <a:custGeom>
            <a:avLst/>
            <a:gdLst/>
            <a:ahLst/>
            <a:cxnLst/>
            <a:rect l="l" t="t" r="r" b="b"/>
            <a:pathLst>
              <a:path w="224789" h="242569">
                <a:moveTo>
                  <a:pt x="224472" y="0"/>
                </a:moveTo>
                <a:lnTo>
                  <a:pt x="159829" y="0"/>
                </a:lnTo>
                <a:lnTo>
                  <a:pt x="159829" y="91757"/>
                </a:lnTo>
                <a:lnTo>
                  <a:pt x="64655" y="91757"/>
                </a:lnTo>
                <a:lnTo>
                  <a:pt x="64655" y="0"/>
                </a:lnTo>
                <a:lnTo>
                  <a:pt x="0" y="0"/>
                </a:lnTo>
                <a:lnTo>
                  <a:pt x="0" y="91757"/>
                </a:lnTo>
                <a:lnTo>
                  <a:pt x="0" y="141465"/>
                </a:lnTo>
                <a:lnTo>
                  <a:pt x="0" y="242150"/>
                </a:lnTo>
                <a:lnTo>
                  <a:pt x="64655" y="242150"/>
                </a:lnTo>
                <a:lnTo>
                  <a:pt x="64655" y="141465"/>
                </a:lnTo>
                <a:lnTo>
                  <a:pt x="159829" y="141465"/>
                </a:lnTo>
                <a:lnTo>
                  <a:pt x="159829" y="242150"/>
                </a:lnTo>
                <a:lnTo>
                  <a:pt x="224472" y="242150"/>
                </a:lnTo>
                <a:lnTo>
                  <a:pt x="224472" y="141465"/>
                </a:lnTo>
                <a:lnTo>
                  <a:pt x="224472" y="91757"/>
                </a:lnTo>
                <a:lnTo>
                  <a:pt x="22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8006" y="943920"/>
            <a:ext cx="204992" cy="24192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956066" y="840739"/>
            <a:ext cx="2247900" cy="452755"/>
          </a:xfrm>
          <a:custGeom>
            <a:avLst/>
            <a:gdLst/>
            <a:ahLst/>
            <a:cxnLst/>
            <a:rect l="l" t="t" r="r" b="b"/>
            <a:pathLst>
              <a:path w="2247900" h="452755">
                <a:moveTo>
                  <a:pt x="250494" y="0"/>
                </a:moveTo>
                <a:lnTo>
                  <a:pt x="0" y="0"/>
                </a:lnTo>
                <a:lnTo>
                  <a:pt x="0" y="56070"/>
                </a:lnTo>
                <a:lnTo>
                  <a:pt x="92938" y="56070"/>
                </a:lnTo>
                <a:lnTo>
                  <a:pt x="92938" y="345376"/>
                </a:lnTo>
                <a:lnTo>
                  <a:pt x="159791" y="345376"/>
                </a:lnTo>
                <a:lnTo>
                  <a:pt x="159791" y="56070"/>
                </a:lnTo>
                <a:lnTo>
                  <a:pt x="250494" y="56070"/>
                </a:lnTo>
                <a:lnTo>
                  <a:pt x="250494" y="0"/>
                </a:lnTo>
                <a:close/>
              </a:path>
              <a:path w="2247900" h="452755">
                <a:moveTo>
                  <a:pt x="1899500" y="221856"/>
                </a:moveTo>
                <a:lnTo>
                  <a:pt x="1893697" y="184150"/>
                </a:lnTo>
                <a:lnTo>
                  <a:pt x="1874151" y="146545"/>
                </a:lnTo>
                <a:lnTo>
                  <a:pt x="1871294" y="142786"/>
                </a:lnTo>
                <a:lnTo>
                  <a:pt x="1863242" y="133997"/>
                </a:lnTo>
                <a:lnTo>
                  <a:pt x="1854314" y="126695"/>
                </a:lnTo>
                <a:lnTo>
                  <a:pt x="1844548" y="120154"/>
                </a:lnTo>
                <a:lnTo>
                  <a:pt x="1838312" y="116700"/>
                </a:lnTo>
                <a:lnTo>
                  <a:pt x="1838312" y="224142"/>
                </a:lnTo>
                <a:lnTo>
                  <a:pt x="1837905" y="233172"/>
                </a:lnTo>
                <a:lnTo>
                  <a:pt x="1826094" y="270078"/>
                </a:lnTo>
                <a:lnTo>
                  <a:pt x="1797532" y="296037"/>
                </a:lnTo>
                <a:lnTo>
                  <a:pt x="1772450" y="302882"/>
                </a:lnTo>
                <a:lnTo>
                  <a:pt x="1772450" y="301739"/>
                </a:lnTo>
                <a:lnTo>
                  <a:pt x="1772450" y="146545"/>
                </a:lnTo>
                <a:lnTo>
                  <a:pt x="1811731" y="160667"/>
                </a:lnTo>
                <a:lnTo>
                  <a:pt x="1834032" y="194767"/>
                </a:lnTo>
                <a:lnTo>
                  <a:pt x="1838312" y="224142"/>
                </a:lnTo>
                <a:lnTo>
                  <a:pt x="1838312" y="116700"/>
                </a:lnTo>
                <a:lnTo>
                  <a:pt x="1798751" y="102044"/>
                </a:lnTo>
                <a:lnTo>
                  <a:pt x="1772450" y="98628"/>
                </a:lnTo>
                <a:lnTo>
                  <a:pt x="1772450" y="7315"/>
                </a:lnTo>
                <a:lnTo>
                  <a:pt x="1712480" y="31292"/>
                </a:lnTo>
                <a:lnTo>
                  <a:pt x="1712480" y="98628"/>
                </a:lnTo>
                <a:lnTo>
                  <a:pt x="1712480" y="146545"/>
                </a:lnTo>
                <a:lnTo>
                  <a:pt x="1712480" y="301739"/>
                </a:lnTo>
                <a:lnTo>
                  <a:pt x="1705698" y="301332"/>
                </a:lnTo>
                <a:lnTo>
                  <a:pt x="1669503" y="284962"/>
                </a:lnTo>
                <a:lnTo>
                  <a:pt x="1647977" y="249021"/>
                </a:lnTo>
                <a:lnTo>
                  <a:pt x="1645564" y="224142"/>
                </a:lnTo>
                <a:lnTo>
                  <a:pt x="1646605" y="209080"/>
                </a:lnTo>
                <a:lnTo>
                  <a:pt x="1662633" y="170522"/>
                </a:lnTo>
                <a:lnTo>
                  <a:pt x="1697164" y="148678"/>
                </a:lnTo>
                <a:lnTo>
                  <a:pt x="1712480" y="146545"/>
                </a:lnTo>
                <a:lnTo>
                  <a:pt x="1712480" y="98628"/>
                </a:lnTo>
                <a:lnTo>
                  <a:pt x="1673542" y="105524"/>
                </a:lnTo>
                <a:lnTo>
                  <a:pt x="1629549" y="127685"/>
                </a:lnTo>
                <a:lnTo>
                  <a:pt x="1598968" y="163220"/>
                </a:lnTo>
                <a:lnTo>
                  <a:pt x="1585010" y="209080"/>
                </a:lnTo>
                <a:lnTo>
                  <a:pt x="1584375" y="221856"/>
                </a:lnTo>
                <a:lnTo>
                  <a:pt x="1584833" y="236004"/>
                </a:lnTo>
                <a:lnTo>
                  <a:pt x="1593443" y="274358"/>
                </a:lnTo>
                <a:lnTo>
                  <a:pt x="1619580" y="314299"/>
                </a:lnTo>
                <a:lnTo>
                  <a:pt x="1659153" y="339407"/>
                </a:lnTo>
                <a:lnTo>
                  <a:pt x="1698218" y="348869"/>
                </a:lnTo>
                <a:lnTo>
                  <a:pt x="1712480" y="349669"/>
                </a:lnTo>
                <a:lnTo>
                  <a:pt x="1712480" y="452374"/>
                </a:lnTo>
                <a:lnTo>
                  <a:pt x="1772450" y="429552"/>
                </a:lnTo>
                <a:lnTo>
                  <a:pt x="1772450" y="349669"/>
                </a:lnTo>
                <a:lnTo>
                  <a:pt x="1785899" y="348373"/>
                </a:lnTo>
                <a:lnTo>
                  <a:pt x="1833905" y="333375"/>
                </a:lnTo>
                <a:lnTo>
                  <a:pt x="1870100" y="304368"/>
                </a:lnTo>
                <a:lnTo>
                  <a:pt x="1893697" y="262140"/>
                </a:lnTo>
                <a:lnTo>
                  <a:pt x="1898840" y="236004"/>
                </a:lnTo>
                <a:lnTo>
                  <a:pt x="1899500" y="221856"/>
                </a:lnTo>
                <a:close/>
              </a:path>
              <a:path w="2247900" h="452755">
                <a:moveTo>
                  <a:pt x="2247392" y="221856"/>
                </a:moveTo>
                <a:lnTo>
                  <a:pt x="2238324" y="172796"/>
                </a:lnTo>
                <a:lnTo>
                  <a:pt x="2212200" y="133997"/>
                </a:lnTo>
                <a:lnTo>
                  <a:pt x="2186216" y="116116"/>
                </a:lnTo>
                <a:lnTo>
                  <a:pt x="2186216" y="224142"/>
                </a:lnTo>
                <a:lnTo>
                  <a:pt x="2185974" y="233172"/>
                </a:lnTo>
                <a:lnTo>
                  <a:pt x="2174735" y="270078"/>
                </a:lnTo>
                <a:lnTo>
                  <a:pt x="2145423" y="296037"/>
                </a:lnTo>
                <a:lnTo>
                  <a:pt x="2120493" y="302882"/>
                </a:lnTo>
                <a:lnTo>
                  <a:pt x="2120493" y="301739"/>
                </a:lnTo>
                <a:lnTo>
                  <a:pt x="2120493" y="146545"/>
                </a:lnTo>
                <a:lnTo>
                  <a:pt x="2159774" y="160667"/>
                </a:lnTo>
                <a:lnTo>
                  <a:pt x="2181923" y="194767"/>
                </a:lnTo>
                <a:lnTo>
                  <a:pt x="2186216" y="224142"/>
                </a:lnTo>
                <a:lnTo>
                  <a:pt x="2186216" y="116116"/>
                </a:lnTo>
                <a:lnTo>
                  <a:pt x="2146808" y="102044"/>
                </a:lnTo>
                <a:lnTo>
                  <a:pt x="2120493" y="98628"/>
                </a:lnTo>
                <a:lnTo>
                  <a:pt x="2120493" y="7315"/>
                </a:lnTo>
                <a:lnTo>
                  <a:pt x="2060371" y="31292"/>
                </a:lnTo>
                <a:lnTo>
                  <a:pt x="2060371" y="98628"/>
                </a:lnTo>
                <a:lnTo>
                  <a:pt x="2060371" y="146545"/>
                </a:lnTo>
                <a:lnTo>
                  <a:pt x="2060371" y="301739"/>
                </a:lnTo>
                <a:lnTo>
                  <a:pt x="2053780" y="301332"/>
                </a:lnTo>
                <a:lnTo>
                  <a:pt x="2018372" y="284962"/>
                </a:lnTo>
                <a:lnTo>
                  <a:pt x="2013851" y="280060"/>
                </a:lnTo>
                <a:lnTo>
                  <a:pt x="2009165" y="275361"/>
                </a:lnTo>
                <a:lnTo>
                  <a:pt x="1993861" y="233146"/>
                </a:lnTo>
                <a:lnTo>
                  <a:pt x="1993455" y="224142"/>
                </a:lnTo>
                <a:lnTo>
                  <a:pt x="1994662" y="209080"/>
                </a:lnTo>
                <a:lnTo>
                  <a:pt x="2011578" y="170522"/>
                </a:lnTo>
                <a:lnTo>
                  <a:pt x="2045766" y="148678"/>
                </a:lnTo>
                <a:lnTo>
                  <a:pt x="2060371" y="146545"/>
                </a:lnTo>
                <a:lnTo>
                  <a:pt x="2060371" y="98628"/>
                </a:lnTo>
                <a:lnTo>
                  <a:pt x="2022627" y="105524"/>
                </a:lnTo>
                <a:lnTo>
                  <a:pt x="1978660" y="127685"/>
                </a:lnTo>
                <a:lnTo>
                  <a:pt x="1948065" y="163220"/>
                </a:lnTo>
                <a:lnTo>
                  <a:pt x="1932927" y="209080"/>
                </a:lnTo>
                <a:lnTo>
                  <a:pt x="1932279" y="221856"/>
                </a:lnTo>
                <a:lnTo>
                  <a:pt x="1932927" y="236169"/>
                </a:lnTo>
                <a:lnTo>
                  <a:pt x="1942553" y="274358"/>
                </a:lnTo>
                <a:lnTo>
                  <a:pt x="1968525" y="314299"/>
                </a:lnTo>
                <a:lnTo>
                  <a:pt x="2008263" y="339407"/>
                </a:lnTo>
                <a:lnTo>
                  <a:pt x="2046376" y="348386"/>
                </a:lnTo>
                <a:lnTo>
                  <a:pt x="2060371" y="349669"/>
                </a:lnTo>
                <a:lnTo>
                  <a:pt x="2060371" y="452374"/>
                </a:lnTo>
                <a:lnTo>
                  <a:pt x="2121560" y="429552"/>
                </a:lnTo>
                <a:lnTo>
                  <a:pt x="2121560" y="349669"/>
                </a:lnTo>
                <a:lnTo>
                  <a:pt x="2134768" y="348373"/>
                </a:lnTo>
                <a:lnTo>
                  <a:pt x="2182266" y="333375"/>
                </a:lnTo>
                <a:lnTo>
                  <a:pt x="2219210" y="304368"/>
                </a:lnTo>
                <a:lnTo>
                  <a:pt x="2242616" y="262140"/>
                </a:lnTo>
                <a:lnTo>
                  <a:pt x="2246909" y="236169"/>
                </a:lnTo>
                <a:lnTo>
                  <a:pt x="2247392" y="22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7260" y="939356"/>
            <a:ext cx="469201" cy="2521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1800" y="1312517"/>
            <a:ext cx="324195" cy="2430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9713" y="1371845"/>
            <a:ext cx="142754" cy="24878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42076" y="1371845"/>
            <a:ext cx="138222" cy="18373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06281" y="1375283"/>
            <a:ext cx="137165" cy="17687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2782" y="1371845"/>
            <a:ext cx="151818" cy="18373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49798" y="1375283"/>
            <a:ext cx="137014" cy="17687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12946" y="1371845"/>
            <a:ext cx="138222" cy="183735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3390887" y="1374724"/>
            <a:ext cx="142875" cy="177165"/>
          </a:xfrm>
          <a:custGeom>
            <a:avLst/>
            <a:gdLst/>
            <a:ahLst/>
            <a:cxnLst/>
            <a:rect l="l" t="t" r="r" b="b"/>
            <a:pathLst>
              <a:path w="142875" h="177165">
                <a:moveTo>
                  <a:pt x="142760" y="0"/>
                </a:moveTo>
                <a:lnTo>
                  <a:pt x="117830" y="0"/>
                </a:lnTo>
                <a:lnTo>
                  <a:pt x="117830" y="73926"/>
                </a:lnTo>
                <a:lnTo>
                  <a:pt x="25984" y="73926"/>
                </a:lnTo>
                <a:lnTo>
                  <a:pt x="25984" y="0"/>
                </a:lnTo>
                <a:lnTo>
                  <a:pt x="0" y="0"/>
                </a:lnTo>
                <a:lnTo>
                  <a:pt x="0" y="73926"/>
                </a:lnTo>
                <a:lnTo>
                  <a:pt x="0" y="95592"/>
                </a:lnTo>
                <a:lnTo>
                  <a:pt x="0" y="177152"/>
                </a:lnTo>
                <a:lnTo>
                  <a:pt x="25984" y="177152"/>
                </a:lnTo>
                <a:lnTo>
                  <a:pt x="25984" y="95592"/>
                </a:lnTo>
                <a:lnTo>
                  <a:pt x="117830" y="95592"/>
                </a:lnTo>
                <a:lnTo>
                  <a:pt x="117830" y="177152"/>
                </a:lnTo>
                <a:lnTo>
                  <a:pt x="142760" y="177152"/>
                </a:lnTo>
                <a:lnTo>
                  <a:pt x="142760" y="95592"/>
                </a:lnTo>
                <a:lnTo>
                  <a:pt x="142760" y="73926"/>
                </a:lnTo>
                <a:lnTo>
                  <a:pt x="142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72173" y="1375283"/>
            <a:ext cx="141696" cy="17687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49068" y="1371845"/>
            <a:ext cx="146077" cy="18373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0077" y="600669"/>
            <a:ext cx="1244391" cy="1111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0" y="2624327"/>
            <a:ext cx="9144000" cy="1679575"/>
          </a:xfrm>
          <a:custGeom>
            <a:avLst/>
            <a:gdLst/>
            <a:ahLst/>
            <a:cxnLst/>
            <a:rect l="l" t="t" r="r" b="b"/>
            <a:pathLst>
              <a:path w="9144000" h="1679575">
                <a:moveTo>
                  <a:pt x="9144000" y="0"/>
                </a:moveTo>
                <a:lnTo>
                  <a:pt x="0" y="0"/>
                </a:lnTo>
                <a:lnTo>
                  <a:pt x="0" y="1679448"/>
                </a:lnTo>
                <a:lnTo>
                  <a:pt x="9144000" y="167944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D6DB4-5D84-4D4E-9CFD-81E98B75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39975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AF9D69-D7F4-4D27-A97E-00C7BD955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014E0-F8B6-4C0A-A6A4-FABF093E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9CB48339-85FB-465A-BE1E-4DBA3ABFBD3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91B69-D282-4DF0-A5E1-594B2425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E2EB6-668E-463C-9FCD-A09C1D8A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579" y="4797272"/>
            <a:ext cx="149225" cy="138499"/>
          </a:xfrm>
        </p:spPr>
        <p:txBody>
          <a:bodyPr/>
          <a:lstStyle/>
          <a:p>
            <a:fld id="{40C1AF70-C885-4440-A31B-3E64C34AD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11432" y="270330"/>
            <a:ext cx="590176" cy="492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483" y="239013"/>
            <a:ext cx="821903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921" y="1240282"/>
            <a:ext cx="8214156" cy="170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6579" y="4797272"/>
            <a:ext cx="1492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holkins" TargetMode="External"/><Relationship Id="rId2" Type="http://schemas.openxmlformats.org/officeDocument/2006/relationships/hyperlink" Target="https://t.me/sveta_la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.me/Varfalamei13" TargetMode="External"/><Relationship Id="rId4" Type="http://schemas.openxmlformats.org/officeDocument/2006/relationships/hyperlink" Target="https://github.com/SKholkin/toxic_be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C67B931-10E6-4217-B449-F4179DCC9DCE}"/>
              </a:ext>
            </a:extLst>
          </p:cNvPr>
          <p:cNvSpPr/>
          <p:nvPr/>
        </p:nvSpPr>
        <p:spPr>
          <a:xfrm>
            <a:off x="3544" y="-507"/>
            <a:ext cx="9144000" cy="5144007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9144000" y="0"/>
                </a:moveTo>
                <a:lnTo>
                  <a:pt x="0" y="0"/>
                </a:lnTo>
                <a:lnTo>
                  <a:pt x="0" y="4256532"/>
                </a:lnTo>
                <a:lnTo>
                  <a:pt x="9144000" y="4256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59E77-AFB8-4DFA-8C6D-CE892C60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07695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Задача 5:</a:t>
            </a:r>
            <a:br>
              <a:rPr lang="ru-RU" dirty="0"/>
            </a:br>
            <a:r>
              <a:rPr lang="ru-RU" b="1" dirty="0"/>
              <a:t>Поиск "токсичных" комментариев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D1759-CA80-4B1C-B84B-EF484B173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287233"/>
            <a:ext cx="4364394" cy="276999"/>
          </a:xfrm>
        </p:spPr>
        <p:txBody>
          <a:bodyPr/>
          <a:lstStyle/>
          <a:p>
            <a:r>
              <a:rPr lang="ru-RU" dirty="0"/>
              <a:t>Задача предложена компанией Тинькофф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31BFA06-DE38-4FCA-AB32-4BDFE6DC362E}"/>
              </a:ext>
            </a:extLst>
          </p:cNvPr>
          <p:cNvSpPr txBox="1">
            <a:spLocks/>
          </p:cNvSpPr>
          <p:nvPr/>
        </p:nvSpPr>
        <p:spPr>
          <a:xfrm>
            <a:off x="2359478" y="3189118"/>
            <a:ext cx="4033157" cy="4475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Название команды: Трансформеры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C588344-15DB-4446-B73D-5205AEE95986}"/>
              </a:ext>
            </a:extLst>
          </p:cNvPr>
          <p:cNvSpPr txBox="1">
            <a:spLocks/>
          </p:cNvSpPr>
          <p:nvPr/>
        </p:nvSpPr>
        <p:spPr>
          <a:xfrm>
            <a:off x="4531242" y="3961952"/>
            <a:ext cx="4364394" cy="841457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/>
              <a:t>Ладанова</a:t>
            </a:r>
            <a:r>
              <a:rPr lang="ru-RU" sz="1800" dirty="0"/>
              <a:t> Светлана</a:t>
            </a:r>
          </a:p>
          <a:p>
            <a:r>
              <a:rPr lang="ru-RU" sz="1800" dirty="0" err="1"/>
              <a:t>Холькин</a:t>
            </a:r>
            <a:r>
              <a:rPr lang="ru-RU" sz="1800" dirty="0"/>
              <a:t> Сергей</a:t>
            </a:r>
          </a:p>
          <a:p>
            <a:r>
              <a:rPr lang="ru-RU" sz="1800" dirty="0"/>
              <a:t>Шакиров Ренат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9038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C67B931-10E6-4217-B449-F4179DCC9DCE}"/>
              </a:ext>
            </a:extLst>
          </p:cNvPr>
          <p:cNvSpPr/>
          <p:nvPr/>
        </p:nvSpPr>
        <p:spPr>
          <a:xfrm>
            <a:off x="3544" y="-507"/>
            <a:ext cx="9144000" cy="5144007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9144000" y="0"/>
                </a:moveTo>
                <a:lnTo>
                  <a:pt x="0" y="0"/>
                </a:lnTo>
                <a:lnTo>
                  <a:pt x="0" y="4256532"/>
                </a:lnTo>
                <a:lnTo>
                  <a:pt x="9144000" y="4256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59E77-AFB8-4DFA-8C6D-CE892C60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42" y="1352550"/>
            <a:ext cx="6858000" cy="841458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D1759-CA80-4B1C-B84B-EF484B173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287233"/>
            <a:ext cx="4364394" cy="276999"/>
          </a:xfrm>
        </p:spPr>
        <p:txBody>
          <a:bodyPr/>
          <a:lstStyle/>
          <a:p>
            <a:r>
              <a:rPr lang="ru-RU" dirty="0"/>
              <a:t>Задача предложена компанией Тинькофф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31BFA06-DE38-4FCA-AB32-4BDFE6DC362E}"/>
              </a:ext>
            </a:extLst>
          </p:cNvPr>
          <p:cNvSpPr txBox="1">
            <a:spLocks/>
          </p:cNvSpPr>
          <p:nvPr/>
        </p:nvSpPr>
        <p:spPr>
          <a:xfrm>
            <a:off x="2359478" y="2534772"/>
            <a:ext cx="4033157" cy="4475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Название команды: Трансформеры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C588344-15DB-4446-B73D-5205AEE95986}"/>
              </a:ext>
            </a:extLst>
          </p:cNvPr>
          <p:cNvSpPr txBox="1">
            <a:spLocks/>
          </p:cNvSpPr>
          <p:nvPr/>
        </p:nvSpPr>
        <p:spPr>
          <a:xfrm>
            <a:off x="3886200" y="3323090"/>
            <a:ext cx="5009436" cy="148032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/>
              <a:t>Ладанова</a:t>
            </a:r>
            <a:r>
              <a:rPr lang="ru-RU" sz="1800" dirty="0"/>
              <a:t> Светлана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https://t.me/sveta_lad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https://github.com/Ladanovasv </a:t>
            </a:r>
            <a:endParaRPr lang="ru-RU" sz="1800" dirty="0"/>
          </a:p>
          <a:p>
            <a:r>
              <a:rPr lang="ru-RU" sz="1800" dirty="0" err="1"/>
              <a:t>Холькин</a:t>
            </a:r>
            <a:r>
              <a:rPr lang="ru-RU" sz="1800" dirty="0"/>
              <a:t> Сергей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https://t.me/kholkins</a:t>
            </a:r>
            <a:r>
              <a:rPr lang="en-US" sz="1800" dirty="0"/>
              <a:t>, </a:t>
            </a:r>
            <a:r>
              <a:rPr lang="en-US" sz="1800" dirty="0">
                <a:hlinkClick r:id="rId4"/>
              </a:rPr>
              <a:t>https://github.com/SKholkin/toxic_bert</a:t>
            </a:r>
            <a:endParaRPr lang="en-US" sz="1800" dirty="0"/>
          </a:p>
          <a:p>
            <a:r>
              <a:rPr lang="ru-RU" sz="1800" dirty="0"/>
              <a:t>Шакиров Ренат </a:t>
            </a:r>
            <a:r>
              <a:rPr lang="en-US" sz="1800" dirty="0">
                <a:hlinkClick r:id="rId5"/>
              </a:rPr>
              <a:t>https://t.me/Varfalamei13</a:t>
            </a:r>
            <a:r>
              <a:rPr lang="en-US" sz="1800" dirty="0"/>
              <a:t>, https://github.com/Varfalamei/Toxic_detection_bert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800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1835101"/>
            <a:ext cx="4871797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4184">
              <a:spcBef>
                <a:spcPts val="100"/>
              </a:spcBef>
            </a:pPr>
            <a:r>
              <a:rPr lang="ru-RU" sz="1400" b="1" dirty="0">
                <a:latin typeface="Trebuchet MS"/>
              </a:rPr>
              <a:t>Научиться определять тональность комментариев и постов с использованием </a:t>
            </a:r>
            <a:r>
              <a:rPr lang="ru-RU" sz="1400" b="1" dirty="0" err="1">
                <a:latin typeface="Trebuchet MS"/>
              </a:rPr>
              <a:t>state-of-the-art</a:t>
            </a:r>
            <a:r>
              <a:rPr lang="ru-RU" sz="1400" b="1" dirty="0">
                <a:latin typeface="Trebuchet MS"/>
              </a:rPr>
              <a:t> подходов для обработки текстов.</a:t>
            </a:r>
            <a:endParaRPr sz="1400" b="1" dirty="0">
              <a:latin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rebuchet MS"/>
              <a:cs typeface="Times New Roman" panose="02020603050405020304" pitchFamily="18" charset="0"/>
            </a:endParaRPr>
          </a:p>
          <a:p>
            <a:pPr marL="12700" marR="464184">
              <a:lnSpc>
                <a:spcPct val="100000"/>
              </a:lnSpc>
              <a:spcBef>
                <a:spcPts val="100"/>
              </a:spcBef>
            </a:pPr>
            <a:r>
              <a:rPr lang="ru-RU" sz="1400" b="1" dirty="0">
                <a:latin typeface="Trebuchet MS"/>
              </a:rPr>
              <a:t>Токсичные комментарии являются большой проблемой для онлайн платформ, включая русскоязычные.</a:t>
            </a:r>
            <a:endParaRPr sz="1400" b="1" dirty="0">
              <a:latin typeface="Trebuchet MS"/>
            </a:endParaRPr>
          </a:p>
          <a:p>
            <a:pPr marL="12700" marR="464184">
              <a:lnSpc>
                <a:spcPct val="100000"/>
              </a:lnSpc>
              <a:spcBef>
                <a:spcPts val="100"/>
              </a:spcBef>
            </a:pPr>
            <a:endParaRPr sz="1400" b="1" dirty="0">
              <a:latin typeface="Trebuchet MS"/>
            </a:endParaRPr>
          </a:p>
          <a:p>
            <a:pPr marL="12700" marR="464184">
              <a:lnSpc>
                <a:spcPct val="100000"/>
              </a:lnSpc>
              <a:spcBef>
                <a:spcPts val="100"/>
              </a:spcBef>
            </a:pPr>
            <a:r>
              <a:rPr lang="ru-RU" sz="1400" b="1" dirty="0">
                <a:latin typeface="Trebuchet MS"/>
              </a:rPr>
              <a:t>По данным опросов 73% онлайн пользователей сталкивались с оскорблениями в свой адрес</a:t>
            </a:r>
            <a:endParaRPr sz="1400" b="1" dirty="0">
              <a:latin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rebuchet MS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179" y="216566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30085" y="145478"/>
                </a:moveTo>
                <a:lnTo>
                  <a:pt x="227152" y="142544"/>
                </a:lnTo>
                <a:lnTo>
                  <a:pt x="226148" y="142544"/>
                </a:lnTo>
                <a:lnTo>
                  <a:pt x="151434" y="67830"/>
                </a:lnTo>
                <a:lnTo>
                  <a:pt x="146507" y="67830"/>
                </a:lnTo>
                <a:lnTo>
                  <a:pt x="141592" y="72745"/>
                </a:lnTo>
                <a:lnTo>
                  <a:pt x="141592" y="76682"/>
                </a:lnTo>
                <a:lnTo>
                  <a:pt x="208381" y="142544"/>
                </a:lnTo>
                <a:lnTo>
                  <a:pt x="70802" y="142544"/>
                </a:lnTo>
                <a:lnTo>
                  <a:pt x="67856" y="145478"/>
                </a:lnTo>
                <a:lnTo>
                  <a:pt x="67856" y="152374"/>
                </a:lnTo>
                <a:lnTo>
                  <a:pt x="70802" y="155321"/>
                </a:lnTo>
                <a:lnTo>
                  <a:pt x="207467" y="155321"/>
                </a:lnTo>
                <a:lnTo>
                  <a:pt x="141592" y="221183"/>
                </a:lnTo>
                <a:lnTo>
                  <a:pt x="141592" y="225107"/>
                </a:lnTo>
                <a:lnTo>
                  <a:pt x="145529" y="229044"/>
                </a:lnTo>
                <a:lnTo>
                  <a:pt x="147497" y="230022"/>
                </a:lnTo>
                <a:lnTo>
                  <a:pt x="149466" y="230022"/>
                </a:lnTo>
                <a:lnTo>
                  <a:pt x="150444" y="230022"/>
                </a:lnTo>
                <a:lnTo>
                  <a:pt x="152412" y="229044"/>
                </a:lnTo>
                <a:lnTo>
                  <a:pt x="226136" y="155321"/>
                </a:lnTo>
                <a:lnTo>
                  <a:pt x="227152" y="155321"/>
                </a:lnTo>
                <a:lnTo>
                  <a:pt x="230085" y="152374"/>
                </a:lnTo>
                <a:lnTo>
                  <a:pt x="230085" y="151384"/>
                </a:lnTo>
                <a:lnTo>
                  <a:pt x="230085" y="146469"/>
                </a:lnTo>
                <a:lnTo>
                  <a:pt x="230085" y="145478"/>
                </a:lnTo>
                <a:close/>
              </a:path>
              <a:path w="298450" h="298450">
                <a:moveTo>
                  <a:pt x="297942" y="148437"/>
                </a:moveTo>
                <a:lnTo>
                  <a:pt x="290334" y="101663"/>
                </a:lnTo>
                <a:lnTo>
                  <a:pt x="284187" y="89827"/>
                </a:lnTo>
                <a:lnTo>
                  <a:pt x="284187" y="148437"/>
                </a:lnTo>
                <a:lnTo>
                  <a:pt x="277342" y="191236"/>
                </a:lnTo>
                <a:lnTo>
                  <a:pt x="258279" y="228460"/>
                </a:lnTo>
                <a:lnTo>
                  <a:pt x="229171" y="257860"/>
                </a:lnTo>
                <a:lnTo>
                  <a:pt x="192176" y="277152"/>
                </a:lnTo>
                <a:lnTo>
                  <a:pt x="149466" y="284099"/>
                </a:lnTo>
                <a:lnTo>
                  <a:pt x="106654" y="277152"/>
                </a:lnTo>
                <a:lnTo>
                  <a:pt x="69418" y="257860"/>
                </a:lnTo>
                <a:lnTo>
                  <a:pt x="40005" y="228460"/>
                </a:lnTo>
                <a:lnTo>
                  <a:pt x="20701" y="191236"/>
                </a:lnTo>
                <a:lnTo>
                  <a:pt x="13766" y="148437"/>
                </a:lnTo>
                <a:lnTo>
                  <a:pt x="20701" y="105740"/>
                </a:lnTo>
                <a:lnTo>
                  <a:pt x="40005" y="68757"/>
                </a:lnTo>
                <a:lnTo>
                  <a:pt x="69418" y="39649"/>
                </a:lnTo>
                <a:lnTo>
                  <a:pt x="106654" y="20586"/>
                </a:lnTo>
                <a:lnTo>
                  <a:pt x="149466" y="13754"/>
                </a:lnTo>
                <a:lnTo>
                  <a:pt x="192176" y="20586"/>
                </a:lnTo>
                <a:lnTo>
                  <a:pt x="229171" y="39649"/>
                </a:lnTo>
                <a:lnTo>
                  <a:pt x="258279" y="68757"/>
                </a:lnTo>
                <a:lnTo>
                  <a:pt x="277342" y="105740"/>
                </a:lnTo>
                <a:lnTo>
                  <a:pt x="284187" y="148437"/>
                </a:lnTo>
                <a:lnTo>
                  <a:pt x="284187" y="89827"/>
                </a:lnTo>
                <a:lnTo>
                  <a:pt x="236994" y="28752"/>
                </a:lnTo>
                <a:lnTo>
                  <a:pt x="196253" y="7594"/>
                </a:lnTo>
                <a:lnTo>
                  <a:pt x="149466" y="0"/>
                </a:lnTo>
                <a:lnTo>
                  <a:pt x="102209" y="7594"/>
                </a:lnTo>
                <a:lnTo>
                  <a:pt x="61175" y="28752"/>
                </a:lnTo>
                <a:lnTo>
                  <a:pt x="28829" y="60934"/>
                </a:lnTo>
                <a:lnTo>
                  <a:pt x="7620" y="101663"/>
                </a:lnTo>
                <a:lnTo>
                  <a:pt x="0" y="148437"/>
                </a:lnTo>
                <a:lnTo>
                  <a:pt x="7620" y="195681"/>
                </a:lnTo>
                <a:lnTo>
                  <a:pt x="28829" y="236702"/>
                </a:lnTo>
                <a:lnTo>
                  <a:pt x="61175" y="269036"/>
                </a:lnTo>
                <a:lnTo>
                  <a:pt x="102209" y="290245"/>
                </a:lnTo>
                <a:lnTo>
                  <a:pt x="149466" y="297853"/>
                </a:lnTo>
                <a:lnTo>
                  <a:pt x="196253" y="290245"/>
                </a:lnTo>
                <a:lnTo>
                  <a:pt x="208064" y="284099"/>
                </a:lnTo>
                <a:lnTo>
                  <a:pt x="236994" y="269036"/>
                </a:lnTo>
                <a:lnTo>
                  <a:pt x="269189" y="236702"/>
                </a:lnTo>
                <a:lnTo>
                  <a:pt x="290334" y="195681"/>
                </a:lnTo>
                <a:lnTo>
                  <a:pt x="297942" y="148437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179" y="2880531"/>
            <a:ext cx="298450" cy="299720"/>
          </a:xfrm>
          <a:custGeom>
            <a:avLst/>
            <a:gdLst/>
            <a:ahLst/>
            <a:cxnLst/>
            <a:rect l="l" t="t" r="r" b="b"/>
            <a:pathLst>
              <a:path w="298450" h="299719">
                <a:moveTo>
                  <a:pt x="230085" y="146164"/>
                </a:moveTo>
                <a:lnTo>
                  <a:pt x="227152" y="143205"/>
                </a:lnTo>
                <a:lnTo>
                  <a:pt x="226161" y="143205"/>
                </a:lnTo>
                <a:lnTo>
                  <a:pt x="151434" y="68148"/>
                </a:lnTo>
                <a:lnTo>
                  <a:pt x="146507" y="68148"/>
                </a:lnTo>
                <a:lnTo>
                  <a:pt x="141592" y="73088"/>
                </a:lnTo>
                <a:lnTo>
                  <a:pt x="141592" y="77038"/>
                </a:lnTo>
                <a:lnTo>
                  <a:pt x="208368" y="143205"/>
                </a:lnTo>
                <a:lnTo>
                  <a:pt x="70802" y="143205"/>
                </a:lnTo>
                <a:lnTo>
                  <a:pt x="67856" y="146164"/>
                </a:lnTo>
                <a:lnTo>
                  <a:pt x="67856" y="153085"/>
                </a:lnTo>
                <a:lnTo>
                  <a:pt x="70802" y="156044"/>
                </a:lnTo>
                <a:lnTo>
                  <a:pt x="207479" y="156044"/>
                </a:lnTo>
                <a:lnTo>
                  <a:pt x="141592" y="222211"/>
                </a:lnTo>
                <a:lnTo>
                  <a:pt x="141592" y="226161"/>
                </a:lnTo>
                <a:lnTo>
                  <a:pt x="145529" y="230111"/>
                </a:lnTo>
                <a:lnTo>
                  <a:pt x="147497" y="231101"/>
                </a:lnTo>
                <a:lnTo>
                  <a:pt x="149466" y="231101"/>
                </a:lnTo>
                <a:lnTo>
                  <a:pt x="150444" y="231101"/>
                </a:lnTo>
                <a:lnTo>
                  <a:pt x="152412" y="230111"/>
                </a:lnTo>
                <a:lnTo>
                  <a:pt x="226148" y="156044"/>
                </a:lnTo>
                <a:lnTo>
                  <a:pt x="227152" y="156044"/>
                </a:lnTo>
                <a:lnTo>
                  <a:pt x="230085" y="153085"/>
                </a:lnTo>
                <a:lnTo>
                  <a:pt x="230085" y="152095"/>
                </a:lnTo>
                <a:lnTo>
                  <a:pt x="230085" y="147142"/>
                </a:lnTo>
                <a:lnTo>
                  <a:pt x="230085" y="146164"/>
                </a:lnTo>
                <a:close/>
              </a:path>
              <a:path w="298450" h="299719">
                <a:moveTo>
                  <a:pt x="297942" y="149136"/>
                </a:moveTo>
                <a:lnTo>
                  <a:pt x="290334" y="102146"/>
                </a:lnTo>
                <a:lnTo>
                  <a:pt x="284187" y="90258"/>
                </a:lnTo>
                <a:lnTo>
                  <a:pt x="284187" y="149136"/>
                </a:lnTo>
                <a:lnTo>
                  <a:pt x="277342" y="192125"/>
                </a:lnTo>
                <a:lnTo>
                  <a:pt x="258279" y="229527"/>
                </a:lnTo>
                <a:lnTo>
                  <a:pt x="229171" y="259054"/>
                </a:lnTo>
                <a:lnTo>
                  <a:pt x="192176" y="278447"/>
                </a:lnTo>
                <a:lnTo>
                  <a:pt x="149466" y="285419"/>
                </a:lnTo>
                <a:lnTo>
                  <a:pt x="106654" y="278447"/>
                </a:lnTo>
                <a:lnTo>
                  <a:pt x="69418" y="259054"/>
                </a:lnTo>
                <a:lnTo>
                  <a:pt x="40005" y="229527"/>
                </a:lnTo>
                <a:lnTo>
                  <a:pt x="20701" y="192125"/>
                </a:lnTo>
                <a:lnTo>
                  <a:pt x="13766" y="149136"/>
                </a:lnTo>
                <a:lnTo>
                  <a:pt x="20701" y="106235"/>
                </a:lnTo>
                <a:lnTo>
                  <a:pt x="40005" y="69075"/>
                </a:lnTo>
                <a:lnTo>
                  <a:pt x="69418" y="39839"/>
                </a:lnTo>
                <a:lnTo>
                  <a:pt x="106654" y="20688"/>
                </a:lnTo>
                <a:lnTo>
                  <a:pt x="149466" y="13830"/>
                </a:lnTo>
                <a:lnTo>
                  <a:pt x="192176" y="20688"/>
                </a:lnTo>
                <a:lnTo>
                  <a:pt x="229171" y="39839"/>
                </a:lnTo>
                <a:lnTo>
                  <a:pt x="258279" y="69075"/>
                </a:lnTo>
                <a:lnTo>
                  <a:pt x="277342" y="106235"/>
                </a:lnTo>
                <a:lnTo>
                  <a:pt x="284187" y="149136"/>
                </a:lnTo>
                <a:lnTo>
                  <a:pt x="284187" y="90258"/>
                </a:lnTo>
                <a:lnTo>
                  <a:pt x="269189" y="61226"/>
                </a:lnTo>
                <a:lnTo>
                  <a:pt x="236994" y="28879"/>
                </a:lnTo>
                <a:lnTo>
                  <a:pt x="208114" y="13830"/>
                </a:lnTo>
                <a:lnTo>
                  <a:pt x="196253" y="7645"/>
                </a:lnTo>
                <a:lnTo>
                  <a:pt x="149466" y="0"/>
                </a:lnTo>
                <a:lnTo>
                  <a:pt x="102209" y="7645"/>
                </a:lnTo>
                <a:lnTo>
                  <a:pt x="61175" y="28879"/>
                </a:lnTo>
                <a:lnTo>
                  <a:pt x="28829" y="61226"/>
                </a:lnTo>
                <a:lnTo>
                  <a:pt x="7620" y="102146"/>
                </a:lnTo>
                <a:lnTo>
                  <a:pt x="0" y="149136"/>
                </a:lnTo>
                <a:lnTo>
                  <a:pt x="7620" y="196596"/>
                </a:lnTo>
                <a:lnTo>
                  <a:pt x="28829" y="237807"/>
                </a:lnTo>
                <a:lnTo>
                  <a:pt x="61175" y="270294"/>
                </a:lnTo>
                <a:lnTo>
                  <a:pt x="102209" y="291592"/>
                </a:lnTo>
                <a:lnTo>
                  <a:pt x="149466" y="299250"/>
                </a:lnTo>
                <a:lnTo>
                  <a:pt x="196253" y="291592"/>
                </a:lnTo>
                <a:lnTo>
                  <a:pt x="208064" y="285419"/>
                </a:lnTo>
                <a:lnTo>
                  <a:pt x="236994" y="270294"/>
                </a:lnTo>
                <a:lnTo>
                  <a:pt x="269189" y="237807"/>
                </a:lnTo>
                <a:lnTo>
                  <a:pt x="290334" y="196596"/>
                </a:lnTo>
                <a:lnTo>
                  <a:pt x="297942" y="149136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382" y="3710513"/>
            <a:ext cx="298450" cy="299720"/>
          </a:xfrm>
          <a:custGeom>
            <a:avLst/>
            <a:gdLst/>
            <a:ahLst/>
            <a:cxnLst/>
            <a:rect l="l" t="t" r="r" b="b"/>
            <a:pathLst>
              <a:path w="298450" h="299719">
                <a:moveTo>
                  <a:pt x="230085" y="146164"/>
                </a:moveTo>
                <a:lnTo>
                  <a:pt x="227152" y="143205"/>
                </a:lnTo>
                <a:lnTo>
                  <a:pt x="226161" y="143205"/>
                </a:lnTo>
                <a:lnTo>
                  <a:pt x="151434" y="68148"/>
                </a:lnTo>
                <a:lnTo>
                  <a:pt x="146507" y="68148"/>
                </a:lnTo>
                <a:lnTo>
                  <a:pt x="141592" y="73088"/>
                </a:lnTo>
                <a:lnTo>
                  <a:pt x="141592" y="77038"/>
                </a:lnTo>
                <a:lnTo>
                  <a:pt x="208368" y="143205"/>
                </a:lnTo>
                <a:lnTo>
                  <a:pt x="70802" y="143205"/>
                </a:lnTo>
                <a:lnTo>
                  <a:pt x="67856" y="146164"/>
                </a:lnTo>
                <a:lnTo>
                  <a:pt x="67856" y="153085"/>
                </a:lnTo>
                <a:lnTo>
                  <a:pt x="70802" y="156044"/>
                </a:lnTo>
                <a:lnTo>
                  <a:pt x="207479" y="156044"/>
                </a:lnTo>
                <a:lnTo>
                  <a:pt x="141592" y="222211"/>
                </a:lnTo>
                <a:lnTo>
                  <a:pt x="141592" y="226161"/>
                </a:lnTo>
                <a:lnTo>
                  <a:pt x="145529" y="230111"/>
                </a:lnTo>
                <a:lnTo>
                  <a:pt x="147497" y="231101"/>
                </a:lnTo>
                <a:lnTo>
                  <a:pt x="149466" y="231101"/>
                </a:lnTo>
                <a:lnTo>
                  <a:pt x="150444" y="231101"/>
                </a:lnTo>
                <a:lnTo>
                  <a:pt x="152412" y="230111"/>
                </a:lnTo>
                <a:lnTo>
                  <a:pt x="226148" y="156044"/>
                </a:lnTo>
                <a:lnTo>
                  <a:pt x="227152" y="156044"/>
                </a:lnTo>
                <a:lnTo>
                  <a:pt x="230085" y="153085"/>
                </a:lnTo>
                <a:lnTo>
                  <a:pt x="230085" y="152095"/>
                </a:lnTo>
                <a:lnTo>
                  <a:pt x="230085" y="147142"/>
                </a:lnTo>
                <a:lnTo>
                  <a:pt x="230085" y="146164"/>
                </a:lnTo>
                <a:close/>
              </a:path>
              <a:path w="298450" h="299719">
                <a:moveTo>
                  <a:pt x="297942" y="149136"/>
                </a:moveTo>
                <a:lnTo>
                  <a:pt x="290334" y="102146"/>
                </a:lnTo>
                <a:lnTo>
                  <a:pt x="284187" y="90258"/>
                </a:lnTo>
                <a:lnTo>
                  <a:pt x="284187" y="149136"/>
                </a:lnTo>
                <a:lnTo>
                  <a:pt x="277342" y="192125"/>
                </a:lnTo>
                <a:lnTo>
                  <a:pt x="258279" y="229527"/>
                </a:lnTo>
                <a:lnTo>
                  <a:pt x="229171" y="259054"/>
                </a:lnTo>
                <a:lnTo>
                  <a:pt x="192176" y="278447"/>
                </a:lnTo>
                <a:lnTo>
                  <a:pt x="149466" y="285419"/>
                </a:lnTo>
                <a:lnTo>
                  <a:pt x="106654" y="278447"/>
                </a:lnTo>
                <a:lnTo>
                  <a:pt x="69418" y="259054"/>
                </a:lnTo>
                <a:lnTo>
                  <a:pt x="40005" y="229527"/>
                </a:lnTo>
                <a:lnTo>
                  <a:pt x="20701" y="192125"/>
                </a:lnTo>
                <a:lnTo>
                  <a:pt x="13766" y="149136"/>
                </a:lnTo>
                <a:lnTo>
                  <a:pt x="20701" y="106235"/>
                </a:lnTo>
                <a:lnTo>
                  <a:pt x="40005" y="69075"/>
                </a:lnTo>
                <a:lnTo>
                  <a:pt x="69418" y="39839"/>
                </a:lnTo>
                <a:lnTo>
                  <a:pt x="106654" y="20688"/>
                </a:lnTo>
                <a:lnTo>
                  <a:pt x="149466" y="13830"/>
                </a:lnTo>
                <a:lnTo>
                  <a:pt x="192176" y="20688"/>
                </a:lnTo>
                <a:lnTo>
                  <a:pt x="229171" y="39839"/>
                </a:lnTo>
                <a:lnTo>
                  <a:pt x="258279" y="69075"/>
                </a:lnTo>
                <a:lnTo>
                  <a:pt x="277342" y="106235"/>
                </a:lnTo>
                <a:lnTo>
                  <a:pt x="284187" y="149136"/>
                </a:lnTo>
                <a:lnTo>
                  <a:pt x="284187" y="90258"/>
                </a:lnTo>
                <a:lnTo>
                  <a:pt x="269189" y="61226"/>
                </a:lnTo>
                <a:lnTo>
                  <a:pt x="236994" y="28879"/>
                </a:lnTo>
                <a:lnTo>
                  <a:pt x="208114" y="13830"/>
                </a:lnTo>
                <a:lnTo>
                  <a:pt x="196253" y="7645"/>
                </a:lnTo>
                <a:lnTo>
                  <a:pt x="149466" y="0"/>
                </a:lnTo>
                <a:lnTo>
                  <a:pt x="102209" y="7645"/>
                </a:lnTo>
                <a:lnTo>
                  <a:pt x="61175" y="28879"/>
                </a:lnTo>
                <a:lnTo>
                  <a:pt x="28829" y="61226"/>
                </a:lnTo>
                <a:lnTo>
                  <a:pt x="7620" y="102146"/>
                </a:lnTo>
                <a:lnTo>
                  <a:pt x="0" y="149136"/>
                </a:lnTo>
                <a:lnTo>
                  <a:pt x="7620" y="196596"/>
                </a:lnTo>
                <a:lnTo>
                  <a:pt x="28829" y="237807"/>
                </a:lnTo>
                <a:lnTo>
                  <a:pt x="61175" y="270294"/>
                </a:lnTo>
                <a:lnTo>
                  <a:pt x="102209" y="291592"/>
                </a:lnTo>
                <a:lnTo>
                  <a:pt x="149466" y="299250"/>
                </a:lnTo>
                <a:lnTo>
                  <a:pt x="196253" y="291592"/>
                </a:lnTo>
                <a:lnTo>
                  <a:pt x="208064" y="285419"/>
                </a:lnTo>
                <a:lnTo>
                  <a:pt x="236994" y="270294"/>
                </a:lnTo>
                <a:lnTo>
                  <a:pt x="269189" y="237807"/>
                </a:lnTo>
                <a:lnTo>
                  <a:pt x="290334" y="196596"/>
                </a:lnTo>
                <a:lnTo>
                  <a:pt x="297942" y="149136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378929" y="1948668"/>
            <a:ext cx="2163445" cy="2163445"/>
            <a:chOff x="6553603" y="2389691"/>
            <a:chExt cx="2163445" cy="2163445"/>
          </a:xfrm>
        </p:grpSpPr>
        <p:sp>
          <p:nvSpPr>
            <p:cNvPr id="10" name="object 10"/>
            <p:cNvSpPr/>
            <p:nvPr/>
          </p:nvSpPr>
          <p:spPr>
            <a:xfrm>
              <a:off x="6553603" y="2389691"/>
              <a:ext cx="2163445" cy="2163445"/>
            </a:xfrm>
            <a:custGeom>
              <a:avLst/>
              <a:gdLst/>
              <a:ahLst/>
              <a:cxnLst/>
              <a:rect l="l" t="t" r="r" b="b"/>
              <a:pathLst>
                <a:path w="2163445" h="2163445">
                  <a:moveTo>
                    <a:pt x="1081539" y="0"/>
                  </a:moveTo>
                  <a:lnTo>
                    <a:pt x="1029303" y="1088"/>
                  </a:lnTo>
                  <a:lnTo>
                    <a:pt x="977962" y="4357"/>
                  </a:lnTo>
                  <a:lnTo>
                    <a:pt x="927516" y="9807"/>
                  </a:lnTo>
                  <a:lnTo>
                    <a:pt x="877969" y="17442"/>
                  </a:lnTo>
                  <a:lnTo>
                    <a:pt x="829322" y="27263"/>
                  </a:lnTo>
                  <a:lnTo>
                    <a:pt x="781578" y="39274"/>
                  </a:lnTo>
                  <a:lnTo>
                    <a:pt x="734739" y="53477"/>
                  </a:lnTo>
                  <a:lnTo>
                    <a:pt x="688807" y="69875"/>
                  </a:lnTo>
                  <a:lnTo>
                    <a:pt x="643785" y="88469"/>
                  </a:lnTo>
                  <a:lnTo>
                    <a:pt x="599676" y="109262"/>
                  </a:lnTo>
                  <a:lnTo>
                    <a:pt x="556480" y="132257"/>
                  </a:lnTo>
                  <a:lnTo>
                    <a:pt x="514201" y="157457"/>
                  </a:lnTo>
                  <a:lnTo>
                    <a:pt x="472841" y="184863"/>
                  </a:lnTo>
                  <a:lnTo>
                    <a:pt x="432402" y="214479"/>
                  </a:lnTo>
                  <a:lnTo>
                    <a:pt x="392886" y="246306"/>
                  </a:lnTo>
                  <a:lnTo>
                    <a:pt x="354296" y="280348"/>
                  </a:lnTo>
                  <a:lnTo>
                    <a:pt x="316634" y="316606"/>
                  </a:lnTo>
                  <a:lnTo>
                    <a:pt x="280528" y="354249"/>
                  </a:lnTo>
                  <a:lnTo>
                    <a:pt x="246602" y="392804"/>
                  </a:lnTo>
                  <a:lnTo>
                    <a:pt x="214856" y="432272"/>
                  </a:lnTo>
                  <a:lnTo>
                    <a:pt x="185291" y="472655"/>
                  </a:lnTo>
                  <a:lnTo>
                    <a:pt x="157909" y="513952"/>
                  </a:lnTo>
                  <a:lnTo>
                    <a:pt x="132711" y="556167"/>
                  </a:lnTo>
                  <a:lnTo>
                    <a:pt x="109698" y="599300"/>
                  </a:lnTo>
                  <a:lnTo>
                    <a:pt x="88871" y="643352"/>
                  </a:lnTo>
                  <a:lnTo>
                    <a:pt x="70231" y="688325"/>
                  </a:lnTo>
                  <a:lnTo>
                    <a:pt x="53780" y="734219"/>
                  </a:lnTo>
                  <a:lnTo>
                    <a:pt x="39519" y="781037"/>
                  </a:lnTo>
                  <a:lnTo>
                    <a:pt x="27448" y="828780"/>
                  </a:lnTo>
                  <a:lnTo>
                    <a:pt x="17570" y="877448"/>
                  </a:lnTo>
                  <a:lnTo>
                    <a:pt x="9885" y="927044"/>
                  </a:lnTo>
                  <a:lnTo>
                    <a:pt x="4394" y="977567"/>
                  </a:lnTo>
                  <a:lnTo>
                    <a:pt x="1098" y="1029021"/>
                  </a:lnTo>
                  <a:lnTo>
                    <a:pt x="0" y="1081406"/>
                  </a:lnTo>
                  <a:lnTo>
                    <a:pt x="1098" y="1133625"/>
                  </a:lnTo>
                  <a:lnTo>
                    <a:pt x="4394" y="1184932"/>
                  </a:lnTo>
                  <a:lnTo>
                    <a:pt x="9885" y="1235324"/>
                  </a:lnTo>
                  <a:lnTo>
                    <a:pt x="17570" y="1284798"/>
                  </a:lnTo>
                  <a:lnTo>
                    <a:pt x="27449" y="1333351"/>
                  </a:lnTo>
                  <a:lnTo>
                    <a:pt x="39519" y="1380983"/>
                  </a:lnTo>
                  <a:lnTo>
                    <a:pt x="53781" y="1427690"/>
                  </a:lnTo>
                  <a:lnTo>
                    <a:pt x="70232" y="1473469"/>
                  </a:lnTo>
                  <a:lnTo>
                    <a:pt x="88871" y="1518320"/>
                  </a:lnTo>
                  <a:lnTo>
                    <a:pt x="109698" y="1562238"/>
                  </a:lnTo>
                  <a:lnTo>
                    <a:pt x="132711" y="1605223"/>
                  </a:lnTo>
                  <a:lnTo>
                    <a:pt x="157909" y="1647271"/>
                  </a:lnTo>
                  <a:lnTo>
                    <a:pt x="185291" y="1688381"/>
                  </a:lnTo>
                  <a:lnTo>
                    <a:pt x="214856" y="1728549"/>
                  </a:lnTo>
                  <a:lnTo>
                    <a:pt x="246602" y="1767774"/>
                  </a:lnTo>
                  <a:lnTo>
                    <a:pt x="280528" y="1806053"/>
                  </a:lnTo>
                  <a:lnTo>
                    <a:pt x="316634" y="1843384"/>
                  </a:lnTo>
                  <a:lnTo>
                    <a:pt x="354296" y="1879814"/>
                  </a:lnTo>
                  <a:lnTo>
                    <a:pt x="392886" y="1914045"/>
                  </a:lnTo>
                  <a:lnTo>
                    <a:pt x="432402" y="1946076"/>
                  </a:lnTo>
                  <a:lnTo>
                    <a:pt x="472841" y="1975906"/>
                  </a:lnTo>
                  <a:lnTo>
                    <a:pt x="514201" y="2003534"/>
                  </a:lnTo>
                  <a:lnTo>
                    <a:pt x="556481" y="2028958"/>
                  </a:lnTo>
                  <a:lnTo>
                    <a:pt x="599676" y="2052178"/>
                  </a:lnTo>
                  <a:lnTo>
                    <a:pt x="643786" y="2073191"/>
                  </a:lnTo>
                  <a:lnTo>
                    <a:pt x="688808" y="2091998"/>
                  </a:lnTo>
                  <a:lnTo>
                    <a:pt x="734739" y="2108596"/>
                  </a:lnTo>
                  <a:lnTo>
                    <a:pt x="781578" y="2122986"/>
                  </a:lnTo>
                  <a:lnTo>
                    <a:pt x="829322" y="2135164"/>
                  </a:lnTo>
                  <a:lnTo>
                    <a:pt x="877969" y="2145131"/>
                  </a:lnTo>
                  <a:lnTo>
                    <a:pt x="927517" y="2152885"/>
                  </a:lnTo>
                  <a:lnTo>
                    <a:pt x="977962" y="2158425"/>
                  </a:lnTo>
                  <a:lnTo>
                    <a:pt x="1029304" y="2161750"/>
                  </a:lnTo>
                  <a:lnTo>
                    <a:pt x="1081540" y="2162859"/>
                  </a:lnTo>
                  <a:lnTo>
                    <a:pt x="1133609" y="2161750"/>
                  </a:lnTo>
                  <a:lnTo>
                    <a:pt x="1184784" y="2158425"/>
                  </a:lnTo>
                  <a:lnTo>
                    <a:pt x="1235065" y="2152885"/>
                  </a:lnTo>
                  <a:lnTo>
                    <a:pt x="1284451" y="2145131"/>
                  </a:lnTo>
                  <a:lnTo>
                    <a:pt x="1332939" y="2135164"/>
                  </a:lnTo>
                  <a:lnTo>
                    <a:pt x="1380530" y="2122986"/>
                  </a:lnTo>
                  <a:lnTo>
                    <a:pt x="1427222" y="2108596"/>
                  </a:lnTo>
                  <a:lnTo>
                    <a:pt x="1473014" y="2091998"/>
                  </a:lnTo>
                  <a:lnTo>
                    <a:pt x="1517906" y="2073191"/>
                  </a:lnTo>
                  <a:lnTo>
                    <a:pt x="1561895" y="2052178"/>
                  </a:lnTo>
                  <a:lnTo>
                    <a:pt x="1604981" y="2028958"/>
                  </a:lnTo>
                  <a:lnTo>
                    <a:pt x="1647163" y="2003534"/>
                  </a:lnTo>
                  <a:lnTo>
                    <a:pt x="1688440" y="1975906"/>
                  </a:lnTo>
                  <a:lnTo>
                    <a:pt x="1728811" y="1946076"/>
                  </a:lnTo>
                  <a:lnTo>
                    <a:pt x="1768274" y="1914045"/>
                  </a:lnTo>
                  <a:lnTo>
                    <a:pt x="1806829" y="1879814"/>
                  </a:lnTo>
                  <a:lnTo>
                    <a:pt x="1844475" y="1843384"/>
                  </a:lnTo>
                  <a:lnTo>
                    <a:pt x="1880914" y="1806053"/>
                  </a:lnTo>
                  <a:lnTo>
                    <a:pt x="1915132" y="1767774"/>
                  </a:lnTo>
                  <a:lnTo>
                    <a:pt x="1947132" y="1728549"/>
                  </a:lnTo>
                  <a:lnTo>
                    <a:pt x="1976914" y="1688381"/>
                  </a:lnTo>
                  <a:lnTo>
                    <a:pt x="2004480" y="1647271"/>
                  </a:lnTo>
                  <a:lnTo>
                    <a:pt x="2029832" y="1605223"/>
                  </a:lnTo>
                  <a:lnTo>
                    <a:pt x="2052972" y="1562238"/>
                  </a:lnTo>
                  <a:lnTo>
                    <a:pt x="2073900" y="1518320"/>
                  </a:lnTo>
                  <a:lnTo>
                    <a:pt x="2092619" y="1473469"/>
                  </a:lnTo>
                  <a:lnTo>
                    <a:pt x="2109130" y="1427690"/>
                  </a:lnTo>
                  <a:lnTo>
                    <a:pt x="2123434" y="1380983"/>
                  </a:lnTo>
                  <a:lnTo>
                    <a:pt x="2135533" y="1333351"/>
                  </a:lnTo>
                  <a:lnTo>
                    <a:pt x="2145429" y="1284798"/>
                  </a:lnTo>
                  <a:lnTo>
                    <a:pt x="2153123" y="1235324"/>
                  </a:lnTo>
                  <a:lnTo>
                    <a:pt x="2158617" y="1184932"/>
                  </a:lnTo>
                  <a:lnTo>
                    <a:pt x="2161912" y="1133625"/>
                  </a:lnTo>
                  <a:lnTo>
                    <a:pt x="2163010" y="1081406"/>
                  </a:lnTo>
                  <a:lnTo>
                    <a:pt x="2161912" y="1029021"/>
                  </a:lnTo>
                  <a:lnTo>
                    <a:pt x="2158617" y="977567"/>
                  </a:lnTo>
                  <a:lnTo>
                    <a:pt x="2153123" y="927044"/>
                  </a:lnTo>
                  <a:lnTo>
                    <a:pt x="2145429" y="877448"/>
                  </a:lnTo>
                  <a:lnTo>
                    <a:pt x="2135533" y="828780"/>
                  </a:lnTo>
                  <a:lnTo>
                    <a:pt x="2123434" y="781037"/>
                  </a:lnTo>
                  <a:lnTo>
                    <a:pt x="2109129" y="734219"/>
                  </a:lnTo>
                  <a:lnTo>
                    <a:pt x="2092619" y="688325"/>
                  </a:lnTo>
                  <a:lnTo>
                    <a:pt x="2073900" y="643352"/>
                  </a:lnTo>
                  <a:lnTo>
                    <a:pt x="2052971" y="599300"/>
                  </a:lnTo>
                  <a:lnTo>
                    <a:pt x="2029832" y="556167"/>
                  </a:lnTo>
                  <a:lnTo>
                    <a:pt x="2004480" y="513952"/>
                  </a:lnTo>
                  <a:lnTo>
                    <a:pt x="1976913" y="472655"/>
                  </a:lnTo>
                  <a:lnTo>
                    <a:pt x="1947131" y="432272"/>
                  </a:lnTo>
                  <a:lnTo>
                    <a:pt x="1915132" y="392804"/>
                  </a:lnTo>
                  <a:lnTo>
                    <a:pt x="1880913" y="354249"/>
                  </a:lnTo>
                  <a:lnTo>
                    <a:pt x="1844474" y="316606"/>
                  </a:lnTo>
                  <a:lnTo>
                    <a:pt x="1806829" y="280348"/>
                  </a:lnTo>
                  <a:lnTo>
                    <a:pt x="1768274" y="246306"/>
                  </a:lnTo>
                  <a:lnTo>
                    <a:pt x="1728810" y="214479"/>
                  </a:lnTo>
                  <a:lnTo>
                    <a:pt x="1688439" y="184863"/>
                  </a:lnTo>
                  <a:lnTo>
                    <a:pt x="1647162" y="157457"/>
                  </a:lnTo>
                  <a:lnTo>
                    <a:pt x="1604980" y="132257"/>
                  </a:lnTo>
                  <a:lnTo>
                    <a:pt x="1561894" y="109262"/>
                  </a:lnTo>
                  <a:lnTo>
                    <a:pt x="1517905" y="88469"/>
                  </a:lnTo>
                  <a:lnTo>
                    <a:pt x="1473014" y="69875"/>
                  </a:lnTo>
                  <a:lnTo>
                    <a:pt x="1427222" y="53477"/>
                  </a:lnTo>
                  <a:lnTo>
                    <a:pt x="1380530" y="39274"/>
                  </a:lnTo>
                  <a:lnTo>
                    <a:pt x="1332939" y="27263"/>
                  </a:lnTo>
                  <a:lnTo>
                    <a:pt x="1284450" y="17442"/>
                  </a:lnTo>
                  <a:lnTo>
                    <a:pt x="1235065" y="9807"/>
                  </a:lnTo>
                  <a:lnTo>
                    <a:pt x="1184784" y="4357"/>
                  </a:lnTo>
                  <a:lnTo>
                    <a:pt x="1133608" y="1088"/>
                  </a:lnTo>
                  <a:lnTo>
                    <a:pt x="1081539" y="0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0957" y="2819798"/>
              <a:ext cx="1183640" cy="1097280"/>
            </a:xfrm>
            <a:custGeom>
              <a:avLst/>
              <a:gdLst/>
              <a:ahLst/>
              <a:cxnLst/>
              <a:rect l="l" t="t" r="r" b="b"/>
              <a:pathLst>
                <a:path w="1183640" h="1097279">
                  <a:moveTo>
                    <a:pt x="591312" y="280382"/>
                  </a:moveTo>
                  <a:lnTo>
                    <a:pt x="832667" y="280382"/>
                  </a:lnTo>
                  <a:lnTo>
                    <a:pt x="832667" y="480591"/>
                  </a:lnTo>
                  <a:lnTo>
                    <a:pt x="1183616" y="480591"/>
                  </a:lnTo>
                  <a:lnTo>
                    <a:pt x="1183616" y="1096658"/>
                  </a:lnTo>
                  <a:lnTo>
                    <a:pt x="0" y="1096658"/>
                  </a:lnTo>
                  <a:lnTo>
                    <a:pt x="0" y="480591"/>
                  </a:lnTo>
                  <a:lnTo>
                    <a:pt x="348114" y="480591"/>
                  </a:lnTo>
                  <a:lnTo>
                    <a:pt x="348114" y="280382"/>
                  </a:lnTo>
                  <a:lnTo>
                    <a:pt x="591312" y="280382"/>
                  </a:lnTo>
                  <a:lnTo>
                    <a:pt x="591312" y="0"/>
                  </a:lnTo>
                  <a:lnTo>
                    <a:pt x="832667" y="0"/>
                  </a:lnTo>
                  <a:lnTo>
                    <a:pt x="832667" y="129642"/>
                  </a:lnTo>
                  <a:lnTo>
                    <a:pt x="591312" y="129642"/>
                  </a:lnTo>
                  <a:lnTo>
                    <a:pt x="591312" y="280382"/>
                  </a:lnTo>
                  <a:close/>
                </a:path>
                <a:path w="1183640" h="1097279">
                  <a:moveTo>
                    <a:pt x="348114" y="1096658"/>
                  </a:moveTo>
                  <a:lnTo>
                    <a:pt x="348114" y="480591"/>
                  </a:lnTo>
                  <a:lnTo>
                    <a:pt x="348114" y="1096658"/>
                  </a:lnTo>
                  <a:close/>
                </a:path>
                <a:path w="1183640" h="1097279">
                  <a:moveTo>
                    <a:pt x="832667" y="480591"/>
                  </a:moveTo>
                  <a:lnTo>
                    <a:pt x="832667" y="1096658"/>
                  </a:lnTo>
                  <a:lnTo>
                    <a:pt x="832667" y="480591"/>
                  </a:lnTo>
                  <a:close/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3347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Описание задачи:</a:t>
            </a:r>
            <a:endParaRPr spc="-57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2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907B53E-4459-4288-A495-25D3E605AEE2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">
            <a:extLst>
              <a:ext uri="{FF2B5EF4-FFF2-40B4-BE49-F238E27FC236}">
                <a16:creationId xmlns:a16="http://schemas.microsoft.com/office/drawing/2014/main" id="{6231D9A1-DD54-4F79-AD2A-A27EEC320AEC}"/>
              </a:ext>
            </a:extLst>
          </p:cNvPr>
          <p:cNvSpPr/>
          <p:nvPr/>
        </p:nvSpPr>
        <p:spPr>
          <a:xfrm>
            <a:off x="3544" y="-506"/>
            <a:ext cx="9140456" cy="909572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9144000" y="0"/>
                </a:moveTo>
                <a:lnTo>
                  <a:pt x="0" y="0"/>
                </a:lnTo>
                <a:lnTo>
                  <a:pt x="0" y="4256532"/>
                </a:lnTo>
                <a:lnTo>
                  <a:pt x="9144000" y="4256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13181" y="1878478"/>
            <a:ext cx="1905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240" dirty="0">
                <a:latin typeface="Trebuchet MS"/>
                <a:cs typeface="Trebuchet MS"/>
              </a:rPr>
              <a:t>Мат Модель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3262" y="2978656"/>
            <a:ext cx="15690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Trebuchet MS"/>
                <a:cs typeface="Trebuchet MS"/>
              </a:rPr>
              <a:t>Deep Learning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94796" y="1916940"/>
            <a:ext cx="1525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155" dirty="0">
                <a:latin typeface="Trebuchet MS"/>
                <a:cs typeface="Trebuchet MS"/>
              </a:rPr>
              <a:t>Метрика 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3604" y="2986368"/>
            <a:ext cx="1196592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600" dirty="0">
                <a:latin typeface="Trebuchet MS"/>
              </a:rPr>
              <a:t>F1 score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4744" y="3570268"/>
            <a:ext cx="12338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Trebuchet MS"/>
                <a:cs typeface="Trebuchet MS"/>
              </a:rPr>
              <a:t>GMC-AUC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3341" y="1969327"/>
            <a:ext cx="1728470" cy="33893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lang="ru-RU" sz="2800" b="1" spc="-240" dirty="0" err="1">
                <a:latin typeface="Trebuchet MS"/>
              </a:rPr>
              <a:t>Датасет</a:t>
            </a:r>
            <a:endParaRPr sz="2800" b="1" spc="-240" dirty="0">
              <a:latin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010" y="2978656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dirty="0"/>
              <a:t>Тинькофф Пульс</a:t>
            </a:r>
            <a:endParaRPr dirty="0"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72" y="3058928"/>
            <a:ext cx="103632" cy="10363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3441" y="3042630"/>
            <a:ext cx="105156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3188" y="3363948"/>
            <a:ext cx="105156" cy="10515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5338" y="3042335"/>
            <a:ext cx="105156" cy="105156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42440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285" dirty="0"/>
              <a:t>Технический обзор задачи</a:t>
            </a:r>
            <a:endParaRPr spc="-24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3</a:t>
            </a:fld>
            <a:endParaRPr spc="-15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9358AB8-218A-43D8-91F5-3C4CBBBD4956}"/>
              </a:ext>
            </a:extLst>
          </p:cNvPr>
          <p:cNvSpPr/>
          <p:nvPr/>
        </p:nvSpPr>
        <p:spPr>
          <a:xfrm>
            <a:off x="3908413" y="3256325"/>
            <a:ext cx="1263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Trebuchet MS"/>
              </a:rPr>
              <a:t>AUC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FFF5531-73AE-4F9D-AF44-834720BF679E}"/>
              </a:ext>
            </a:extLst>
          </p:cNvPr>
          <p:cNvSpPr/>
          <p:nvPr/>
        </p:nvSpPr>
        <p:spPr>
          <a:xfrm>
            <a:off x="6129149" y="275499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404040"/>
                </a:solidFill>
                <a:effectLst/>
                <a:latin typeface="Lato"/>
              </a:rPr>
              <a:t> </a:t>
            </a:r>
            <a:endParaRPr lang="ru-RU" sz="2400" dirty="0"/>
          </a:p>
        </p:txBody>
      </p:sp>
      <p:pic>
        <p:nvPicPr>
          <p:cNvPr id="41" name="object 30">
            <a:extLst>
              <a:ext uri="{FF2B5EF4-FFF2-40B4-BE49-F238E27FC236}">
                <a16:creationId xmlns:a16="http://schemas.microsoft.com/office/drawing/2014/main" id="{0B4BF490-98C7-4F36-8925-7640371245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3188" y="3686791"/>
            <a:ext cx="105156" cy="105156"/>
          </a:xfrm>
          <a:prstGeom prst="rect">
            <a:avLst/>
          </a:prstGeom>
        </p:spPr>
      </p:pic>
      <p:sp>
        <p:nvSpPr>
          <p:cNvPr id="44" name="object 20">
            <a:extLst>
              <a:ext uri="{FF2B5EF4-FFF2-40B4-BE49-F238E27FC236}">
                <a16:creationId xmlns:a16="http://schemas.microsoft.com/office/drawing/2014/main" id="{F1900249-23D5-4FA5-8AA5-82FECF722FDF}"/>
              </a:ext>
            </a:extLst>
          </p:cNvPr>
          <p:cNvSpPr txBox="1"/>
          <p:nvPr/>
        </p:nvSpPr>
        <p:spPr>
          <a:xfrm>
            <a:off x="6433262" y="3282071"/>
            <a:ext cx="15690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Trebuchet MS"/>
                <a:cs typeface="Trebuchet MS"/>
              </a:rPr>
              <a:t>Classic ML</a:t>
            </a:r>
          </a:p>
        </p:txBody>
      </p:sp>
      <p:pic>
        <p:nvPicPr>
          <p:cNvPr id="45" name="object 32">
            <a:extLst>
              <a:ext uri="{FF2B5EF4-FFF2-40B4-BE49-F238E27FC236}">
                <a16:creationId xmlns:a16="http://schemas.microsoft.com/office/drawing/2014/main" id="{32F2FFBF-FF42-4ED6-BBC5-7BB03C8120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5338" y="3345750"/>
            <a:ext cx="105156" cy="105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5FBAE-3ABA-495B-AD26-C87641EF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83" y="239013"/>
            <a:ext cx="8219033" cy="430887"/>
          </a:xfrm>
        </p:spPr>
        <p:txBody>
          <a:bodyPr/>
          <a:lstStyle/>
          <a:p>
            <a:r>
              <a:rPr lang="ru-RU" dirty="0"/>
              <a:t>Решение задачи</a:t>
            </a:r>
            <a:r>
              <a:rPr lang="en-US" dirty="0"/>
              <a:t>: </a:t>
            </a:r>
            <a:r>
              <a:rPr lang="ru-RU" dirty="0"/>
              <a:t>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5147FA-13B2-45DF-9D8C-EE21034A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48768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ru-RU" dirty="0"/>
              <a:t>Чистка</a:t>
            </a:r>
            <a:r>
              <a:rPr lang="en-US" dirty="0"/>
              <a:t>”</a:t>
            </a:r>
            <a:r>
              <a:rPr lang="ru-RU" dirty="0"/>
              <a:t> ненужных данных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стоп-слов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ненужных 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Векторизация данных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F46845-3739-4B81-8C30-1CEE52DF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44840"/>
            <a:ext cx="2667000" cy="2667000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174B0188-041E-43E4-B269-C525CA1435F1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65C126-E1B5-4B38-81D7-970A79D26B8C}"/>
              </a:ext>
            </a:extLst>
          </p:cNvPr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1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5115" y="2041931"/>
            <a:ext cx="256968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CatBoost</a:t>
            </a:r>
            <a:endParaRPr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dirty="0"/>
              <a:t>RNN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Transformers (BERT, </a:t>
            </a:r>
            <a:r>
              <a:rPr lang="en-US" dirty="0" err="1"/>
              <a:t>ELMo</a:t>
            </a:r>
            <a:r>
              <a:rPr lang="en-US" dirty="0"/>
              <a:t>)</a:t>
            </a:r>
            <a:endParaRPr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1145" y="207830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30085" y="145478"/>
                </a:moveTo>
                <a:lnTo>
                  <a:pt x="227152" y="142544"/>
                </a:lnTo>
                <a:lnTo>
                  <a:pt x="226148" y="142544"/>
                </a:lnTo>
                <a:lnTo>
                  <a:pt x="151434" y="67830"/>
                </a:lnTo>
                <a:lnTo>
                  <a:pt x="146507" y="67830"/>
                </a:lnTo>
                <a:lnTo>
                  <a:pt x="141592" y="72745"/>
                </a:lnTo>
                <a:lnTo>
                  <a:pt x="141592" y="76682"/>
                </a:lnTo>
                <a:lnTo>
                  <a:pt x="208381" y="142544"/>
                </a:lnTo>
                <a:lnTo>
                  <a:pt x="70802" y="142544"/>
                </a:lnTo>
                <a:lnTo>
                  <a:pt x="67856" y="145478"/>
                </a:lnTo>
                <a:lnTo>
                  <a:pt x="67856" y="152374"/>
                </a:lnTo>
                <a:lnTo>
                  <a:pt x="70802" y="155321"/>
                </a:lnTo>
                <a:lnTo>
                  <a:pt x="207467" y="155321"/>
                </a:lnTo>
                <a:lnTo>
                  <a:pt x="141592" y="221183"/>
                </a:lnTo>
                <a:lnTo>
                  <a:pt x="141592" y="225107"/>
                </a:lnTo>
                <a:lnTo>
                  <a:pt x="145529" y="229044"/>
                </a:lnTo>
                <a:lnTo>
                  <a:pt x="147497" y="230022"/>
                </a:lnTo>
                <a:lnTo>
                  <a:pt x="149466" y="230022"/>
                </a:lnTo>
                <a:lnTo>
                  <a:pt x="150444" y="230022"/>
                </a:lnTo>
                <a:lnTo>
                  <a:pt x="152412" y="229044"/>
                </a:lnTo>
                <a:lnTo>
                  <a:pt x="226136" y="155321"/>
                </a:lnTo>
                <a:lnTo>
                  <a:pt x="227152" y="155321"/>
                </a:lnTo>
                <a:lnTo>
                  <a:pt x="230085" y="152374"/>
                </a:lnTo>
                <a:lnTo>
                  <a:pt x="230085" y="151384"/>
                </a:lnTo>
                <a:lnTo>
                  <a:pt x="230085" y="146469"/>
                </a:lnTo>
                <a:lnTo>
                  <a:pt x="230085" y="145478"/>
                </a:lnTo>
                <a:close/>
              </a:path>
              <a:path w="298450" h="298450">
                <a:moveTo>
                  <a:pt x="297942" y="148437"/>
                </a:moveTo>
                <a:lnTo>
                  <a:pt x="290334" y="101663"/>
                </a:lnTo>
                <a:lnTo>
                  <a:pt x="284187" y="89827"/>
                </a:lnTo>
                <a:lnTo>
                  <a:pt x="284187" y="148437"/>
                </a:lnTo>
                <a:lnTo>
                  <a:pt x="277342" y="191236"/>
                </a:lnTo>
                <a:lnTo>
                  <a:pt x="258279" y="228460"/>
                </a:lnTo>
                <a:lnTo>
                  <a:pt x="229171" y="257860"/>
                </a:lnTo>
                <a:lnTo>
                  <a:pt x="192176" y="277152"/>
                </a:lnTo>
                <a:lnTo>
                  <a:pt x="149466" y="284099"/>
                </a:lnTo>
                <a:lnTo>
                  <a:pt x="106654" y="277152"/>
                </a:lnTo>
                <a:lnTo>
                  <a:pt x="69418" y="257860"/>
                </a:lnTo>
                <a:lnTo>
                  <a:pt x="40005" y="228460"/>
                </a:lnTo>
                <a:lnTo>
                  <a:pt x="20701" y="191236"/>
                </a:lnTo>
                <a:lnTo>
                  <a:pt x="13766" y="148437"/>
                </a:lnTo>
                <a:lnTo>
                  <a:pt x="20701" y="105740"/>
                </a:lnTo>
                <a:lnTo>
                  <a:pt x="40005" y="68757"/>
                </a:lnTo>
                <a:lnTo>
                  <a:pt x="69418" y="39649"/>
                </a:lnTo>
                <a:lnTo>
                  <a:pt x="106654" y="20586"/>
                </a:lnTo>
                <a:lnTo>
                  <a:pt x="149466" y="13754"/>
                </a:lnTo>
                <a:lnTo>
                  <a:pt x="192176" y="20586"/>
                </a:lnTo>
                <a:lnTo>
                  <a:pt x="229171" y="39649"/>
                </a:lnTo>
                <a:lnTo>
                  <a:pt x="258279" y="68757"/>
                </a:lnTo>
                <a:lnTo>
                  <a:pt x="277342" y="105740"/>
                </a:lnTo>
                <a:lnTo>
                  <a:pt x="284187" y="148437"/>
                </a:lnTo>
                <a:lnTo>
                  <a:pt x="284187" y="89827"/>
                </a:lnTo>
                <a:lnTo>
                  <a:pt x="236994" y="28752"/>
                </a:lnTo>
                <a:lnTo>
                  <a:pt x="196253" y="7594"/>
                </a:lnTo>
                <a:lnTo>
                  <a:pt x="149466" y="0"/>
                </a:lnTo>
                <a:lnTo>
                  <a:pt x="102209" y="7594"/>
                </a:lnTo>
                <a:lnTo>
                  <a:pt x="61175" y="28752"/>
                </a:lnTo>
                <a:lnTo>
                  <a:pt x="28829" y="60934"/>
                </a:lnTo>
                <a:lnTo>
                  <a:pt x="7620" y="101663"/>
                </a:lnTo>
                <a:lnTo>
                  <a:pt x="0" y="148437"/>
                </a:lnTo>
                <a:lnTo>
                  <a:pt x="7620" y="195681"/>
                </a:lnTo>
                <a:lnTo>
                  <a:pt x="28829" y="236702"/>
                </a:lnTo>
                <a:lnTo>
                  <a:pt x="61175" y="269036"/>
                </a:lnTo>
                <a:lnTo>
                  <a:pt x="102209" y="290245"/>
                </a:lnTo>
                <a:lnTo>
                  <a:pt x="149466" y="297853"/>
                </a:lnTo>
                <a:lnTo>
                  <a:pt x="196253" y="290245"/>
                </a:lnTo>
                <a:lnTo>
                  <a:pt x="208064" y="284099"/>
                </a:lnTo>
                <a:lnTo>
                  <a:pt x="236994" y="269036"/>
                </a:lnTo>
                <a:lnTo>
                  <a:pt x="269189" y="236702"/>
                </a:lnTo>
                <a:lnTo>
                  <a:pt x="290334" y="195681"/>
                </a:lnTo>
                <a:lnTo>
                  <a:pt x="297942" y="148437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1145" y="2779124"/>
            <a:ext cx="298450" cy="299720"/>
          </a:xfrm>
          <a:custGeom>
            <a:avLst/>
            <a:gdLst/>
            <a:ahLst/>
            <a:cxnLst/>
            <a:rect l="l" t="t" r="r" b="b"/>
            <a:pathLst>
              <a:path w="298450" h="299719">
                <a:moveTo>
                  <a:pt x="230085" y="146164"/>
                </a:moveTo>
                <a:lnTo>
                  <a:pt x="227152" y="143205"/>
                </a:lnTo>
                <a:lnTo>
                  <a:pt x="226161" y="143205"/>
                </a:lnTo>
                <a:lnTo>
                  <a:pt x="151434" y="68148"/>
                </a:lnTo>
                <a:lnTo>
                  <a:pt x="146507" y="68148"/>
                </a:lnTo>
                <a:lnTo>
                  <a:pt x="141592" y="73088"/>
                </a:lnTo>
                <a:lnTo>
                  <a:pt x="141592" y="77038"/>
                </a:lnTo>
                <a:lnTo>
                  <a:pt x="208368" y="143205"/>
                </a:lnTo>
                <a:lnTo>
                  <a:pt x="70802" y="143205"/>
                </a:lnTo>
                <a:lnTo>
                  <a:pt x="67856" y="146164"/>
                </a:lnTo>
                <a:lnTo>
                  <a:pt x="67856" y="153085"/>
                </a:lnTo>
                <a:lnTo>
                  <a:pt x="70802" y="156044"/>
                </a:lnTo>
                <a:lnTo>
                  <a:pt x="207479" y="156044"/>
                </a:lnTo>
                <a:lnTo>
                  <a:pt x="141592" y="222211"/>
                </a:lnTo>
                <a:lnTo>
                  <a:pt x="141592" y="226161"/>
                </a:lnTo>
                <a:lnTo>
                  <a:pt x="145529" y="230111"/>
                </a:lnTo>
                <a:lnTo>
                  <a:pt x="147497" y="231101"/>
                </a:lnTo>
                <a:lnTo>
                  <a:pt x="149466" y="231101"/>
                </a:lnTo>
                <a:lnTo>
                  <a:pt x="150444" y="231101"/>
                </a:lnTo>
                <a:lnTo>
                  <a:pt x="152412" y="230111"/>
                </a:lnTo>
                <a:lnTo>
                  <a:pt x="226148" y="156044"/>
                </a:lnTo>
                <a:lnTo>
                  <a:pt x="227152" y="156044"/>
                </a:lnTo>
                <a:lnTo>
                  <a:pt x="230085" y="153085"/>
                </a:lnTo>
                <a:lnTo>
                  <a:pt x="230085" y="152095"/>
                </a:lnTo>
                <a:lnTo>
                  <a:pt x="230085" y="147142"/>
                </a:lnTo>
                <a:lnTo>
                  <a:pt x="230085" y="146164"/>
                </a:lnTo>
                <a:close/>
              </a:path>
              <a:path w="298450" h="299719">
                <a:moveTo>
                  <a:pt x="297942" y="149136"/>
                </a:moveTo>
                <a:lnTo>
                  <a:pt x="290334" y="102146"/>
                </a:lnTo>
                <a:lnTo>
                  <a:pt x="284187" y="90258"/>
                </a:lnTo>
                <a:lnTo>
                  <a:pt x="284187" y="149136"/>
                </a:lnTo>
                <a:lnTo>
                  <a:pt x="277342" y="192125"/>
                </a:lnTo>
                <a:lnTo>
                  <a:pt x="258279" y="229527"/>
                </a:lnTo>
                <a:lnTo>
                  <a:pt x="229171" y="259054"/>
                </a:lnTo>
                <a:lnTo>
                  <a:pt x="192176" y="278447"/>
                </a:lnTo>
                <a:lnTo>
                  <a:pt x="149466" y="285419"/>
                </a:lnTo>
                <a:lnTo>
                  <a:pt x="106654" y="278447"/>
                </a:lnTo>
                <a:lnTo>
                  <a:pt x="69418" y="259054"/>
                </a:lnTo>
                <a:lnTo>
                  <a:pt x="40005" y="229527"/>
                </a:lnTo>
                <a:lnTo>
                  <a:pt x="20701" y="192125"/>
                </a:lnTo>
                <a:lnTo>
                  <a:pt x="13766" y="149136"/>
                </a:lnTo>
                <a:lnTo>
                  <a:pt x="20701" y="106235"/>
                </a:lnTo>
                <a:lnTo>
                  <a:pt x="40005" y="69075"/>
                </a:lnTo>
                <a:lnTo>
                  <a:pt x="69418" y="39839"/>
                </a:lnTo>
                <a:lnTo>
                  <a:pt x="106654" y="20688"/>
                </a:lnTo>
                <a:lnTo>
                  <a:pt x="149466" y="13830"/>
                </a:lnTo>
                <a:lnTo>
                  <a:pt x="192176" y="20688"/>
                </a:lnTo>
                <a:lnTo>
                  <a:pt x="229171" y="39839"/>
                </a:lnTo>
                <a:lnTo>
                  <a:pt x="258279" y="69075"/>
                </a:lnTo>
                <a:lnTo>
                  <a:pt x="277342" y="106235"/>
                </a:lnTo>
                <a:lnTo>
                  <a:pt x="284187" y="149136"/>
                </a:lnTo>
                <a:lnTo>
                  <a:pt x="284187" y="90258"/>
                </a:lnTo>
                <a:lnTo>
                  <a:pt x="269189" y="61226"/>
                </a:lnTo>
                <a:lnTo>
                  <a:pt x="236994" y="28879"/>
                </a:lnTo>
                <a:lnTo>
                  <a:pt x="208114" y="13830"/>
                </a:lnTo>
                <a:lnTo>
                  <a:pt x="196253" y="7645"/>
                </a:lnTo>
                <a:lnTo>
                  <a:pt x="149466" y="0"/>
                </a:lnTo>
                <a:lnTo>
                  <a:pt x="102209" y="7645"/>
                </a:lnTo>
                <a:lnTo>
                  <a:pt x="61175" y="28879"/>
                </a:lnTo>
                <a:lnTo>
                  <a:pt x="28829" y="61226"/>
                </a:lnTo>
                <a:lnTo>
                  <a:pt x="7620" y="102146"/>
                </a:lnTo>
                <a:lnTo>
                  <a:pt x="0" y="149136"/>
                </a:lnTo>
                <a:lnTo>
                  <a:pt x="7620" y="196596"/>
                </a:lnTo>
                <a:lnTo>
                  <a:pt x="28829" y="237807"/>
                </a:lnTo>
                <a:lnTo>
                  <a:pt x="61175" y="270294"/>
                </a:lnTo>
                <a:lnTo>
                  <a:pt x="102209" y="291592"/>
                </a:lnTo>
                <a:lnTo>
                  <a:pt x="149466" y="299250"/>
                </a:lnTo>
                <a:lnTo>
                  <a:pt x="196253" y="291592"/>
                </a:lnTo>
                <a:lnTo>
                  <a:pt x="208064" y="285419"/>
                </a:lnTo>
                <a:lnTo>
                  <a:pt x="236994" y="270294"/>
                </a:lnTo>
                <a:lnTo>
                  <a:pt x="269189" y="237807"/>
                </a:lnTo>
                <a:lnTo>
                  <a:pt x="290334" y="196596"/>
                </a:lnTo>
                <a:lnTo>
                  <a:pt x="297942" y="149136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145" y="3406170"/>
            <a:ext cx="298450" cy="299720"/>
          </a:xfrm>
          <a:custGeom>
            <a:avLst/>
            <a:gdLst/>
            <a:ahLst/>
            <a:cxnLst/>
            <a:rect l="l" t="t" r="r" b="b"/>
            <a:pathLst>
              <a:path w="298450" h="299719">
                <a:moveTo>
                  <a:pt x="230085" y="146164"/>
                </a:moveTo>
                <a:lnTo>
                  <a:pt x="227152" y="143205"/>
                </a:lnTo>
                <a:lnTo>
                  <a:pt x="226161" y="143205"/>
                </a:lnTo>
                <a:lnTo>
                  <a:pt x="151434" y="68148"/>
                </a:lnTo>
                <a:lnTo>
                  <a:pt x="146507" y="68148"/>
                </a:lnTo>
                <a:lnTo>
                  <a:pt x="141592" y="73088"/>
                </a:lnTo>
                <a:lnTo>
                  <a:pt x="141592" y="77038"/>
                </a:lnTo>
                <a:lnTo>
                  <a:pt x="208368" y="143205"/>
                </a:lnTo>
                <a:lnTo>
                  <a:pt x="70802" y="143205"/>
                </a:lnTo>
                <a:lnTo>
                  <a:pt x="67856" y="146164"/>
                </a:lnTo>
                <a:lnTo>
                  <a:pt x="67856" y="153085"/>
                </a:lnTo>
                <a:lnTo>
                  <a:pt x="70802" y="156044"/>
                </a:lnTo>
                <a:lnTo>
                  <a:pt x="207479" y="156044"/>
                </a:lnTo>
                <a:lnTo>
                  <a:pt x="141592" y="222211"/>
                </a:lnTo>
                <a:lnTo>
                  <a:pt x="141592" y="226161"/>
                </a:lnTo>
                <a:lnTo>
                  <a:pt x="145529" y="230111"/>
                </a:lnTo>
                <a:lnTo>
                  <a:pt x="147497" y="231101"/>
                </a:lnTo>
                <a:lnTo>
                  <a:pt x="149466" y="231101"/>
                </a:lnTo>
                <a:lnTo>
                  <a:pt x="150444" y="231101"/>
                </a:lnTo>
                <a:lnTo>
                  <a:pt x="152412" y="230111"/>
                </a:lnTo>
                <a:lnTo>
                  <a:pt x="226148" y="156044"/>
                </a:lnTo>
                <a:lnTo>
                  <a:pt x="227152" y="156044"/>
                </a:lnTo>
                <a:lnTo>
                  <a:pt x="230085" y="153085"/>
                </a:lnTo>
                <a:lnTo>
                  <a:pt x="230085" y="152095"/>
                </a:lnTo>
                <a:lnTo>
                  <a:pt x="230085" y="147142"/>
                </a:lnTo>
                <a:lnTo>
                  <a:pt x="230085" y="146164"/>
                </a:lnTo>
                <a:close/>
              </a:path>
              <a:path w="298450" h="299719">
                <a:moveTo>
                  <a:pt x="297942" y="149136"/>
                </a:moveTo>
                <a:lnTo>
                  <a:pt x="290334" y="102146"/>
                </a:lnTo>
                <a:lnTo>
                  <a:pt x="284187" y="90258"/>
                </a:lnTo>
                <a:lnTo>
                  <a:pt x="284187" y="149136"/>
                </a:lnTo>
                <a:lnTo>
                  <a:pt x="277342" y="192125"/>
                </a:lnTo>
                <a:lnTo>
                  <a:pt x="258279" y="229527"/>
                </a:lnTo>
                <a:lnTo>
                  <a:pt x="229171" y="259054"/>
                </a:lnTo>
                <a:lnTo>
                  <a:pt x="192176" y="278447"/>
                </a:lnTo>
                <a:lnTo>
                  <a:pt x="149466" y="285419"/>
                </a:lnTo>
                <a:lnTo>
                  <a:pt x="106654" y="278447"/>
                </a:lnTo>
                <a:lnTo>
                  <a:pt x="69418" y="259054"/>
                </a:lnTo>
                <a:lnTo>
                  <a:pt x="40005" y="229527"/>
                </a:lnTo>
                <a:lnTo>
                  <a:pt x="20701" y="192125"/>
                </a:lnTo>
                <a:lnTo>
                  <a:pt x="13766" y="149136"/>
                </a:lnTo>
                <a:lnTo>
                  <a:pt x="20701" y="106235"/>
                </a:lnTo>
                <a:lnTo>
                  <a:pt x="40005" y="69075"/>
                </a:lnTo>
                <a:lnTo>
                  <a:pt x="69418" y="39839"/>
                </a:lnTo>
                <a:lnTo>
                  <a:pt x="106654" y="20688"/>
                </a:lnTo>
                <a:lnTo>
                  <a:pt x="149466" y="13830"/>
                </a:lnTo>
                <a:lnTo>
                  <a:pt x="192176" y="20688"/>
                </a:lnTo>
                <a:lnTo>
                  <a:pt x="229171" y="39839"/>
                </a:lnTo>
                <a:lnTo>
                  <a:pt x="258279" y="69075"/>
                </a:lnTo>
                <a:lnTo>
                  <a:pt x="277342" y="106235"/>
                </a:lnTo>
                <a:lnTo>
                  <a:pt x="284187" y="149136"/>
                </a:lnTo>
                <a:lnTo>
                  <a:pt x="284187" y="90258"/>
                </a:lnTo>
                <a:lnTo>
                  <a:pt x="269189" y="61226"/>
                </a:lnTo>
                <a:lnTo>
                  <a:pt x="236994" y="28879"/>
                </a:lnTo>
                <a:lnTo>
                  <a:pt x="208114" y="13830"/>
                </a:lnTo>
                <a:lnTo>
                  <a:pt x="196253" y="7645"/>
                </a:lnTo>
                <a:lnTo>
                  <a:pt x="149466" y="0"/>
                </a:lnTo>
                <a:lnTo>
                  <a:pt x="102209" y="7645"/>
                </a:lnTo>
                <a:lnTo>
                  <a:pt x="61175" y="28879"/>
                </a:lnTo>
                <a:lnTo>
                  <a:pt x="28829" y="61226"/>
                </a:lnTo>
                <a:lnTo>
                  <a:pt x="7620" y="102146"/>
                </a:lnTo>
                <a:lnTo>
                  <a:pt x="0" y="149136"/>
                </a:lnTo>
                <a:lnTo>
                  <a:pt x="7620" y="196596"/>
                </a:lnTo>
                <a:lnTo>
                  <a:pt x="28829" y="237807"/>
                </a:lnTo>
                <a:lnTo>
                  <a:pt x="61175" y="270294"/>
                </a:lnTo>
                <a:lnTo>
                  <a:pt x="102209" y="291592"/>
                </a:lnTo>
                <a:lnTo>
                  <a:pt x="149466" y="299250"/>
                </a:lnTo>
                <a:lnTo>
                  <a:pt x="196253" y="291592"/>
                </a:lnTo>
                <a:lnTo>
                  <a:pt x="208064" y="285419"/>
                </a:lnTo>
                <a:lnTo>
                  <a:pt x="236994" y="270294"/>
                </a:lnTo>
                <a:lnTo>
                  <a:pt x="269189" y="237807"/>
                </a:lnTo>
                <a:lnTo>
                  <a:pt x="290334" y="196596"/>
                </a:lnTo>
                <a:lnTo>
                  <a:pt x="297942" y="149136"/>
                </a:lnTo>
                <a:close/>
              </a:path>
            </a:pathLst>
          </a:custGeom>
          <a:solidFill>
            <a:srgbClr val="7BA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29167" y="231107"/>
            <a:ext cx="4490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Решение задачи</a:t>
            </a:r>
            <a:r>
              <a:rPr lang="en-US" dirty="0"/>
              <a:t>: </a:t>
            </a:r>
            <a:r>
              <a:rPr lang="ru-RU" dirty="0"/>
              <a:t>Модель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5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FBFF48-C50D-4668-B530-6F5023EF3657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A2396E-7E9B-4BCD-88A9-C71B47F7B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" y="86136"/>
            <a:ext cx="1673355" cy="215494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8B73810-CA21-4291-A42C-D309CC06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38312"/>
            <a:ext cx="3534826" cy="31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1213146"/>
            <a:ext cx="45834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200" dirty="0">
                <a:latin typeface="Trebuchet MS"/>
                <a:cs typeface="Trebuchet MS"/>
              </a:rPr>
              <a:t>Обработка литературы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4490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Решение задачи</a:t>
            </a:r>
            <a:r>
              <a:rPr lang="en-US" dirty="0"/>
              <a:t>: </a:t>
            </a:r>
            <a:r>
              <a:rPr lang="ru-RU" dirty="0"/>
              <a:t>Модель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6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FBFF48-C50D-4668-B530-6F5023EF3657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820417-0D29-4C52-B0B4-E1B1AEA344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14" y="671893"/>
            <a:ext cx="1801372" cy="29230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6CDDE3-4E31-4A16-8DB5-BDA7DA99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0" y="1714716"/>
            <a:ext cx="6182468" cy="279405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6E1A83-4FA7-4B26-8620-5865CD36B562}"/>
              </a:ext>
            </a:extLst>
          </p:cNvPr>
          <p:cNvSpPr/>
          <p:nvPr/>
        </p:nvSpPr>
        <p:spPr>
          <a:xfrm>
            <a:off x="5257800" y="4545448"/>
            <a:ext cx="3200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https://habr.com/ru/company/mailru/blog/526282/</a:t>
            </a:r>
          </a:p>
        </p:txBody>
      </p:sp>
    </p:spTree>
    <p:extLst>
      <p:ext uri="{BB962C8B-B14F-4D97-AF65-F5344CB8AC3E}">
        <p14:creationId xmlns:p14="http://schemas.microsoft.com/office/powerpoint/2010/main" val="25808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1446016"/>
            <a:ext cx="4583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>
                <a:latin typeface="Trebuchet MS"/>
                <a:cs typeface="Trebuchet MS"/>
              </a:rPr>
              <a:t>Результат работы </a:t>
            </a:r>
            <a:r>
              <a:rPr lang="en-US" dirty="0" err="1">
                <a:latin typeface="Trebuchet MS"/>
                <a:cs typeface="Trebuchet MS"/>
              </a:rPr>
              <a:t>CatBoost</a:t>
            </a:r>
            <a:r>
              <a:rPr lang="ru-RU" dirty="0">
                <a:latin typeface="Trebuchet MS"/>
                <a:cs typeface="Trebuchet MS"/>
              </a:rPr>
              <a:t> 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4490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Решение задачи</a:t>
            </a:r>
            <a:r>
              <a:rPr lang="en-US" dirty="0"/>
              <a:t>: </a:t>
            </a:r>
            <a:r>
              <a:rPr lang="ru-RU" dirty="0"/>
              <a:t>Модель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7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FBFF48-C50D-4668-B530-6F5023EF3657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BB2191-F7A3-4771-98E2-35BFD1F0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9"/>
          <a:stretch/>
        </p:blipFill>
        <p:spPr>
          <a:xfrm>
            <a:off x="567217" y="2513144"/>
            <a:ext cx="5296639" cy="17235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5D253-7C16-400D-BB30-D1E4B188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26" y="835028"/>
            <a:ext cx="3200400" cy="13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1213146"/>
            <a:ext cx="4583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>
                <a:latin typeface="Trebuchet MS"/>
                <a:cs typeface="Trebuchet MS"/>
              </a:rPr>
              <a:t>Неудачный эксперимент с </a:t>
            </a:r>
            <a:r>
              <a:rPr lang="en-US" dirty="0" err="1">
                <a:latin typeface="Trebuchet MS"/>
                <a:cs typeface="Trebuchet MS"/>
              </a:rPr>
              <a:t>ruBert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4490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Решение задачи</a:t>
            </a:r>
            <a:r>
              <a:rPr lang="en-US" dirty="0"/>
              <a:t>: </a:t>
            </a:r>
            <a:r>
              <a:rPr lang="ru-RU" dirty="0"/>
              <a:t>Модель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8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FBFF48-C50D-4668-B530-6F5023EF3657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2EAB38-243F-4779-8102-BE5DB81A6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79039"/>
            <a:ext cx="1828800" cy="26224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F11305-E465-4411-ABD0-4FE792911B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38115"/>
            <a:ext cx="3227070" cy="12191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055CB8-FE37-438F-B0FE-0454BF638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99162"/>
            <a:ext cx="4652010" cy="18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D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482" y="239013"/>
            <a:ext cx="4490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/>
              <a:t>Итоговая модель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990"/>
              </a:lnSpc>
            </a:pPr>
            <a:fld id="{81D60167-4931-47E6-BA6A-407CBD079E47}" type="slidenum">
              <a:rPr spc="-15" dirty="0"/>
              <a:t>9</a:t>
            </a:fld>
            <a:endParaRPr spc="-15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FBFF48-C50D-4668-B530-6F5023EF3657}"/>
              </a:ext>
            </a:extLst>
          </p:cNvPr>
          <p:cNvSpPr/>
          <p:nvPr/>
        </p:nvSpPr>
        <p:spPr>
          <a:xfrm>
            <a:off x="8077200" y="86136"/>
            <a:ext cx="990600" cy="7330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7684CC-DEF4-40AF-97C8-8C78423C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1" y="2303851"/>
            <a:ext cx="5645490" cy="1864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F1D66-0784-4DFA-886E-9D84AB2AA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-573" r="53429" b="573"/>
          <a:stretch/>
        </p:blipFill>
        <p:spPr>
          <a:xfrm>
            <a:off x="5769969" y="1428750"/>
            <a:ext cx="2895600" cy="31165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21B1B4-8D62-4BC9-9DC5-4753461AF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04" y="2603657"/>
            <a:ext cx="1241038" cy="12410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5BBCB2-0945-49CE-87E7-663E9669F4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77773" y="2581145"/>
            <a:ext cx="1241038" cy="1263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E35831-36A7-46C9-97EA-8F3BFC39A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45620"/>
            <a:ext cx="3271320" cy="9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173</Words>
  <Application>Microsoft Office PowerPoint</Application>
  <PresentationFormat>Экран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Trebuchet MS</vt:lpstr>
      <vt:lpstr>Office Theme</vt:lpstr>
      <vt:lpstr>Задача 5: Поиск "токсичных" комментариев</vt:lpstr>
      <vt:lpstr>Описание задачи:</vt:lpstr>
      <vt:lpstr>Технический обзор задачи</vt:lpstr>
      <vt:lpstr>Решение задачи: Данные</vt:lpstr>
      <vt:lpstr>Решение задачи: Модель</vt:lpstr>
      <vt:lpstr>Решение задачи: Модель</vt:lpstr>
      <vt:lpstr>Решение задачи: Модель</vt:lpstr>
      <vt:lpstr>Решение задачи: Модель</vt:lpstr>
      <vt:lpstr>Итоговая модель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Renat</cp:lastModifiedBy>
  <cp:revision>19</cp:revision>
  <dcterms:created xsi:type="dcterms:W3CDTF">2021-04-15T11:34:45Z</dcterms:created>
  <dcterms:modified xsi:type="dcterms:W3CDTF">2021-04-15T16:38:08Z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2021-04-15T00:00:00Z</vt:filetime>
  </property>
</Properties>
</file>