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EBE7-65EB-4025-A76D-2AE50266A12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1A5D-249F-4401-898C-A9039632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57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EBE7-65EB-4025-A76D-2AE50266A12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1A5D-249F-4401-898C-A9039632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88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EBE7-65EB-4025-A76D-2AE50266A12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1A5D-249F-4401-898C-A9039632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99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EBE7-65EB-4025-A76D-2AE50266A12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1A5D-249F-4401-898C-A9039632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85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EBE7-65EB-4025-A76D-2AE50266A12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1A5D-249F-4401-898C-A9039632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7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EBE7-65EB-4025-A76D-2AE50266A12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1A5D-249F-4401-898C-A9039632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9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EBE7-65EB-4025-A76D-2AE50266A12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1A5D-249F-4401-898C-A9039632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37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EBE7-65EB-4025-A76D-2AE50266A12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1A5D-249F-4401-898C-A9039632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60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EBE7-65EB-4025-A76D-2AE50266A12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1A5D-249F-4401-898C-A9039632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63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EBE7-65EB-4025-A76D-2AE50266A12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1A5D-249F-4401-898C-A9039632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03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EBE7-65EB-4025-A76D-2AE50266A12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E1A5D-249F-4401-898C-A9039632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1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EBE7-65EB-4025-A76D-2AE50266A12D}" type="datetimeFigureOut">
              <a:rPr lang="ru-RU" smtClean="0"/>
              <a:t>17.09.2019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E1A5D-249F-4401-898C-A9039632BD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3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7934" y="2083634"/>
            <a:ext cx="58737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Linux shell/</a:t>
            </a:r>
          </a:p>
          <a:p>
            <a:pPr algn="ctr"/>
            <a:r>
              <a:rPr lang="en-US" sz="9600" dirty="0" smtClean="0">
                <a:solidFill>
                  <a:schemeClr val="bg1"/>
                </a:solidFill>
              </a:rPr>
              <a:t>Terminal</a:t>
            </a:r>
            <a:endParaRPr lang="ru-RU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3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149" y="0"/>
            <a:ext cx="1189893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bg1"/>
                </a:solidFill>
              </a:rPr>
              <a:t>id, cd, </a:t>
            </a:r>
            <a:r>
              <a:rPr lang="en-US" sz="8800" dirty="0" err="1" smtClean="0">
                <a:solidFill>
                  <a:schemeClr val="bg1"/>
                </a:solidFill>
              </a:rPr>
              <a:t>pwd</a:t>
            </a:r>
            <a:r>
              <a:rPr lang="en-US" sz="8800" dirty="0" smtClean="0">
                <a:solidFill>
                  <a:schemeClr val="bg1"/>
                </a:solidFill>
              </a:rPr>
              <a:t>, </a:t>
            </a:r>
            <a:r>
              <a:rPr lang="en-US" sz="8800" dirty="0" err="1" smtClean="0">
                <a:solidFill>
                  <a:schemeClr val="bg1"/>
                </a:solidFill>
              </a:rPr>
              <a:t>awk</a:t>
            </a:r>
            <a:r>
              <a:rPr lang="en-US" sz="8800" dirty="0" smtClean="0">
                <a:solidFill>
                  <a:schemeClr val="bg1"/>
                </a:solidFill>
              </a:rPr>
              <a:t>, </a:t>
            </a:r>
            <a:r>
              <a:rPr lang="en-US" sz="8800" dirty="0" err="1" smtClean="0">
                <a:solidFill>
                  <a:schemeClr val="bg1"/>
                </a:solidFill>
              </a:rPr>
              <a:t>sed</a:t>
            </a:r>
            <a:r>
              <a:rPr lang="en-US" sz="8800" dirty="0" smtClean="0">
                <a:solidFill>
                  <a:schemeClr val="bg1"/>
                </a:solidFill>
              </a:rPr>
              <a:t>, ls, </a:t>
            </a:r>
            <a:r>
              <a:rPr lang="en-US" sz="8800" dirty="0" err="1" smtClean="0">
                <a:solidFill>
                  <a:schemeClr val="bg1"/>
                </a:solidFill>
              </a:rPr>
              <a:t>ps</a:t>
            </a:r>
            <a:r>
              <a:rPr lang="en-US" sz="8800" dirty="0" smtClean="0">
                <a:solidFill>
                  <a:schemeClr val="bg1"/>
                </a:solidFill>
              </a:rPr>
              <a:t>, </a:t>
            </a:r>
            <a:r>
              <a:rPr lang="en-US" sz="8800" dirty="0" err="1" smtClean="0">
                <a:solidFill>
                  <a:schemeClr val="bg1"/>
                </a:solidFill>
              </a:rPr>
              <a:t>netstat</a:t>
            </a:r>
            <a:r>
              <a:rPr lang="en-US" sz="8800" dirty="0" smtClean="0">
                <a:solidFill>
                  <a:schemeClr val="bg1"/>
                </a:solidFill>
              </a:rPr>
              <a:t>, grep, w, </a:t>
            </a:r>
            <a:r>
              <a:rPr lang="en-US" sz="8800" dirty="0" err="1" smtClean="0">
                <a:solidFill>
                  <a:schemeClr val="bg1"/>
                </a:solidFill>
              </a:rPr>
              <a:t>df</a:t>
            </a:r>
            <a:r>
              <a:rPr lang="en-US" sz="8800" dirty="0" smtClean="0">
                <a:solidFill>
                  <a:schemeClr val="bg1"/>
                </a:solidFill>
              </a:rPr>
              <a:t>, touch, </a:t>
            </a:r>
            <a:r>
              <a:rPr lang="en-US" sz="8800" dirty="0" err="1" smtClean="0">
                <a:solidFill>
                  <a:schemeClr val="bg1"/>
                </a:solidFill>
              </a:rPr>
              <a:t>mkdir</a:t>
            </a:r>
            <a:r>
              <a:rPr lang="en-US" sz="8800" dirty="0" smtClean="0">
                <a:solidFill>
                  <a:schemeClr val="bg1"/>
                </a:solidFill>
              </a:rPr>
              <a:t>, </a:t>
            </a:r>
            <a:r>
              <a:rPr lang="en-US" sz="8800" dirty="0" err="1" smtClean="0">
                <a:solidFill>
                  <a:schemeClr val="bg1"/>
                </a:solidFill>
              </a:rPr>
              <a:t>cp</a:t>
            </a:r>
            <a:r>
              <a:rPr lang="en-US" sz="8800" dirty="0" smtClean="0">
                <a:solidFill>
                  <a:schemeClr val="bg1"/>
                </a:solidFill>
              </a:rPr>
              <a:t>, mv, </a:t>
            </a:r>
            <a:r>
              <a:rPr lang="en-US" sz="8800" dirty="0" err="1" smtClean="0">
                <a:solidFill>
                  <a:schemeClr val="bg1"/>
                </a:solidFill>
              </a:rPr>
              <a:t>tr</a:t>
            </a:r>
            <a:r>
              <a:rPr lang="en-US" sz="8800" dirty="0" smtClean="0">
                <a:solidFill>
                  <a:schemeClr val="bg1"/>
                </a:solidFill>
              </a:rPr>
              <a:t>, sort, </a:t>
            </a:r>
            <a:r>
              <a:rPr lang="en-US" sz="8800" dirty="0" err="1" smtClean="0">
                <a:solidFill>
                  <a:schemeClr val="bg1"/>
                </a:solidFill>
              </a:rPr>
              <a:t>uniq</a:t>
            </a:r>
            <a:r>
              <a:rPr lang="en-US" sz="8800" dirty="0" smtClean="0">
                <a:solidFill>
                  <a:schemeClr val="bg1"/>
                </a:solidFill>
              </a:rPr>
              <a:t>, |, &gt;,&gt;&gt;, head, cat, tail…</a:t>
            </a:r>
            <a:endParaRPr lang="ru-RU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2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</Words>
  <Application>Microsoft Office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!!!</dc:creator>
  <cp:lastModifiedBy>!!!</cp:lastModifiedBy>
  <cp:revision>2</cp:revision>
  <dcterms:created xsi:type="dcterms:W3CDTF">2019-09-17T02:28:30Z</dcterms:created>
  <dcterms:modified xsi:type="dcterms:W3CDTF">2019-09-17T02:38:08Z</dcterms:modified>
</cp:coreProperties>
</file>