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388" y="1420613"/>
            <a:ext cx="6392421" cy="2008387"/>
          </a:xfrm>
        </p:spPr>
        <p:txBody>
          <a:bodyPr anchor="ctr"/>
          <a:lstStyle/>
          <a:p>
            <a:pPr algn="ctr" fontAlgn="base"/>
            <a:r>
              <a:rPr lang="en-US" b="1" i="0" dirty="0">
                <a:effectLst/>
                <a:highlight>
                  <a:srgbClr val="FFFFFF"/>
                </a:highlight>
                <a:latin typeface="heading"/>
              </a:rPr>
              <a:t>Specialized LLM Chatbot Using Pre-Trained Models</a:t>
            </a:r>
            <a:br>
              <a:rPr lang="en-US" b="1" i="0" dirty="0">
                <a:effectLst/>
                <a:highlight>
                  <a:srgbClr val="FFFFFF"/>
                </a:highlight>
                <a:latin typeface="heading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heading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heading"/>
              </a:rPr>
            </a:br>
            <a:br>
              <a:rPr lang="en-US" b="1" i="0" dirty="0">
                <a:effectLst/>
                <a:highlight>
                  <a:srgbClr val="FFFFFF"/>
                </a:highlight>
                <a:latin typeface="heading"/>
              </a:rPr>
            </a:b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heading"/>
              </a:rPr>
              <a:t>Tito Varghese</a:t>
            </a:r>
          </a:p>
        </p:txBody>
      </p:sp>
      <p:pic>
        <p:nvPicPr>
          <p:cNvPr id="3076" name="Picture 4" descr="Top 10 Finance Chatbots Your Business Needs 1 1">
            <a:extLst>
              <a:ext uri="{FF2B5EF4-FFF2-40B4-BE49-F238E27FC236}">
                <a16:creationId xmlns:a16="http://schemas.microsoft.com/office/drawing/2014/main" id="{2CD59724-E145-F01A-2CA8-126B25EC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9" y="2215299"/>
            <a:ext cx="6825006" cy="322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Domain Selection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Project Workflow</a:t>
            </a:r>
          </a:p>
          <a:p>
            <a:r>
              <a:rPr lang="en-US" dirty="0"/>
              <a:t>Code Overview</a:t>
            </a:r>
          </a:p>
          <a:p>
            <a:r>
              <a:rPr lang="en-US" dirty="0"/>
              <a:t>Chat Bot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1127100"/>
          </a:xfrm>
        </p:spPr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2E2C9E0-CEDB-BD9F-873E-51E779DF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476" y="2974288"/>
            <a:ext cx="57615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aim of this capstone project is to create an industry-specific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Language Model (LLM) Bot by leveraging pre-trained models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on platforms like Hugging Face.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ollect data, and fine-tune a pre-trained LLM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howcase the bot's ability to interact with users efficiently by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delivering precise and contextually relevant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6011694" cy="683976"/>
          </a:xfrm>
        </p:spPr>
        <p:txBody>
          <a:bodyPr/>
          <a:lstStyle/>
          <a:p>
            <a:pPr algn="ctr"/>
            <a:r>
              <a:rPr lang="en-US" dirty="0"/>
              <a:t>Domain Selection:-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48255"/>
            <a:ext cx="6313251" cy="458172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High Demand for AI in Finance: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Automation of Processes: The finance industry increasingly relies on AI for automating routine tasks such as transaction processing, fraud detection, and customer service.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Rich and Diverse Data Sources: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Varied Data Types: The finance sector deals with diverse data types, including transactional data, market data, news articles, and social media sentiment.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Complex and Specialized Language: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Industry-Specific Terminology: Finance has a unique vocabulary and complex concepts that require specialized understanding and handling.</a:t>
            </a:r>
          </a:p>
          <a:p>
            <a:endParaRPr lang="en-US" dirty="0"/>
          </a:p>
          <a:p>
            <a:r>
              <a:rPr lang="en-US" dirty="0"/>
              <a:t>Enhancing Customer Experience: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Personalized Financial Advice: An LLM Bot can provide tailored financial advice and personalized investment recommendations.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Addressing Security and Fraud: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Fraud Detection: AI and LLMs can help in identifying unusual patterns and potential fraudulent activities.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finance industry's dynamic nature, coupled with the critical need for precision, makes it an ideal choice for developing a specialized LLM Bot. By focusing on finance, this project aims to harness the power of AI to address complex challenges, improve efficiency, and enhance user experiences in a vital sector.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91093"/>
            <a:ext cx="7965460" cy="400963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</a:rPr>
              <a:t>In the process of developing our Finance Industry-specific LLM Bot, the data collection phase is crucial for fine-tuning the pre-trained model to ensure it is knowledgeable and contextually aware of finance-related information.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b="1" dirty="0"/>
              <a:t>Data Sources and Collection Methods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Publicly Available Datasets:</a:t>
            </a:r>
          </a:p>
          <a:p>
            <a:pPr marL="0" indent="0" algn="just">
              <a:buNone/>
            </a:pPr>
            <a:r>
              <a:rPr lang="en-IN" b="1" dirty="0"/>
              <a:t>Hugging Face Datasets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Leveraged pre-existing datasets from Hugging Face to ensure high-quality, industry-specific data.</a:t>
            </a:r>
          </a:p>
          <a:p>
            <a:pPr marL="457200" lvl="1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Specific Dataset used: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IN" b="1" dirty="0"/>
              <a:t>1.  Finance Alpaca 1K Test: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 dataset containing finance-related prompts and responses.</a:t>
            </a:r>
          </a:p>
          <a:p>
            <a:pPr marL="742950" lvl="1" indent="-285750" algn="just">
              <a:lnSpc>
                <a:spcPct val="170000"/>
              </a:lnSpc>
            </a:pPr>
            <a:r>
              <a:rPr lang="en-IN" b="1" dirty="0">
                <a:solidFill>
                  <a:schemeClr val="tx1"/>
                </a:solidFill>
              </a:rPr>
              <a:t>Content:</a:t>
            </a:r>
            <a:r>
              <a:rPr lang="en-IN" dirty="0">
                <a:solidFill>
                  <a:schemeClr val="tx1"/>
                </a:solidFill>
              </a:rPr>
              <a:t> Includes 1,000 examples of finance-related questions and answers.</a:t>
            </a:r>
          </a:p>
          <a:p>
            <a:pPr marL="742950" lvl="1" indent="-285750" algn="just">
              <a:lnSpc>
                <a:spcPct val="170000"/>
              </a:lnSpc>
            </a:pPr>
            <a:r>
              <a:rPr lang="en-IN" b="1" dirty="0">
                <a:solidFill>
                  <a:schemeClr val="tx1"/>
                </a:solidFill>
              </a:rPr>
              <a:t>Purpose:</a:t>
            </a:r>
            <a:r>
              <a:rPr lang="en-IN" dirty="0">
                <a:solidFill>
                  <a:schemeClr val="tx1"/>
                </a:solidFill>
              </a:rPr>
              <a:t> Provides a solid foundation for understanding finance-specific dialogues and improving response accuracy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IN" b="1" dirty="0"/>
              <a:t>2.  Alpaca Finance EN: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Another comprehensive dataset focused on financial dialogues and scenarios.</a:t>
            </a:r>
            <a:endParaRPr lang="en-IN" b="1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70000"/>
              </a:lnSpc>
            </a:pPr>
            <a:r>
              <a:rPr lang="en-IN" b="1" dirty="0">
                <a:solidFill>
                  <a:schemeClr val="tx1"/>
                </a:solidFill>
              </a:rPr>
              <a:t>Content:</a:t>
            </a:r>
            <a:r>
              <a:rPr lang="en-IN" dirty="0">
                <a:solidFill>
                  <a:schemeClr val="tx1"/>
                </a:solidFill>
              </a:rPr>
              <a:t> A comprehensive dataset containing various financial scenarios, user queries, and expert responses.</a:t>
            </a:r>
          </a:p>
          <a:p>
            <a:pPr marL="742950" lvl="1" indent="-285750" algn="just">
              <a:lnSpc>
                <a:spcPct val="170000"/>
              </a:lnSpc>
            </a:pPr>
            <a:r>
              <a:rPr lang="en-IN" b="1" dirty="0">
                <a:solidFill>
                  <a:schemeClr val="tx1"/>
                </a:solidFill>
              </a:rPr>
              <a:t>Purpose:</a:t>
            </a:r>
            <a:r>
              <a:rPr lang="en-IN" dirty="0">
                <a:solidFill>
                  <a:schemeClr val="tx1"/>
                </a:solidFill>
              </a:rPr>
              <a:t> Enhances the model’s ability to engage in meaningful financial conversations and provide contextually relevant insights.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10" y="-802910"/>
            <a:ext cx="7043617" cy="2520217"/>
          </a:xfrm>
        </p:spPr>
        <p:txBody>
          <a:bodyPr/>
          <a:lstStyle/>
          <a:p>
            <a:pPr algn="ctr"/>
            <a:r>
              <a:rPr lang="en-US" dirty="0"/>
              <a:t>Project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The workflow for LLM finetuning">
            <a:extLst>
              <a:ext uri="{FF2B5EF4-FFF2-40B4-BE49-F238E27FC236}">
                <a16:creationId xmlns:a16="http://schemas.microsoft.com/office/drawing/2014/main" id="{B48E721E-33E6-6C85-20CA-01E074B5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5" y="2188797"/>
            <a:ext cx="8191500" cy="3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algn="ctr"/>
            <a:r>
              <a:rPr lang="en-US" dirty="0"/>
              <a:t>Code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pPr algn="ctr"/>
            <a:r>
              <a:rPr lang="en-US" dirty="0"/>
              <a:t>Chat Bot Demonstration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43D91-F9A5-B711-9B68-8C6EDF074C1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Tito Varghese</a:t>
            </a:r>
          </a:p>
          <a:p>
            <a:r>
              <a:rPr lang="en-US" dirty="0"/>
              <a:t>tito.varghese1992@gmail.com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{787B773D-2A47-43EE-8B97-6D94182AF36E}tf78438558_win32</Template>
  <TotalTime>42</TotalTime>
  <Words>463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heading</vt:lpstr>
      <vt:lpstr>Sabon Next LT</vt:lpstr>
      <vt:lpstr>Custom</vt:lpstr>
      <vt:lpstr>Specialized LLM Chatbot Using Pre-Trained Models    Tito Varghese</vt:lpstr>
      <vt:lpstr>agenda</vt:lpstr>
      <vt:lpstr>Problem Statement </vt:lpstr>
      <vt:lpstr>Domain Selection:- Finance</vt:lpstr>
      <vt:lpstr>Data Collection</vt:lpstr>
      <vt:lpstr>Project Workflow</vt:lpstr>
      <vt:lpstr>Code Overview</vt:lpstr>
      <vt:lpstr>Chat Bot Demonstration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tito varghese</dc:creator>
  <cp:lastModifiedBy>tito varghese</cp:lastModifiedBy>
  <cp:revision>1</cp:revision>
  <dcterms:created xsi:type="dcterms:W3CDTF">2024-07-14T13:50:18Z</dcterms:created>
  <dcterms:modified xsi:type="dcterms:W3CDTF">2024-07-14T14:32:27Z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