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london.gov.u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London Housing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Submitted by</a:t>
            </a:r>
          </a:p>
          <a:p>
            <a:pPr algn="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Tresa Varghese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95B2-0CC1-4922-9D3F-FDC66E76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7BEA-6D26-4F87-8EEA-1894B2AA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case study on housing price change in the 32 boroughs in London over the 2 decades available in the dataset.</a:t>
            </a:r>
          </a:p>
          <a:p>
            <a:r>
              <a:rPr lang="en-CA" dirty="0"/>
              <a:t>The analysis focuses on finding the boroughs that have seen the greatest increase in price. This helps in identifying the boroughs that are most desirable to live in.</a:t>
            </a:r>
          </a:p>
        </p:txBody>
      </p:sp>
    </p:spTree>
    <p:extLst>
      <p:ext uri="{BB962C8B-B14F-4D97-AF65-F5344CB8AC3E}">
        <p14:creationId xmlns:p14="http://schemas.microsoft.com/office/powerpoint/2010/main" val="420740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215D-EB01-4483-90F3-88E1E4B7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CD9F-6C24-46FD-A02A-CF3467832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/>
              <a:t>Among the 32 boroughs in London, the Hackney borough has seen the greatest increase in housing price in 2018, when compared to the price in 1998.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The Waltham Forest borough is the second most expensive borough based on available data.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If we look at the top 15 boroughs with highest pricing increase, the increase in other 13 boroughs is almost neck to neck. </a:t>
            </a:r>
          </a:p>
        </p:txBody>
      </p:sp>
    </p:spTree>
    <p:extLst>
      <p:ext uri="{BB962C8B-B14F-4D97-AF65-F5344CB8AC3E}">
        <p14:creationId xmlns:p14="http://schemas.microsoft.com/office/powerpoint/2010/main" val="95567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592C-CC7D-4F78-A663-12F1172C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Reasoning behind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ABD0-DC09-4FB5-A6FE-B15CEE30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Data Source </a:t>
            </a:r>
            <a:r>
              <a:rPr lang="en-CA" dirty="0"/>
              <a:t>: </a:t>
            </a:r>
            <a:r>
              <a:rPr lang="en-CA" dirty="0">
                <a:hlinkClick r:id="rId2"/>
              </a:rPr>
              <a:t>The London Datastore</a:t>
            </a:r>
            <a:endParaRPr lang="en-CA" dirty="0"/>
          </a:p>
          <a:p>
            <a:r>
              <a:rPr lang="en-CA" b="1" dirty="0"/>
              <a:t>Cleaning and transformations performed:</a:t>
            </a:r>
          </a:p>
          <a:p>
            <a:pPr lvl="1"/>
            <a:r>
              <a:rPr lang="en-CA" dirty="0"/>
              <a:t>Transpose rows and columns, reset index</a:t>
            </a:r>
          </a:p>
          <a:p>
            <a:pPr lvl="1"/>
            <a:r>
              <a:rPr lang="en-CA" dirty="0"/>
              <a:t>Melt columns representing individual months to a single column and extract year information. </a:t>
            </a:r>
          </a:p>
          <a:p>
            <a:pPr lvl="1"/>
            <a:r>
              <a:rPr lang="en-CA" dirty="0"/>
              <a:t>Group rows by year</a:t>
            </a:r>
          </a:p>
          <a:p>
            <a:pPr lvl="1"/>
            <a:r>
              <a:rPr lang="en-CA" dirty="0"/>
              <a:t>Drop null values as the rows doesn’t include any useful information</a:t>
            </a:r>
          </a:p>
          <a:p>
            <a:pPr lvl="1"/>
            <a:r>
              <a:rPr lang="en-CA" dirty="0"/>
              <a:t>Remove observations that doesn’t represent an actual London Borough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636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592C-CC7D-4F78-A663-12F1172C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Reasoning behind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ABD0-DC09-4FB5-A6FE-B15CEE30E5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CA" dirty="0"/>
              <a:t>Cleaned data is grouped by borough name and year and average price is computed for each group.</a:t>
            </a:r>
          </a:p>
          <a:p>
            <a:pPr lvl="1"/>
            <a:r>
              <a:rPr lang="en-CA" dirty="0"/>
              <a:t>For each borough, the ratio of 2018 price to 1998 price is calculated.</a:t>
            </a:r>
          </a:p>
          <a:p>
            <a:pPr lvl="1"/>
            <a:r>
              <a:rPr lang="en-CA" dirty="0"/>
              <a:t>Resulting data is sorted in descending order of ratios to find the top 15 boroughs with highest pricing increase.</a:t>
            </a:r>
          </a:p>
          <a:p>
            <a:pPr lvl="1"/>
            <a:r>
              <a:rPr lang="en-CA" dirty="0"/>
              <a:t>A bar graph is drawn based on the resulting data to visualize the pricing increase over the two decades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BE43D4-244A-4C60-A970-DAFB9D1297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6635" y="2120899"/>
            <a:ext cx="4138085" cy="4126313"/>
          </a:xfrm>
        </p:spPr>
      </p:pic>
    </p:spTree>
    <p:extLst>
      <p:ext uri="{BB962C8B-B14F-4D97-AF65-F5344CB8AC3E}">
        <p14:creationId xmlns:p14="http://schemas.microsoft.com/office/powerpoint/2010/main" val="413330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7B91-F42B-4883-AC34-969C59C6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032E-C1A1-41F4-912D-4D33D9DE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/>
              <a:t>The original data had observations along the columns and features along the rows. Transpose operation was performed on the data frame to convert rows to columns and vice versa.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The original data included over 300 columns that correspond to timestamp representing different months. It was converted into a single column using melt feature. Then, year information is extracted from the timestamp and the resulting rows are grouped by year to find the average price for each year. 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The original data included null values and rows that doesn’t represent an actual London borough. These rows are identified and removed before making the final model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277315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{BABAD6EA-5212-4FF7-BA0F-E1C64ECFE8F2}tf56160789_win32</Template>
  <TotalTime>255</TotalTime>
  <Words>375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London Housing</vt:lpstr>
      <vt:lpstr>Introduction</vt:lpstr>
      <vt:lpstr>Findings</vt:lpstr>
      <vt:lpstr>Reasoning behind findings</vt:lpstr>
      <vt:lpstr>Reasoning behind findings</vt:lpstr>
      <vt:lpstr>Challenges encountered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Housing</dc:title>
  <dc:creator>Tresa Varghese</dc:creator>
  <cp:lastModifiedBy>Tresa Varghese</cp:lastModifiedBy>
  <cp:revision>11</cp:revision>
  <dcterms:created xsi:type="dcterms:W3CDTF">2021-09-01T06:22:36Z</dcterms:created>
  <dcterms:modified xsi:type="dcterms:W3CDTF">2021-09-01T10:38:01Z</dcterms:modified>
</cp:coreProperties>
</file>