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3" r:id="rId7"/>
    <p:sldId id="311" r:id="rId8"/>
    <p:sldId id="309" r:id="rId9"/>
    <p:sldId id="310" r:id="rId10"/>
    <p:sldId id="304" r:id="rId11"/>
    <p:sldId id="302" r:id="rId12"/>
    <p:sldId id="305" r:id="rId13"/>
    <p:sldId id="306" r:id="rId14"/>
    <p:sldId id="308" r:id="rId15"/>
    <p:sldId id="30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1/22/2022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1/22/2022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1/22/2022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1/22/2022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1/22/2022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1/22/2022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G-Store Customer Revenue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Tresa Varghese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50A7F2-DDCA-4A00-A576-72120CEAE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Number of hits vs revenue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5A165B-0178-4584-BC94-3A27BDA3A5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2335" y="1687502"/>
            <a:ext cx="6275667" cy="348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640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D84B9-F7F7-4705-906E-7C09369AE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Comparison of transactions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0BBB85-EB34-4560-9B30-192C32FBE6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3683" y="2278589"/>
            <a:ext cx="5701677" cy="3387570"/>
          </a:xfrm>
        </p:spPr>
      </p:pic>
    </p:spTree>
    <p:extLst>
      <p:ext uri="{BB962C8B-B14F-4D97-AF65-F5344CB8AC3E}">
        <p14:creationId xmlns:p14="http://schemas.microsoft.com/office/powerpoint/2010/main" val="1130412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BC8072-020E-4704-BEEC-4DCF410FB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CA" sz="4400">
                <a:solidFill>
                  <a:srgbClr val="FFFFFF"/>
                </a:solidFill>
              </a:rPr>
              <a:t>Findings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5E56C39-A8A0-496D-AD9F-1D3EB263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r>
              <a:rPr lang="en-CA" sz="2400" dirty="0"/>
              <a:t>* Need to develop focused marketing strategies for increasing customer base in Oceania and Africa</a:t>
            </a:r>
          </a:p>
          <a:p>
            <a:r>
              <a:rPr lang="en-CA" sz="2400" dirty="0"/>
              <a:t>* Most revenue generating groups identified are Non-Mobile users and desktop customers, Windows and Mac users</a:t>
            </a:r>
          </a:p>
          <a:p>
            <a:r>
              <a:rPr lang="en-CA" sz="2400" dirty="0"/>
              <a:t>* Though all continents generates fairly good revenue, Americas generates the most.</a:t>
            </a:r>
          </a:p>
          <a:p>
            <a:r>
              <a:rPr lang="en-CA" sz="2400" dirty="0"/>
              <a:t>* Need to focus on increasing revenue generating transactions and handle peak seasons.</a:t>
            </a:r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509314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51AFA-B188-4988-9347-31D6E5887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FFBEB-5DB3-45BB-AA2D-1F6DE90BA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0" i="0" dirty="0">
                <a:solidFill>
                  <a:srgbClr val="000000"/>
                </a:solidFill>
                <a:effectLst/>
                <a:latin typeface="Helvetica Neue"/>
              </a:rPr>
              <a:t>- Pareto principle : 80 – 20 rule</a:t>
            </a:r>
          </a:p>
          <a:p>
            <a:r>
              <a:rPr lang="en-CA" dirty="0">
                <a:solidFill>
                  <a:srgbClr val="000000"/>
                </a:solidFill>
                <a:latin typeface="Helvetica Neue"/>
              </a:rPr>
              <a:t>-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80% of the revenue is generated by 20% of customers</a:t>
            </a:r>
            <a:endParaRPr lang="en-CA" dirty="0">
              <a:solidFill>
                <a:srgbClr val="000000"/>
              </a:solidFill>
              <a:latin typeface="Helvetica Neue"/>
            </a:endParaRPr>
          </a:p>
          <a:p>
            <a:r>
              <a:rPr lang="en-CA" dirty="0">
                <a:solidFill>
                  <a:srgbClr val="000000"/>
                </a:solidFill>
                <a:latin typeface="Helvetica Neue"/>
              </a:rPr>
              <a:t>-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Identifying these high revenue generating customers is crucial to any business.</a:t>
            </a:r>
          </a:p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- Develop focused marketing strategies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4533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4D1A82-366E-4257-94B3-5D4E68A77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269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44BFEE-08C3-4154-A8C8-3344D50A3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5120639"/>
            <a:ext cx="7137263" cy="12801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>
                <a:solidFill>
                  <a:srgbClr val="FFFFFF"/>
                </a:solidFill>
              </a:rPr>
              <a:t>Device category analysis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1024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35A34B-3C41-43A2-86F5-21432B6C2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Mobile vs non mobile device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88EF94-7846-4402-947B-E0669C1601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2335" y="1358030"/>
            <a:ext cx="6275667" cy="414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422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BEFD95-6F4F-4A08-A89D-C336904010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070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C670CB-293A-4FA2-87B0-2BE591268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5120639"/>
            <a:ext cx="7137263" cy="12801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Browser analysis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965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7B5B4-7CC6-451A-8D96-B516A5F6E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OS analysis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B1F2C4-3E51-47C7-B82A-EB3F1ABD5B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134356"/>
            <a:ext cx="10058400" cy="3708475"/>
          </a:xfrm>
        </p:spPr>
      </p:pic>
    </p:spTree>
    <p:extLst>
      <p:ext uri="{BB962C8B-B14F-4D97-AF65-F5344CB8AC3E}">
        <p14:creationId xmlns:p14="http://schemas.microsoft.com/office/powerpoint/2010/main" val="355748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E7D4E-EDD1-4B65-9B39-21640B7C4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Geographic distribution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EA2D04-A064-46B2-9315-6E2F56EA5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2662" y="2108200"/>
            <a:ext cx="7107001" cy="3760788"/>
          </a:xfrm>
        </p:spPr>
      </p:pic>
    </p:spTree>
    <p:extLst>
      <p:ext uri="{BB962C8B-B14F-4D97-AF65-F5344CB8AC3E}">
        <p14:creationId xmlns:p14="http://schemas.microsoft.com/office/powerpoint/2010/main" val="413765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DE1DA-7F8C-49FD-A950-A7AAD3D76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Seasonality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4E08DC-0205-4BBA-9A0D-DE18C0B8D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7985" y="2108200"/>
            <a:ext cx="6516356" cy="37607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8F5CB1-45DB-4EBF-AECF-49DE84E1BAD1}"/>
              </a:ext>
            </a:extLst>
          </p:cNvPr>
          <p:cNvSpPr txBox="1"/>
          <p:nvPr/>
        </p:nvSpPr>
        <p:spPr>
          <a:xfrm>
            <a:off x="7885471" y="4168877"/>
            <a:ext cx="171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Peak season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3B7A3D3-93C8-4383-8048-13754A832DF5}"/>
              </a:ext>
            </a:extLst>
          </p:cNvPr>
          <p:cNvCxnSpPr/>
          <p:nvPr/>
        </p:nvCxnSpPr>
        <p:spPr>
          <a:xfrm>
            <a:off x="7023370" y="4241260"/>
            <a:ext cx="603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968209-6E86-4B21-8FAF-D6A3FABB9232}"/>
              </a:ext>
            </a:extLst>
          </p:cNvPr>
          <p:cNvCxnSpPr/>
          <p:nvPr/>
        </p:nvCxnSpPr>
        <p:spPr>
          <a:xfrm>
            <a:off x="6942302" y="2555129"/>
            <a:ext cx="603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45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3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FD61-A3BC-4799-8958-FD4B8CC60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Drill down into peak season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DD5BDB-F5A4-4116-A91D-9F207F924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7235" y="640081"/>
            <a:ext cx="4965745" cy="5054156"/>
          </a:xfrm>
          <a:prstGeom prst="rect">
            <a:avLst/>
          </a:prstGeom>
        </p:spPr>
      </p:pic>
      <p:cxnSp>
        <p:nvCxnSpPr>
          <p:cNvPr id="21" name="Straight Connector 15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311755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{FD4CA74D-D066-484B-BCB1-45CE3902BF4C}tf22712842_win32</Template>
  <TotalTime>1107</TotalTime>
  <Words>138</Words>
  <Application>Microsoft Office PowerPoint</Application>
  <PresentationFormat>Widescreen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Bookman Old Style</vt:lpstr>
      <vt:lpstr>Calibri</vt:lpstr>
      <vt:lpstr>Franklin Gothic Book</vt:lpstr>
      <vt:lpstr>Helvetica Neue</vt:lpstr>
      <vt:lpstr>1_RetrospectVTI</vt:lpstr>
      <vt:lpstr>G-Store Customer Revenue Analysis</vt:lpstr>
      <vt:lpstr>Objective</vt:lpstr>
      <vt:lpstr>Device category analysis</vt:lpstr>
      <vt:lpstr>Mobile vs non mobile device</vt:lpstr>
      <vt:lpstr>Browser analysis</vt:lpstr>
      <vt:lpstr>OS analysis</vt:lpstr>
      <vt:lpstr>Geographic distribution </vt:lpstr>
      <vt:lpstr>Seasonality analysis</vt:lpstr>
      <vt:lpstr>Drill down into peak season</vt:lpstr>
      <vt:lpstr>Number of hits vs revenue</vt:lpstr>
      <vt:lpstr>Comparison of transactions</vt:lpstr>
      <vt:lpstr>Findings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G-Store Customer Revenue Analysis</dc:title>
  <dc:creator>Tresa Varghese</dc:creator>
  <cp:lastModifiedBy>Tresa Varghese</cp:lastModifiedBy>
  <cp:revision>2</cp:revision>
  <dcterms:created xsi:type="dcterms:W3CDTF">2022-01-08T01:03:36Z</dcterms:created>
  <dcterms:modified xsi:type="dcterms:W3CDTF">2022-01-23T03:28:28Z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