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CA" sz="1000" dirty="0">
                <a:latin typeface="+mn-lt"/>
              </a:rPr>
              <a:t>Big Mountain Resort is a ski resort in Montana with spectacular views and access to 105 trails. It can accommodate skiers and riders of all levels and abilities. Recent installation of an additional chair lift to help increase the distribution of visitors across the mountain has increased their operating costs. Current pricing strategy based on just the market average does not provide the business with a good sense of how important some facilities are compared to others. The company also suspect that they are not capitalizing on its facilities as much as it could.</a:t>
            </a:r>
            <a:endParaRPr sz="1000" dirty="0">
              <a:latin typeface="+mn-lt"/>
            </a:endParaRPr>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r>
              <a:rPr lang="en-CA" sz="1000" dirty="0">
                <a:latin typeface="+mn-lt"/>
              </a:rPr>
              <a:t>Develop a data driven pricing strategy that provides better value for the services and also making sure that the company capitalizes its facilities well.</a:t>
            </a:r>
          </a:p>
          <a:p>
            <a:pPr marL="0" marR="0" lvl="0" indent="0" algn="l" rtl="0">
              <a:lnSpc>
                <a:spcPct val="100000"/>
              </a:lnSpc>
              <a:spcBef>
                <a:spcPts val="0"/>
              </a:spcBef>
              <a:spcAft>
                <a:spcPts val="0"/>
              </a:spcAft>
              <a:buNone/>
            </a:pP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171450" marR="0" indent="-171450">
              <a:spcBef>
                <a:spcPts val="0"/>
              </a:spcBef>
              <a:spcAft>
                <a:spcPts val="0"/>
              </a:spcAft>
              <a:buFont typeface="Arial" panose="020B0604020202020204" pitchFamily="34" charset="0"/>
              <a:buChar char="•"/>
            </a:pPr>
            <a:r>
              <a:rPr lang="en-CA" sz="1000" dirty="0">
                <a:latin typeface="+mn-lt"/>
              </a:rPr>
              <a:t>The customers are serviced by 11 lifts, 2 T-bars, and 1 magic carpet for novice skiers. </a:t>
            </a:r>
          </a:p>
          <a:p>
            <a:pPr marL="171450" marR="0" indent="-171450">
              <a:spcBef>
                <a:spcPts val="0"/>
              </a:spcBef>
              <a:spcAft>
                <a:spcPts val="0"/>
              </a:spcAft>
              <a:buFont typeface="Arial" panose="020B0604020202020204" pitchFamily="34" charset="0"/>
              <a:buChar char="•"/>
            </a:pPr>
            <a:r>
              <a:rPr lang="en-CA" sz="1000" dirty="0">
                <a:latin typeface="+mn-lt"/>
              </a:rPr>
              <a:t>The longest run is named Hellfire and is 3.3 miles in length. </a:t>
            </a:r>
          </a:p>
          <a:p>
            <a:pPr marL="171450" marR="0" indent="-171450">
              <a:spcBef>
                <a:spcPts val="0"/>
              </a:spcBef>
              <a:spcAft>
                <a:spcPts val="0"/>
              </a:spcAft>
              <a:buFont typeface="Arial" panose="020B0604020202020204" pitchFamily="34" charset="0"/>
              <a:buChar char="•"/>
            </a:pPr>
            <a:r>
              <a:rPr lang="en-CA" sz="1000" dirty="0">
                <a:latin typeface="+mn-lt"/>
              </a:rPr>
              <a:t>The base elevation is 4,464 ft, and the summit is 6,817 ft with a vertical drop of 2,353 ft.</a:t>
            </a: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r>
              <a:rPr lang="en-CA" sz="1000" dirty="0">
                <a:latin typeface="+mn-lt"/>
              </a:rPr>
              <a:t>Additional operating costs introduced by new chair lift - $1,540,000 per season </a:t>
            </a:r>
          </a:p>
          <a:p>
            <a:pPr marL="0" marR="0" lvl="0" indent="0" algn="l" rtl="0">
              <a:lnSpc>
                <a:spcPct val="100000"/>
              </a:lnSpc>
              <a:spcBef>
                <a:spcPts val="0"/>
              </a:spcBef>
              <a:spcAft>
                <a:spcPts val="0"/>
              </a:spcAft>
              <a:buNone/>
            </a:pP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r>
              <a:rPr lang="en-AU" sz="1000" dirty="0">
                <a:latin typeface="+mn-lt"/>
                <a:cs typeface="Calibri" panose="020F0502020204030204" pitchFamily="34" charset="0"/>
              </a:rPr>
              <a:t>CSV file received from database manager that </a:t>
            </a:r>
            <a:r>
              <a:rPr lang="en-CA" sz="1000" dirty="0">
                <a:latin typeface="+mn-lt"/>
                <a:cs typeface="Calibri" panose="020F0502020204030204" pitchFamily="34" charset="0"/>
              </a:rPr>
              <a:t>contains information from 330 resorts in the US and is part of the same market share.</a:t>
            </a:r>
          </a:p>
          <a:p>
            <a:pPr marL="0" marR="0" lvl="0" indent="0" algn="l" rtl="0">
              <a:lnSpc>
                <a:spcPct val="100000"/>
              </a:lnSpc>
              <a:spcBef>
                <a:spcPts val="0"/>
              </a:spcBef>
              <a:spcAft>
                <a:spcPts val="0"/>
              </a:spcAft>
              <a:buNone/>
            </a:pPr>
            <a:r>
              <a:rPr lang="en-AU" sz="1000" dirty="0">
                <a:latin typeface="+mn-lt"/>
                <a:cs typeface="Calibri" panose="020F0502020204030204" pitchFamily="34" charset="0"/>
              </a:rPr>
              <a:t> </a:t>
            </a:r>
            <a:endParaRPr sz="1000" dirty="0">
              <a:latin typeface="+mn-lt"/>
              <a:cs typeface="Calibri" panose="020F0502020204030204" pitchFamily="34" charset="0"/>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CA" sz="1000" dirty="0">
                <a:latin typeface="+mn-lt"/>
              </a:rPr>
              <a:t>Jimmy</a:t>
            </a:r>
            <a:r>
              <a:rPr lang="en-CA" sz="1800" b="0" i="0" u="none" strike="noStrike" baseline="0" dirty="0">
                <a:latin typeface="Roboto-Regular"/>
              </a:rPr>
              <a:t> </a:t>
            </a:r>
            <a:r>
              <a:rPr lang="en-CA" sz="1000" dirty="0">
                <a:latin typeface="+mn-lt"/>
              </a:rPr>
              <a:t>Blackburn - Director of Operations</a:t>
            </a:r>
          </a:p>
          <a:p>
            <a:pPr marL="171450" marR="0" lvl="0" indent="-171450" algn="l" rtl="0">
              <a:lnSpc>
                <a:spcPct val="100000"/>
              </a:lnSpc>
              <a:spcBef>
                <a:spcPts val="0"/>
              </a:spcBef>
              <a:spcAft>
                <a:spcPts val="0"/>
              </a:spcAft>
              <a:buFont typeface="Arial" panose="020B0604020202020204" pitchFamily="34" charset="0"/>
              <a:buChar char="•"/>
            </a:pPr>
            <a:r>
              <a:rPr lang="en-CA" sz="1000" dirty="0">
                <a:latin typeface="+mn-lt"/>
              </a:rPr>
              <a:t>Alesha Eisen - Database Manager</a:t>
            </a:r>
            <a:endParaRPr sz="1000" dirty="0">
              <a:latin typeface="+mn-lt"/>
            </a:endParaRPr>
          </a:p>
        </p:txBody>
      </p:sp>
      <p:sp>
        <p:nvSpPr>
          <p:cNvPr id="48" name="Google Shape;48;p1"/>
          <p:cNvSpPr txBox="1"/>
          <p:nvPr/>
        </p:nvSpPr>
        <p:spPr>
          <a:xfrm>
            <a:off x="184140" y="540901"/>
            <a:ext cx="7662522"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CA" sz="1600" dirty="0">
                <a:latin typeface="Calibri" panose="020F0502020204030204" pitchFamily="34" charset="0"/>
              </a:rPr>
              <a:t>What strategies can be implemented by Big Mountain Resort to select a better value for their ticket price in this season by either cutting operating costs or increasing ticket price while ensuring better capitalization of the facility.</a:t>
            </a:r>
            <a:endParaRPr sz="1600" dirty="0">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598</Words>
  <Application>Microsoft Office PowerPoint</Application>
  <PresentationFormat>On-screen Show (4:3)</PresentationFormat>
  <Paragraphs>45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Quattrocento Sans</vt:lpstr>
      <vt:lpstr>Roboto-Regular</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Tresa Varghese</cp:lastModifiedBy>
  <cp:revision>5</cp:revision>
  <dcterms:modified xsi:type="dcterms:W3CDTF">2021-10-12T22:50:18Z</dcterms:modified>
</cp:coreProperties>
</file>