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1" name="Shape 1031"/>
        <p:cNvGrpSpPr/>
        <p:nvPr/>
      </p:nvGrpSpPr>
      <p:grpSpPr>
        <a:xfrm>
          <a:off x="0" y="0"/>
          <a:ext cx="0" cy="0"/>
          <a:chOff x="0" y="0"/>
          <a:chExt cx="0" cy="0"/>
        </a:xfrm>
      </p:grpSpPr>
      <p:sp>
        <p:nvSpPr>
          <p:cNvPr id="1032" name="Google Shape;1032;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3" name="Google Shape;1033;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1:notes"/>
          <p:cNvSpPr/>
          <p:nvPr>
            <p:ph idx="2" type="sldImg"/>
          </p:nvPr>
        </p:nvSpPr>
        <p:spPr>
          <a:xfrm>
            <a:off x="533400" y="763588"/>
            <a:ext cx="67041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8" name="Google Shape;10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1089" name="Google Shape;1089;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210" name="Google Shape;121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8" name="Google Shape;12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1109" name="Google Shape;11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9" name="Google Shape;111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27" name="Google Shape;112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35" name="Google Shape;113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43" name="Google Shape;11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60" name="Google Shape;116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72" name="Google Shape;117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42" name="Shape 1042"/>
        <p:cNvGrpSpPr/>
        <p:nvPr/>
      </p:nvGrpSpPr>
      <p:grpSpPr>
        <a:xfrm>
          <a:off x="0" y="0"/>
          <a:ext cx="0" cy="0"/>
          <a:chOff x="0" y="0"/>
          <a:chExt cx="0" cy="0"/>
        </a:xfrm>
      </p:grpSpPr>
      <p:sp>
        <p:nvSpPr>
          <p:cNvPr id="1043" name="Google Shape;1043;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44" name="Google Shape;1044;p2"/>
          <p:cNvSpPr txBox="1"/>
          <p:nvPr>
            <p:ph idx="1" type="subTitle"/>
          </p:nvPr>
        </p:nvSpPr>
        <p:spPr>
          <a:xfrm>
            <a:off x="1143000" y="2701925"/>
            <a:ext cx="6858000" cy="1241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045" name="Google Shape;1045;p2"/>
          <p:cNvSpPr txBox="1"/>
          <p:nvPr>
            <p:ph idx="10" type="dt"/>
          </p:nvPr>
        </p:nvSpPr>
        <p:spPr>
          <a:xfrm>
            <a:off x="628650" y="4767263"/>
            <a:ext cx="2057400" cy="27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46" name="Google Shape;1046;p2"/>
          <p:cNvSpPr txBox="1"/>
          <p:nvPr>
            <p:ph idx="11" type="ftr"/>
          </p:nvPr>
        </p:nvSpPr>
        <p:spPr>
          <a:xfrm>
            <a:off x="3028950" y="4767263"/>
            <a:ext cx="3086100" cy="27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47" name="Google Shape;1047;p2"/>
          <p:cNvSpPr txBox="1"/>
          <p:nvPr>
            <p:ph idx="12" type="sldNum"/>
          </p:nvPr>
        </p:nvSpPr>
        <p:spPr>
          <a:xfrm>
            <a:off x="6457950" y="4767263"/>
            <a:ext cx="2057400" cy="2745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81" name="Shape 1081"/>
        <p:cNvGrpSpPr/>
        <p:nvPr/>
      </p:nvGrpSpPr>
      <p:grpSpPr>
        <a:xfrm>
          <a:off x="0" y="0"/>
          <a:ext cx="0" cy="0"/>
          <a:chOff x="0" y="0"/>
          <a:chExt cx="0" cy="0"/>
        </a:xfrm>
      </p:grpSpPr>
      <p:sp>
        <p:nvSpPr>
          <p:cNvPr id="1082" name="Google Shape;1082;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1083" name="Google Shape;108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4" name="Shape 1084"/>
        <p:cNvGrpSpPr/>
        <p:nvPr/>
      </p:nvGrpSpPr>
      <p:grpSpPr>
        <a:xfrm>
          <a:off x="0" y="0"/>
          <a:ext cx="0" cy="0"/>
          <a:chOff x="0" y="0"/>
          <a:chExt cx="0" cy="0"/>
        </a:xfrm>
      </p:grpSpPr>
      <p:sp>
        <p:nvSpPr>
          <p:cNvPr id="1085" name="Google Shape;108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48" name="Shape 1048"/>
        <p:cNvGrpSpPr/>
        <p:nvPr/>
      </p:nvGrpSpPr>
      <p:grpSpPr>
        <a:xfrm>
          <a:off x="0" y="0"/>
          <a:ext cx="0" cy="0"/>
          <a:chOff x="0" y="0"/>
          <a:chExt cx="0" cy="0"/>
        </a:xfrm>
      </p:grpSpPr>
      <p:sp>
        <p:nvSpPr>
          <p:cNvPr id="1049" name="Google Shape;104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0" name="Shape 1050"/>
        <p:cNvGrpSpPr/>
        <p:nvPr/>
      </p:nvGrpSpPr>
      <p:grpSpPr>
        <a:xfrm>
          <a:off x="0" y="0"/>
          <a:ext cx="0" cy="0"/>
          <a:chOff x="0" y="0"/>
          <a:chExt cx="0" cy="0"/>
        </a:xfrm>
      </p:grpSpPr>
      <p:sp>
        <p:nvSpPr>
          <p:cNvPr id="1051" name="Google Shape;1051;p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1052" name="Google Shape;1052;p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053" name="Google Shape;105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54" name="Shape 1054"/>
        <p:cNvGrpSpPr/>
        <p:nvPr/>
      </p:nvGrpSpPr>
      <p:grpSpPr>
        <a:xfrm>
          <a:off x="0" y="0"/>
          <a:ext cx="0" cy="0"/>
          <a:chOff x="0" y="0"/>
          <a:chExt cx="0" cy="0"/>
        </a:xfrm>
      </p:grpSpPr>
      <p:sp>
        <p:nvSpPr>
          <p:cNvPr id="1055" name="Google Shape;1055;p5"/>
          <p:cNvSpPr txBox="1"/>
          <p:nvPr>
            <p:ph type="title"/>
          </p:nvPr>
        </p:nvSpPr>
        <p:spPr>
          <a:xfrm>
            <a:off x="628560" y="273780"/>
            <a:ext cx="7886400" cy="9939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56" name="Google Shape;1056;p5"/>
          <p:cNvSpPr txBox="1"/>
          <p:nvPr>
            <p:ph idx="1" type="subTitle"/>
          </p:nvPr>
        </p:nvSpPr>
        <p:spPr>
          <a:xfrm>
            <a:off x="457110" y="1203390"/>
            <a:ext cx="8229300" cy="29829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57" name="Shape 1057"/>
        <p:cNvGrpSpPr/>
        <p:nvPr/>
      </p:nvGrpSpPr>
      <p:grpSpPr>
        <a:xfrm>
          <a:off x="0" y="0"/>
          <a:ext cx="0" cy="0"/>
          <a:chOff x="0" y="0"/>
          <a:chExt cx="0" cy="0"/>
        </a:xfrm>
      </p:grpSpPr>
      <p:sp>
        <p:nvSpPr>
          <p:cNvPr id="1058" name="Google Shape;1058;p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59" name="Google Shape;1059;p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60" name="Google Shape;1060;p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61" name="Google Shape;1061;p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62" name="Google Shape;1062;p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63" name="Shape 1063"/>
        <p:cNvGrpSpPr/>
        <p:nvPr/>
      </p:nvGrpSpPr>
      <p:grpSpPr>
        <a:xfrm>
          <a:off x="0" y="0"/>
          <a:ext cx="0" cy="0"/>
          <a:chOff x="0" y="0"/>
          <a:chExt cx="0" cy="0"/>
        </a:xfrm>
      </p:grpSpPr>
      <p:sp>
        <p:nvSpPr>
          <p:cNvPr id="1064" name="Google Shape;106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1065" name="Google Shape;1065;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066" name="Google Shape;1066;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067" name="Google Shape;106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1068" name="Shape 1068"/>
        <p:cNvGrpSpPr/>
        <p:nvPr/>
      </p:nvGrpSpPr>
      <p:grpSpPr>
        <a:xfrm>
          <a:off x="0" y="0"/>
          <a:ext cx="0" cy="0"/>
          <a:chOff x="0" y="0"/>
          <a:chExt cx="0" cy="0"/>
        </a:xfrm>
      </p:grpSpPr>
      <p:sp>
        <p:nvSpPr>
          <p:cNvPr id="1069" name="Google Shape;106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1070" name="Google Shape;1070;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071" name="Google Shape;107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72" name="Shape 1072"/>
        <p:cNvGrpSpPr/>
        <p:nvPr/>
      </p:nvGrpSpPr>
      <p:grpSpPr>
        <a:xfrm>
          <a:off x="0" y="0"/>
          <a:ext cx="0" cy="0"/>
          <a:chOff x="0" y="0"/>
          <a:chExt cx="0" cy="0"/>
        </a:xfrm>
      </p:grpSpPr>
      <p:sp>
        <p:nvSpPr>
          <p:cNvPr id="1073" name="Google Shape;1073;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1074" name="Google Shape;107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5"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1078" name="Google Shape;1078;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1079" name="Google Shape;1079;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80" name="Google Shape;108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4"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1036" name="Google Shape;1036;p1"/>
          <p:cNvPicPr preferRelativeResize="0"/>
          <p:nvPr/>
        </p:nvPicPr>
        <p:blipFill rotWithShape="1">
          <a:blip r:embed="rId1">
            <a:alphaModFix/>
          </a:blip>
          <a:srcRect b="0" l="0" r="0" t="0"/>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Next Gen Employability Program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1092" name="Google Shape;1092;p13"/>
          <p:cNvPicPr preferRelativeResize="0"/>
          <p:nvPr/>
        </p:nvPicPr>
        <p:blipFill rotWithShape="1">
          <a:blip r:embed="rId3">
            <a:alphaModFix amt="5000"/>
          </a:blip>
          <a:srcRect b="10206" l="0" r="744" t="5929"/>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Student Name </a:t>
            </a:r>
            <a:r>
              <a:rPr lang="en-US" sz="1100">
                <a:solidFill>
                  <a:schemeClr val="dk1"/>
                </a:solidFill>
              </a:rPr>
              <a:t>: Varghese Eldo</a:t>
            </a:r>
            <a:endParaRPr/>
          </a:p>
          <a:p>
            <a:pPr indent="0" lvl="0" marL="0" marR="0" rtl="0" algn="l">
              <a:lnSpc>
                <a:spcPct val="100000"/>
              </a:lnSpc>
              <a:spcBef>
                <a:spcPts val="200"/>
              </a:spcBef>
              <a:spcAft>
                <a:spcPts val="0"/>
              </a:spcAft>
              <a:buNone/>
            </a:pPr>
            <a:r>
              <a:rPr b="0" i="0" lang="en-US" sz="1100" u="none" cap="none" strike="noStrike">
                <a:solidFill>
                  <a:schemeClr val="dk1"/>
                </a:solidFill>
                <a:latin typeface="Arial"/>
                <a:ea typeface="Arial"/>
                <a:cs typeface="Arial"/>
                <a:sym typeface="Arial"/>
              </a:rPr>
              <a:t>Student ID :720921104</a:t>
            </a:r>
            <a:r>
              <a:rPr lang="en-US" sz="1100">
                <a:solidFill>
                  <a:schemeClr val="dk1"/>
                </a:solidFill>
              </a:rPr>
              <a:t>114</a:t>
            </a:r>
            <a:endParaRPr/>
          </a:p>
        </p:txBody>
      </p:sp>
      <p:cxnSp>
        <p:nvCxnSpPr>
          <p:cNvPr id="1100" name="Google Shape;1100;p13"/>
          <p:cNvCxnSpPr/>
          <p:nvPr/>
        </p:nvCxnSpPr>
        <p:spPr>
          <a:xfrm>
            <a:off x="1100213" y="3919492"/>
            <a:ext cx="1986600" cy="0"/>
          </a:xfrm>
          <a:prstGeom prst="straightConnector1">
            <a:avLst/>
          </a:prstGeom>
          <a:noFill/>
          <a:ln cap="flat" cmpd="sng" w="9525">
            <a:solidFill>
              <a:schemeClr val="dk1"/>
            </a:solidFill>
            <a:prstDash val="lgDashDot"/>
            <a:round/>
            <a:headEnd len="sm" w="sm" type="none"/>
            <a:tailEnd len="sm" w="sm" type="none"/>
          </a:ln>
        </p:spPr>
      </p:cxnSp>
      <p:sp>
        <p:nvSpPr>
          <p:cNvPr id="1101" name="Google Shape;1101;p13"/>
          <p:cNvSpPr txBox="1"/>
          <p:nvPr/>
        </p:nvSpPr>
        <p:spPr>
          <a:xfrm>
            <a:off x="5596477" y="362729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cap="flat" cmpd="sng" w="9525">
            <a:solidFill>
              <a:schemeClr val="dk1"/>
            </a:solidFill>
            <a:prstDash val="lgDashDot"/>
            <a:round/>
            <a:headEnd len="sm" w="sm" type="none"/>
            <a:tailEnd len="sm" w="sm" type="none"/>
          </a:ln>
        </p:spPr>
      </p:cxnSp>
      <p:sp>
        <p:nvSpPr>
          <p:cNvPr id="1103" name="Google Shape;1103;p13"/>
          <p:cNvSpPr txBox="1"/>
          <p:nvPr/>
        </p:nvSpPr>
        <p:spPr>
          <a:xfrm>
            <a:off x="5693356" y="3956068"/>
            <a:ext cx="2095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Jct College of Engineering &amp; Technology-Coimbatore</a:t>
            </a:r>
            <a:endParaRPr b="0" i="0" sz="1100" u="none" cap="none" strike="noStrik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1105" name="Google Shape;1105;p13"/>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1106" name="Google Shape;1106;p13"/>
          <p:cNvPicPr preferRelativeResize="0"/>
          <p:nvPr/>
        </p:nvPicPr>
        <p:blipFill rotWithShape="1">
          <a:blip r:embed="rId6">
            <a:alphaModFix/>
          </a:blip>
          <a:srcRect b="0" l="0" r="0" t="0"/>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22"/>
          <p:cNvSpPr txBox="1"/>
          <p:nvPr>
            <p:ph type="title"/>
          </p:nvPr>
        </p:nvSpPr>
        <p:spPr>
          <a:xfrm>
            <a:off x="155850" y="613142"/>
            <a:ext cx="8832300" cy="45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b="0" l="0" r="0" t="0"/>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23"/>
          <p:cNvSpPr txBox="1"/>
          <p:nvPr>
            <p:ph type="title"/>
          </p:nvPr>
        </p:nvSpPr>
        <p:spPr>
          <a:xfrm>
            <a:off x="628560" y="601132"/>
            <a:ext cx="7886400" cy="666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User-Profile</a:t>
            </a:r>
            <a:endParaRPr/>
          </a:p>
        </p:txBody>
      </p:sp>
      <p:pic>
        <p:nvPicPr>
          <p:cNvPr id="1189" name="Google Shape;1189;p23"/>
          <p:cNvPicPr preferRelativeResize="0"/>
          <p:nvPr/>
        </p:nvPicPr>
        <p:blipFill rotWithShape="1">
          <a:blip r:embed="rId3">
            <a:alphaModFix/>
          </a:blip>
          <a:srcRect b="0" l="0" r="0" t="0"/>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24"/>
          <p:cNvSpPr txBox="1"/>
          <p:nvPr>
            <p:ph type="title"/>
          </p:nvPr>
        </p:nvSpPr>
        <p:spPr>
          <a:xfrm>
            <a:off x="628560" y="63500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Admin-Page</a:t>
            </a:r>
            <a:endParaRPr/>
          </a:p>
        </p:txBody>
      </p:sp>
      <p:pic>
        <p:nvPicPr>
          <p:cNvPr id="1195" name="Google Shape;1195;p24"/>
          <p:cNvPicPr preferRelativeResize="0"/>
          <p:nvPr/>
        </p:nvPicPr>
        <p:blipFill rotWithShape="1">
          <a:blip r:embed="rId3">
            <a:alphaModFix/>
          </a:blip>
          <a:srcRect b="0" l="0" r="0" t="0"/>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25"/>
          <p:cNvSpPr txBox="1"/>
          <p:nvPr>
            <p:ph type="title"/>
          </p:nvPr>
        </p:nvSpPr>
        <p:spPr>
          <a:xfrm>
            <a:off x="628560" y="643466"/>
            <a:ext cx="7886400" cy="624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Departments-Page</a:t>
            </a:r>
            <a:endParaRPr/>
          </a:p>
        </p:txBody>
      </p:sp>
      <p:pic>
        <p:nvPicPr>
          <p:cNvPr id="1201" name="Google Shape;1201;p25"/>
          <p:cNvPicPr preferRelativeResize="0"/>
          <p:nvPr/>
        </p:nvPicPr>
        <p:blipFill rotWithShape="1">
          <a:blip r:embed="rId3">
            <a:alphaModFix/>
          </a:blip>
          <a:srcRect b="0" l="0" r="0" t="0"/>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26"/>
          <p:cNvSpPr txBox="1"/>
          <p:nvPr>
            <p:ph type="title"/>
          </p:nvPr>
        </p:nvSpPr>
        <p:spPr>
          <a:xfrm>
            <a:off x="215053" y="719666"/>
            <a:ext cx="8421900" cy="548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US" sz="1600">
                <a:solidFill>
                  <a:srgbClr val="213163"/>
                </a:solidFill>
                <a:latin typeface="Arial"/>
                <a:ea typeface="Arial"/>
                <a:cs typeface="Arial"/>
                <a:sym typeface="Arial"/>
              </a:rPr>
              <a:t>Future Enhancements</a:t>
            </a:r>
            <a:r>
              <a:rPr b="1" lang="en-US" sz="1600">
                <a:solidFill>
                  <a:srgbClr val="374151"/>
                </a:solidFill>
                <a:latin typeface="Arial"/>
                <a:ea typeface="Arial"/>
                <a:cs typeface="Arial"/>
                <a:sym typeface="Arial"/>
              </a:rPr>
              <a:t>:</a:t>
            </a:r>
            <a:br>
              <a:rPr b="0" i="0" lang="en-US">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D0D0D"/>
                </a:solidFill>
                <a:highlight>
                  <a:srgbClr val="FFFFFF"/>
                </a:highlight>
                <a:latin typeface="Arial"/>
                <a:ea typeface="Arial"/>
                <a:cs typeface="Arial"/>
                <a:sym typeface="Arial"/>
              </a:rPr>
              <a:t>1. Artificial Intelligence and Machine Learning Integration</a:t>
            </a:r>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D0D0D"/>
                </a:solidFill>
                <a:highlight>
                  <a:srgbClr val="FFFFFF"/>
                </a:highlight>
                <a:latin typeface="Arial"/>
                <a:ea typeface="Arial"/>
                <a:cs typeface="Arial"/>
                <a:sym typeface="Arial"/>
              </a:rPr>
              <a:t>Content Recommendation System</a:t>
            </a:r>
            <a:r>
              <a:rPr b="0" i="0" lang="en-US" sz="1400" u="none" cap="none" strike="noStrik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D0D0D"/>
                </a:solidFill>
                <a:highlight>
                  <a:srgbClr val="FFFFFF"/>
                </a:highlight>
                <a:latin typeface="Arial"/>
                <a:ea typeface="Arial"/>
                <a:cs typeface="Arial"/>
                <a:sym typeface="Arial"/>
              </a:rPr>
              <a:t>Automatic Categorization</a:t>
            </a:r>
            <a:r>
              <a:rPr b="0" i="0" lang="en-US" sz="1400" u="none" cap="none" strike="noStrik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indent="0" lvl="0" marL="0" marR="0" rtl="0" algn="l">
              <a:lnSpc>
                <a:spcPct val="100000"/>
              </a:lnSpc>
              <a:spcBef>
                <a:spcPts val="0"/>
              </a:spcBef>
              <a:spcAft>
                <a:spcPts val="0"/>
              </a:spcAft>
              <a:buNone/>
            </a:pPr>
            <a:r>
              <a:rPr b="1" i="0" lang="en-US" sz="1400" u="none" cap="none" strike="noStrike">
                <a:solidFill>
                  <a:srgbClr val="0D0D0D"/>
                </a:solidFill>
                <a:highlight>
                  <a:srgbClr val="FFFFFF"/>
                </a:highlight>
                <a:latin typeface="Arial"/>
                <a:ea typeface="Arial"/>
                <a:cs typeface="Arial"/>
                <a:sym typeface="Arial"/>
              </a:rPr>
              <a:t>2. Enhanced Collaboration Features</a:t>
            </a:r>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D0D0D"/>
                </a:solidFill>
                <a:highlight>
                  <a:srgbClr val="FFFFFF"/>
                </a:highlight>
                <a:latin typeface="Arial"/>
                <a:ea typeface="Arial"/>
                <a:cs typeface="Arial"/>
                <a:sym typeface="Arial"/>
              </a:rPr>
              <a:t>Real-Time Collaboration</a:t>
            </a:r>
            <a:r>
              <a:rPr b="0" i="0" lang="en-US" sz="1400" u="none" cap="none" strike="noStrik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D0D0D"/>
                </a:solidFill>
                <a:highlight>
                  <a:srgbClr val="FFFFFF"/>
                </a:highlight>
                <a:latin typeface="Arial"/>
                <a:ea typeface="Arial"/>
                <a:cs typeface="Arial"/>
                <a:sym typeface="Arial"/>
              </a:rPr>
              <a:t>Study Groups</a:t>
            </a:r>
            <a:r>
              <a:rPr b="0" i="0" lang="en-US" sz="1400" u="none" cap="none" strike="noStrik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indent="0" lvl="0" marL="0" marR="0" rtl="0" algn="l">
              <a:lnSpc>
                <a:spcPct val="100000"/>
              </a:lnSpc>
              <a:spcBef>
                <a:spcPts val="0"/>
              </a:spcBef>
              <a:spcAft>
                <a:spcPts val="0"/>
              </a:spcAft>
              <a:buNone/>
            </a:pPr>
            <a:r>
              <a:rPr b="1" i="0" lang="en-US" sz="1400" u="none" cap="none" strike="noStrike">
                <a:solidFill>
                  <a:srgbClr val="0D0D0D"/>
                </a:solidFill>
                <a:highlight>
                  <a:srgbClr val="FFFFFF"/>
                </a:highlight>
                <a:latin typeface="Arial"/>
                <a:ea typeface="Arial"/>
                <a:cs typeface="Arial"/>
                <a:sym typeface="Arial"/>
              </a:rPr>
              <a:t>3. Integration with External Platforms</a:t>
            </a:r>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D0D0D"/>
                </a:solidFill>
                <a:highlight>
                  <a:srgbClr val="FFFFFF"/>
                </a:highlight>
                <a:latin typeface="Arial"/>
                <a:ea typeface="Arial"/>
                <a:cs typeface="Arial"/>
                <a:sym typeface="Arial"/>
              </a:rPr>
              <a:t>Cloud Storage Services</a:t>
            </a:r>
            <a:r>
              <a:rPr b="0" i="0" lang="en-US" sz="1400" u="none" cap="none" strike="noStrik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D0D0D"/>
                </a:solidFill>
                <a:highlight>
                  <a:srgbClr val="FFFFFF"/>
                </a:highlight>
                <a:latin typeface="Arial"/>
                <a:ea typeface="Arial"/>
                <a:cs typeface="Arial"/>
                <a:sym typeface="Arial"/>
              </a:rPr>
              <a:t>Educational Tools and Platforms</a:t>
            </a:r>
            <a:r>
              <a:rPr b="0" i="0" lang="en-US" sz="1400" u="none" cap="none" strike="noStrik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27"/>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14" name="Google Shape;1214;p27"/>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28"/>
          <p:cNvSpPr txBox="1"/>
          <p:nvPr>
            <p:ph type="title"/>
          </p:nvPr>
        </p:nvSpPr>
        <p:spPr>
          <a:xfrm>
            <a:off x="3504528" y="2334505"/>
            <a:ext cx="21489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pic>
        <p:nvPicPr>
          <p:cNvPr descr="A blue and white rectangle with a white border&#10;&#10;Description automatically generated" id="1111" name="Google Shape;1111;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US" sz="2000" u="none" cap="none" strike="noStrik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anchorCtr="0" anchor="t" bIns="0" lIns="0" spcFirstLastPara="1" rIns="0" wrap="square" tIns="0">
            <a:spAutoFit/>
          </a:bodyPr>
          <a:lstStyle/>
          <a:p>
            <a:pPr indent="0" lvl="0" marL="0" marR="0" rtl="0" algn="ctr">
              <a:lnSpc>
                <a:spcPct val="124750"/>
              </a:lnSpc>
              <a:spcBef>
                <a:spcPts val="0"/>
              </a:spcBef>
              <a:spcAft>
                <a:spcPts val="0"/>
              </a:spcAft>
              <a:buNone/>
            </a:pPr>
            <a:r>
              <a:rPr b="1" i="0" lang="en-US" sz="1600" u="none" cap="none" strike="noStrike">
                <a:solidFill>
                  <a:schemeClr val="dk1"/>
                </a:solidFill>
                <a:latin typeface="Arial"/>
                <a:ea typeface="Arial"/>
                <a:cs typeface="Arial"/>
                <a:sym typeface="Arial"/>
              </a:rPr>
              <a:t>Notes Sharing Web Application using Django Framework</a:t>
            </a:r>
            <a:endParaRPr b="0" i="0" sz="1600" u="none" cap="none" strike="noStrik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anchorCtr="0" anchor="t" bIns="0" lIns="0" spcFirstLastPara="1" rIns="0" wrap="square" tIns="0">
            <a:spAutoFit/>
          </a:bodyPr>
          <a:lstStyle/>
          <a:p>
            <a:pPr indent="0" lvl="0" marL="0" marR="0" rtl="0" algn="ctr">
              <a:lnSpc>
                <a:spcPct val="124750"/>
              </a:lnSpc>
              <a:spcBef>
                <a:spcPts val="0"/>
              </a:spcBef>
              <a:spcAft>
                <a:spcPts val="0"/>
              </a:spcAft>
              <a:buNone/>
            </a:pPr>
            <a:r>
              <a:rPr b="1" i="0" lang="en-US"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anchorCtr="0" anchor="t" bIns="0" lIns="0" spcFirstLastPara="1" rIns="0" wrap="square" tIns="0">
            <a:spAutoFit/>
          </a:bodyPr>
          <a:lstStyle/>
          <a:p>
            <a:pPr indent="0" lvl="0" marL="0" marR="0" rtl="0" algn="ctr">
              <a:lnSpc>
                <a:spcPct val="124750"/>
              </a:lnSpc>
              <a:spcBef>
                <a:spcPts val="0"/>
              </a:spcBef>
              <a:spcAft>
                <a:spcPts val="0"/>
              </a:spcAft>
              <a:buNone/>
            </a:pPr>
            <a:r>
              <a:rPr b="0" i="0" lang="en-US"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5"/>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23" name="Google Shape;1123;p15"/>
          <p:cNvSpPr txBox="1"/>
          <p:nvPr/>
        </p:nvSpPr>
        <p:spPr>
          <a:xfrm>
            <a:off x="138651" y="4713110"/>
            <a:ext cx="10473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16"/>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31" name="Google Shape;1131;p16"/>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17"/>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39" name="Google Shape;1139;p17"/>
          <p:cNvSpPr txBox="1"/>
          <p:nvPr/>
        </p:nvSpPr>
        <p:spPr>
          <a:xfrm>
            <a:off x="138651" y="4713110"/>
            <a:ext cx="12543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b="0" l="0" r="0" t="0"/>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8"/>
          <p:cNvSpPr txBox="1"/>
          <p:nvPr>
            <p:ph type="title"/>
          </p:nvPr>
        </p:nvSpPr>
        <p:spPr>
          <a:xfrm>
            <a:off x="138533" y="600226"/>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48" name="Google Shape;1148;p18"/>
          <p:cNvSpPr txBox="1"/>
          <p:nvPr/>
        </p:nvSpPr>
        <p:spPr>
          <a:xfrm>
            <a:off x="138652" y="4713110"/>
            <a:ext cx="11187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indent="0" lvl="0" marL="0" marR="0" rtl="0" algn="l">
              <a:lnSpc>
                <a:spcPct val="100000"/>
              </a:lnSpc>
              <a:spcBef>
                <a:spcPts val="0"/>
              </a:spcBef>
              <a:spcAft>
                <a:spcPts val="0"/>
              </a:spcAft>
              <a:buNone/>
            </a:pPr>
            <a:r>
              <a:rPr b="0" i="0" lang="en-US" sz="1400" u="none" cap="none" strike="noStrike">
                <a:solidFill>
                  <a:srgbClr val="0D0D0D"/>
                </a:solidFill>
                <a:highlight>
                  <a:srgbClr val="FFFFFF"/>
                </a:highlight>
                <a:latin typeface="Arial"/>
                <a:ea typeface="Arial"/>
                <a:cs typeface="Arial"/>
                <a:sym typeface="Arial"/>
              </a:rPr>
              <a:t>1. </a:t>
            </a:r>
            <a:r>
              <a:rPr b="1" i="0" lang="en-US" sz="1400" u="none" cap="none" strike="noStrike">
                <a:solidFill>
                  <a:srgbClr val="0D0D0D"/>
                </a:solidFill>
                <a:highlight>
                  <a:srgbClr val="FFFFFF"/>
                </a:highlight>
                <a:latin typeface="Arial"/>
                <a:ea typeface="Arial"/>
                <a:cs typeface="Arial"/>
                <a:sym typeface="Arial"/>
              </a:rPr>
              <a:t>System Architecture</a:t>
            </a:r>
            <a:endParaRPr b="0" i="0" sz="1400" u="none" cap="none" strike="noStrike">
              <a:solidFill>
                <a:srgbClr val="0D0D0D"/>
              </a:solidFill>
              <a:highlight>
                <a:srgbClr val="FFFFFF"/>
              </a:highlight>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D0D0D"/>
                </a:solidFill>
                <a:highlight>
                  <a:srgbClr val="FFFFFF"/>
                </a:highlight>
                <a:latin typeface="Arial"/>
                <a:ea typeface="Arial"/>
                <a:cs typeface="Arial"/>
                <a:sym typeface="Arial"/>
              </a:rPr>
              <a:t>Backend Development</a:t>
            </a:r>
            <a:r>
              <a:rPr b="0" i="0" lang="en-US" sz="1400" u="none" cap="none" strike="noStrik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D0D0D"/>
                </a:solidFill>
                <a:highlight>
                  <a:srgbClr val="FFFFFF"/>
                </a:highlight>
                <a:latin typeface="Arial"/>
                <a:ea typeface="Arial"/>
                <a:cs typeface="Arial"/>
                <a:sym typeface="Arial"/>
              </a:rPr>
              <a:t>Frontend Integration</a:t>
            </a:r>
            <a:r>
              <a:rPr b="0" i="0" lang="en-US" sz="1400" u="none" cap="none" strike="noStrik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D0D0D"/>
                </a:solidFill>
                <a:highlight>
                  <a:srgbClr val="FFFFFF"/>
                </a:highlight>
                <a:latin typeface="Arial"/>
                <a:ea typeface="Arial"/>
                <a:cs typeface="Arial"/>
                <a:sym typeface="Arial"/>
              </a:rPr>
              <a:t>Database Design</a:t>
            </a:r>
            <a:r>
              <a:rPr b="0" i="0" lang="en-US" sz="1400" u="none" cap="none" strike="noStrik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indent="0" lvl="0" marL="0" marR="0" rtl="0" algn="l">
              <a:lnSpc>
                <a:spcPct val="100000"/>
              </a:lnSpc>
              <a:spcBef>
                <a:spcPts val="0"/>
              </a:spcBef>
              <a:spcAft>
                <a:spcPts val="0"/>
              </a:spcAft>
              <a:buNone/>
            </a:pPr>
            <a:r>
              <a:rPr b="0" i="0" lang="en-US" sz="1400" u="none" cap="none" strike="noStrike">
                <a:solidFill>
                  <a:srgbClr val="0D0D0D"/>
                </a:solidFill>
                <a:highlight>
                  <a:srgbClr val="FFFFFF"/>
                </a:highlight>
                <a:latin typeface="Arial"/>
                <a:ea typeface="Arial"/>
                <a:cs typeface="Arial"/>
                <a:sym typeface="Arial"/>
              </a:rPr>
              <a:t>2. </a:t>
            </a:r>
            <a:r>
              <a:rPr b="1" i="0" lang="en-US" sz="1400" u="none" cap="none" strike="noStrike">
                <a:solidFill>
                  <a:srgbClr val="0D0D0D"/>
                </a:solidFill>
                <a:highlight>
                  <a:srgbClr val="FFFFFF"/>
                </a:highlight>
                <a:latin typeface="Arial"/>
                <a:ea typeface="Arial"/>
                <a:cs typeface="Arial"/>
                <a:sym typeface="Arial"/>
              </a:rPr>
              <a:t>Core Features</a:t>
            </a:r>
            <a:endParaRPr b="0" i="0" sz="1400" u="none" cap="none" strike="noStrike">
              <a:solidFill>
                <a:srgbClr val="0D0D0D"/>
              </a:solidFill>
              <a:highlight>
                <a:srgbClr val="FFFFFF"/>
              </a:highlight>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D0D0D"/>
                </a:solidFill>
                <a:highlight>
                  <a:srgbClr val="FFFFFF"/>
                </a:highlight>
                <a:latin typeface="Arial"/>
                <a:ea typeface="Arial"/>
                <a:cs typeface="Arial"/>
                <a:sym typeface="Arial"/>
              </a:rPr>
              <a:t>User Authentication and Authorization</a:t>
            </a:r>
            <a:r>
              <a:rPr b="0" i="0" lang="en-US" sz="1400" u="none" cap="none" strike="noStrik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D0D0D"/>
                </a:solidFill>
                <a:highlight>
                  <a:srgbClr val="FFFFFF"/>
                </a:highlight>
                <a:latin typeface="Arial"/>
                <a:ea typeface="Arial"/>
                <a:cs typeface="Arial"/>
                <a:sym typeface="Arial"/>
              </a:rPr>
              <a:t>Notes Management</a:t>
            </a:r>
            <a:r>
              <a:rPr b="0" i="0" lang="en-US" sz="1400" u="none" cap="none" strike="noStrik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D0D0D"/>
                </a:solidFill>
                <a:highlight>
                  <a:srgbClr val="FFFFFF"/>
                </a:highlight>
                <a:latin typeface="Arial"/>
                <a:ea typeface="Arial"/>
                <a:cs typeface="Arial"/>
                <a:sym typeface="Arial"/>
              </a:rPr>
              <a:t>Collaboration Tools</a:t>
            </a:r>
            <a:r>
              <a:rPr b="0" i="0" lang="en-US" sz="1400" u="none" cap="none" strike="noStrik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t/>
            </a:r>
            <a:endParaRPr b="0" i="0" sz="1400" u="none" cap="none" strike="noStrike">
              <a:solidFill>
                <a:srgbClr val="374151"/>
              </a:solidFill>
              <a:latin typeface="Times New Roman"/>
              <a:ea typeface="Times New Roman"/>
              <a:cs typeface="Times New Roman"/>
              <a:sym typeface="Times New Roman"/>
            </a:endParaRPr>
          </a:p>
          <a:p>
            <a:pPr indent="-196850" lvl="1" marL="7429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56" name="Google Shape;1156;p19"/>
          <p:cNvSpPr txBox="1"/>
          <p:nvPr/>
        </p:nvSpPr>
        <p:spPr>
          <a:xfrm>
            <a:off x="138652" y="4713110"/>
            <a:ext cx="10185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D0D0D"/>
                </a:solidFill>
                <a:highlight>
                  <a:srgbClr val="FFFFFF"/>
                </a:highlight>
                <a:latin typeface="Arial"/>
                <a:ea typeface="Arial"/>
                <a:cs typeface="Arial"/>
                <a:sym typeface="Arial"/>
              </a:rPr>
              <a:t>3. </a:t>
            </a:r>
            <a:r>
              <a:rPr b="1" i="0" lang="en-US" sz="1400" u="none" cap="none" strike="noStrike">
                <a:solidFill>
                  <a:srgbClr val="0D0D0D"/>
                </a:solidFill>
                <a:highlight>
                  <a:srgbClr val="FFFFFF"/>
                </a:highlight>
                <a:latin typeface="Arial"/>
                <a:ea typeface="Arial"/>
                <a:cs typeface="Arial"/>
                <a:sym typeface="Arial"/>
              </a:rPr>
              <a:t>Security and Privacy</a:t>
            </a:r>
            <a:endParaRPr b="0" i="0" sz="1400" u="none" cap="none" strike="noStrike">
              <a:solidFill>
                <a:srgbClr val="0D0D0D"/>
              </a:solidFill>
              <a:highlight>
                <a:srgbClr val="FFFFFF"/>
              </a:highlight>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indent="0" lvl="0" marL="0" marR="0" rtl="0" algn="l">
              <a:lnSpc>
                <a:spcPct val="100000"/>
              </a:lnSpc>
              <a:spcBef>
                <a:spcPts val="0"/>
              </a:spcBef>
              <a:spcAft>
                <a:spcPts val="0"/>
              </a:spcAft>
              <a:buNone/>
            </a:pPr>
            <a:r>
              <a:rPr b="0" i="0" lang="en-US" sz="1400" u="none" cap="none" strike="noStrike">
                <a:solidFill>
                  <a:srgbClr val="0D0D0D"/>
                </a:solidFill>
                <a:highlight>
                  <a:srgbClr val="FFFFFF"/>
                </a:highlight>
                <a:latin typeface="Arial"/>
                <a:ea typeface="Arial"/>
                <a:cs typeface="Arial"/>
                <a:sym typeface="Arial"/>
              </a:rPr>
              <a:t>4. </a:t>
            </a:r>
            <a:r>
              <a:rPr b="1" i="0" lang="en-US" sz="1400" u="none" cap="none" strike="noStrike">
                <a:solidFill>
                  <a:srgbClr val="0D0D0D"/>
                </a:solidFill>
                <a:highlight>
                  <a:srgbClr val="FFFFFF"/>
                </a:highlight>
                <a:latin typeface="Arial"/>
                <a:ea typeface="Arial"/>
                <a:cs typeface="Arial"/>
                <a:sym typeface="Arial"/>
              </a:rPr>
              <a:t>Scalability and Performance</a:t>
            </a:r>
            <a:endParaRPr b="0" i="0" sz="1400" u="none" cap="none" strike="noStrike">
              <a:solidFill>
                <a:srgbClr val="0D0D0D"/>
              </a:solidFill>
              <a:highlight>
                <a:srgbClr val="FFFFFF"/>
              </a:highlight>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indent="0" lvl="0" marL="0" marR="0" rtl="0" algn="l">
              <a:lnSpc>
                <a:spcPct val="100000"/>
              </a:lnSpc>
              <a:spcBef>
                <a:spcPts val="0"/>
              </a:spcBef>
              <a:spcAft>
                <a:spcPts val="0"/>
              </a:spcAft>
              <a:buNone/>
            </a:pPr>
            <a:r>
              <a:rPr b="0" i="0" lang="en-US" sz="1400" u="none" cap="none" strike="noStrike">
                <a:solidFill>
                  <a:srgbClr val="0D0D0D"/>
                </a:solidFill>
                <a:highlight>
                  <a:srgbClr val="FFFFFF"/>
                </a:highlight>
                <a:latin typeface="Arial"/>
                <a:ea typeface="Arial"/>
                <a:cs typeface="Arial"/>
                <a:sym typeface="Arial"/>
              </a:rPr>
              <a:t>5. </a:t>
            </a:r>
            <a:r>
              <a:rPr b="1" i="0" lang="en-US" sz="1400" u="none" cap="none" strike="noStrike">
                <a:solidFill>
                  <a:srgbClr val="0D0D0D"/>
                </a:solidFill>
                <a:highlight>
                  <a:srgbClr val="FFFFFF"/>
                </a:highlight>
                <a:latin typeface="Arial"/>
                <a:ea typeface="Arial"/>
                <a:cs typeface="Arial"/>
                <a:sym typeface="Arial"/>
              </a:rPr>
              <a:t>User Experience (UX) Design</a:t>
            </a:r>
            <a:endParaRPr b="0" i="0" sz="1400" u="none" cap="none" strike="noStrike">
              <a:solidFill>
                <a:srgbClr val="0D0D0D"/>
              </a:solidFill>
              <a:highlight>
                <a:srgbClr val="FFFFFF"/>
              </a:highlight>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indent="0" lvl="0" marL="0" marR="0" rtl="0" algn="l">
              <a:lnSpc>
                <a:spcPct val="100000"/>
              </a:lnSpc>
              <a:spcBef>
                <a:spcPts val="0"/>
              </a:spcBef>
              <a:spcAft>
                <a:spcPts val="0"/>
              </a:spcAft>
              <a:buNone/>
            </a:pPr>
            <a:r>
              <a:rPr b="0" i="0" lang="en-US" sz="1400" u="none" cap="none" strike="noStrike">
                <a:solidFill>
                  <a:srgbClr val="0D0D0D"/>
                </a:solidFill>
                <a:highlight>
                  <a:srgbClr val="FFFFFF"/>
                </a:highlight>
                <a:latin typeface="Arial"/>
                <a:ea typeface="Arial"/>
                <a:cs typeface="Arial"/>
                <a:sym typeface="Arial"/>
              </a:rPr>
              <a:t>6. </a:t>
            </a:r>
            <a:r>
              <a:rPr b="1" i="0" lang="en-US" sz="1400" u="none" cap="none" strike="noStrike">
                <a:solidFill>
                  <a:srgbClr val="0D0D0D"/>
                </a:solidFill>
                <a:highlight>
                  <a:srgbClr val="FFFFFF"/>
                </a:highlight>
                <a:latin typeface="Arial"/>
                <a:ea typeface="Arial"/>
                <a:cs typeface="Arial"/>
                <a:sym typeface="Arial"/>
              </a:rPr>
              <a:t>Testing and Quality Assurance</a:t>
            </a:r>
            <a:endParaRPr b="0" i="0" sz="1400" u="none" cap="none" strike="noStrike">
              <a:solidFill>
                <a:srgbClr val="0D0D0D"/>
              </a:solidFill>
              <a:highlight>
                <a:srgbClr val="FFFFFF"/>
              </a:highlight>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20"/>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b="0" l="0" r="0" t="0"/>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9" name="Google Shape;1169;p20"/>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21"/>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76" name="Google Shape;1176;p21"/>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b="0" l="0" r="0" t="0"/>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