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1D00"/>
    <a:srgbClr val="2A0F00"/>
    <a:srgbClr val="662500"/>
    <a:srgbClr val="F9B378"/>
    <a:srgbClr val="6BC3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05698-CAB0-49A6-9F6C-D8E1043A1FB2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BEE22-2306-4DC2-AF4E-A463BBB2F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96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1AD0-FD5E-468B-B52D-710AC6E89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331A8-F8EE-8CBB-C383-66A369A40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411DA-B292-5EA3-9049-E8DDA9F4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4B78-5594-4D65-BCA5-4E5FF152606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7C1D3-BA96-1161-6645-9D924E4E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E8DBA-CB9C-6858-08D7-C6C1B55C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9B99-03BA-4DF6-AC04-ECB386B4C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6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0581E-5CC6-81A3-972A-F960C47E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F29EE-4726-41BB-5107-8C8947A18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CA105-4290-EA11-80DC-3A3D1CC9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4B78-5594-4D65-BCA5-4E5FF152606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F159B-E8C6-CCC6-E4BF-99BE8A990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2C6D6-5150-F2D8-E97B-AC10DF35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9B99-03BA-4DF6-AC04-ECB386B4C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4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B8025C-72A3-8F8A-CD2C-5EE61866B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26C1E-97F7-55FB-88FF-07C1A2349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7BCCB-C7C4-77D5-6B39-6C100AC6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4B78-5594-4D65-BCA5-4E5FF152606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5B91D-A9AF-4660-D77F-FA886863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3EF0F-9E69-4E3E-D801-05DA07C7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9B99-03BA-4DF6-AC04-ECB386B4C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4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CA25A-3A7F-B24D-CB74-8E8C48D5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DF61-726D-8349-6998-C5379E2E6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B9659-D160-2393-8FAB-FB2337C3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4B78-5594-4D65-BCA5-4E5FF152606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3D477-6A51-A1F7-598E-857101B1F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9A2FC-E247-2871-6106-6A377C52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9B99-03BA-4DF6-AC04-ECB386B4C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2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CE62-0CA2-B490-30B5-5B43F01F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77A05-26C2-1941-6B5E-90ED3048E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9E83-0564-940A-F029-533D3585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4B78-5594-4D65-BCA5-4E5FF152606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ED6A-AB9D-3769-B5D5-48285BDA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B7212-D3C1-E499-ED30-663C8024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9B99-03BA-4DF6-AC04-ECB386B4C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4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5D34-D462-8713-37F7-216D819D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1F1FB-0DB5-0E51-6D9F-9D12EC711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4944C-CAC8-56BD-BEC3-504B76401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95516-8160-80F0-6FFA-86AD4E4E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4B78-5594-4D65-BCA5-4E5FF152606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7EE51-5C96-E9E5-883B-BB32612A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F85CA-9602-F020-8E2A-CDA19A0A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9B99-03BA-4DF6-AC04-ECB386B4C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1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1D3A8-E189-BE27-4578-AE5B85C1B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0DE70-4321-F606-641C-0C68A569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C5655-0E9A-199F-1410-5D4983CF8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C44CD-AEAE-94EE-54C3-343EA1709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4A398-C136-3D4D-7534-9FE008979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5E7D4-CCC3-C2C3-1FAA-A9F194A7B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4B78-5594-4D65-BCA5-4E5FF152606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97CBAB-F916-E7F3-8EE3-220A2E28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32ACD-D5C4-A4DB-0B34-20164D41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9B99-03BA-4DF6-AC04-ECB386B4C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5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D4B3-A885-24A3-FD15-A8A872D4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B14D94-C18F-1F6F-5E44-B223A889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4B78-5594-4D65-BCA5-4E5FF152606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20262-5521-65CD-3C45-FF5B8C61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53188-A413-D25E-74E8-1B39224E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9B99-03BA-4DF6-AC04-ECB386B4C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5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1C083-F578-29C4-5833-9D8ACDA3C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4B78-5594-4D65-BCA5-4E5FF152606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C6BAA-86D9-271F-294E-D3B3A35B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28AF8-1BCA-3195-B568-61D59D86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9B99-03BA-4DF6-AC04-ECB386B4C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5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7436-4B85-E4BE-2379-BC0B0B59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1234C-AE8E-E1C5-E7A7-60D5D9FB9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9C14B-EE20-56AC-F102-43059E8A9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2A83A-0F46-ECA0-7D68-6594AAAF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4B78-5594-4D65-BCA5-4E5FF152606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3C504-137D-BE65-ED9D-A5FF47E6C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E7CB4-0244-22F9-43F2-AE416C1A3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9B99-03BA-4DF6-AC04-ECB386B4C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8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3A319-42AD-7E0A-878B-12AB3EE84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6F14E-8913-FF36-6306-CCA8D48FB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3936B-EF70-DAB0-ABB5-9E91B923F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52382-FB26-1298-0A75-B02844C2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4B78-5594-4D65-BCA5-4E5FF152606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4C8D5-04BF-29E2-AAAA-BDFD86D7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1E525-DF09-CAFF-2B1D-2DA4C0C1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9B99-03BA-4DF6-AC04-ECB386B4C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9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949AC-D9A1-44F8-1C5A-A5796AA34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AB67A-8384-6FA3-DC89-531098775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2DCC4-5179-DD22-63D4-97D2452DED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BE4B78-5594-4D65-BCA5-4E5FF1526063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15D0F-0386-8CF5-CBEC-ABB41425C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4B15D-990D-F2A4-27B1-7AF0A9AB3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189B99-03BA-4DF6-AC04-ECB386B4C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6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waca.msf.org/Acorn-6713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C9E9618-4423-AC92-840C-A2E8C7D8947B}"/>
              </a:ext>
            </a:extLst>
          </p:cNvPr>
          <p:cNvGrpSpPr/>
          <p:nvPr/>
        </p:nvGrpSpPr>
        <p:grpSpPr>
          <a:xfrm>
            <a:off x="0" y="-245016"/>
            <a:ext cx="12192000" cy="8032761"/>
            <a:chOff x="0" y="-245016"/>
            <a:chExt cx="12192000" cy="803276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66C932-15AC-7613-23A1-2DCC9C4AAF3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D852DB0-CA3B-6FCB-85EF-E7F53CBF5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9575" y="-245016"/>
              <a:ext cx="7212849" cy="8032761"/>
            </a:xfrm>
            <a:prstGeom prst="rect">
              <a:avLst/>
            </a:prstGeom>
            <a:effectLst>
              <a:glow rad="1308100">
                <a:srgbClr val="501D00">
                  <a:alpha val="61000"/>
                </a:srgbClr>
              </a:glow>
            </a:effectLst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DC0A87C-9794-B7A1-DEA3-996105E42885}"/>
                </a:ext>
              </a:extLst>
            </p:cNvPr>
            <p:cNvGrpSpPr/>
            <p:nvPr/>
          </p:nvGrpSpPr>
          <p:grpSpPr>
            <a:xfrm>
              <a:off x="3953285" y="1363979"/>
              <a:ext cx="4285428" cy="4814770"/>
              <a:chOff x="3953286" y="1021615"/>
              <a:chExt cx="4285428" cy="4814770"/>
            </a:xfrm>
            <a:effectLst>
              <a:glow rad="1143000">
                <a:schemeClr val="accent2">
                  <a:satMod val="175000"/>
                  <a:alpha val="40000"/>
                </a:schemeClr>
              </a:glow>
            </a:effectLst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3F3EB40-41E9-BF71-D885-F62E2D95E3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953286" y="1021615"/>
                <a:ext cx="4095140" cy="4775601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B1AA8AD-F4FF-9924-72AA-29E91B498E35}"/>
                  </a:ext>
                </a:extLst>
              </p:cNvPr>
              <p:cNvSpPr/>
              <p:nvPr/>
            </p:nvSpPr>
            <p:spPr>
              <a:xfrm>
                <a:off x="4163278" y="1205226"/>
                <a:ext cx="3675157" cy="232598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/>
                </a:prstTxWarp>
                <a:spAutoFit/>
                <a:scene3d>
                  <a:camera prst="orthographicFront"/>
                  <a:lightRig rig="threePt" dir="t"/>
                </a:scene3d>
                <a:sp3d extrusionH="57150">
                  <a:bevelT w="38100" h="38100" prst="slope"/>
                </a:sp3d>
              </a:bodyPr>
              <a:lstStyle/>
              <a:p>
                <a:pPr algn="ctr"/>
                <a:r>
                  <a:rPr lang="en-US" sz="23900" u="sng" dirty="0">
                    <a:ln w="28575">
                      <a:solidFill>
                        <a:schemeClr val="tx1"/>
                      </a:solidFill>
                    </a:ln>
                    <a:solidFill>
                      <a:srgbClr val="F9B378"/>
                    </a:solidFill>
                    <a:effectLst>
                      <a:reflection blurRad="6350" stA="53000" endA="300" endPos="35500" dir="5400000" sy="-90000" algn="bl" rotWithShape="0"/>
                    </a:effectLst>
                    <a:latin typeface="Freestyle Script" panose="030804020302050B0404" pitchFamily="66" charset="0"/>
                  </a:rPr>
                  <a:t>Ahh, Nutz…</a:t>
                </a:r>
                <a:endParaRPr lang="en-US" sz="23900" b="0" u="sng" cap="none" spc="0" dirty="0">
                  <a:ln w="28575">
                    <a:solidFill>
                      <a:schemeClr val="tx1"/>
                    </a:solidFill>
                  </a:ln>
                  <a:solidFill>
                    <a:srgbClr val="F9B378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Freestyle Script" panose="030804020302050B0404" pitchFamily="66" charset="0"/>
                </a:endParaRPr>
              </a:p>
            </p:txBody>
          </p:sp>
          <p:pic>
            <p:nvPicPr>
              <p:cNvPr id="8" name="Picture 7" descr="A brown acorn with a brown stem&#10;&#10;Description automatically generated">
                <a:extLst>
                  <a:ext uri="{FF2B5EF4-FFF2-40B4-BE49-F238E27FC236}">
                    <a16:creationId xmlns:a16="http://schemas.microsoft.com/office/drawing/2014/main" id="{0B7B46AF-0BD2-4756-F8B3-E1CC83CC18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7"/>
                  </a:ext>
                </a:extLst>
              </a:blip>
              <a:stretch>
                <a:fillRect/>
              </a:stretch>
            </p:blipFill>
            <p:spPr>
              <a:xfrm rot="9350627">
                <a:off x="5390114" y="3124017"/>
                <a:ext cx="2848600" cy="271236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21345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Freestyle Script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Clark</dc:creator>
  <cp:lastModifiedBy>Joshua Clark</cp:lastModifiedBy>
  <cp:revision>2</cp:revision>
  <dcterms:created xsi:type="dcterms:W3CDTF">2024-12-14T23:18:16Z</dcterms:created>
  <dcterms:modified xsi:type="dcterms:W3CDTF">2024-12-15T12:04:45Z</dcterms:modified>
</cp:coreProperties>
</file>