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08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0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2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5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7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7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A7C679-D00B-4B7B-8181-785EF084F85C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8507AF-F565-41AA-AA80-A5A667138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E5326-62F4-4705-90DC-14525BD903CE}"/>
              </a:ext>
            </a:extLst>
          </p:cNvPr>
          <p:cNvSpPr txBox="1"/>
          <p:nvPr/>
        </p:nvSpPr>
        <p:spPr>
          <a:xfrm>
            <a:off x="1112668" y="550416"/>
            <a:ext cx="926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0" i="0" u="none" strike="noStrike" cap="none" dirty="0">
                <a:solidFill>
                  <a:schemeClr val="bg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Министерство образования Тульской области </a:t>
            </a:r>
            <a:br>
              <a:rPr lang="ru-RU" sz="1800" b="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800" b="0" i="0" u="none" strike="noStrike" cap="none" dirty="0">
                <a:solidFill>
                  <a:schemeClr val="bg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профессиональное образовательное учреждение </a:t>
            </a:r>
            <a:br>
              <a:rPr lang="ru-RU" sz="1800" b="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800" b="0" i="0" u="none" strike="noStrike" cap="none" dirty="0">
                <a:solidFill>
                  <a:schemeClr val="bg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Тульской области «Донской политехнический колледж»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87D21-A578-43E6-83C9-604502910F9E}"/>
              </a:ext>
            </a:extLst>
          </p:cNvPr>
          <p:cNvSpPr txBox="1"/>
          <p:nvPr/>
        </p:nvSpPr>
        <p:spPr>
          <a:xfrm>
            <a:off x="2895599" y="2469782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  <a:ea typeface="Gadugi" panose="020B0502040204020203" pitchFamily="34" charset="0"/>
              </a:rPr>
              <a:t>Проект по теме вёрстка </a:t>
            </a:r>
            <a:r>
              <a:rPr lang="ru-RU" b="0" i="0" dirty="0">
                <a:solidFill>
                  <a:schemeClr val="bg1"/>
                </a:solidFill>
                <a:effectLst/>
                <a:latin typeface="+mj-lt"/>
                <a:ea typeface="Gadugi" panose="020B0502040204020203" pitchFamily="34" charset="0"/>
              </a:rPr>
              <a:t>адаптивного макета используя технологию WPF и платформу .NET 7.</a:t>
            </a:r>
            <a:endParaRPr lang="ru-RU" dirty="0">
              <a:solidFill>
                <a:schemeClr val="bg1"/>
              </a:solidFill>
              <a:latin typeface="+mj-lt"/>
              <a:ea typeface="Gadug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46E5-25B2-4081-A269-58078F8B76C7}"/>
              </a:ext>
            </a:extLst>
          </p:cNvPr>
          <p:cNvSpPr txBox="1"/>
          <p:nvPr/>
        </p:nvSpPr>
        <p:spPr>
          <a:xfrm>
            <a:off x="2895599" y="3429000"/>
            <a:ext cx="42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Индивидуальный проект МДК 01.01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11B62-80EC-4D3A-8571-9860D5A43379}"/>
              </a:ext>
            </a:extLst>
          </p:cNvPr>
          <p:cNvSpPr txBox="1"/>
          <p:nvPr/>
        </p:nvSpPr>
        <p:spPr>
          <a:xfrm>
            <a:off x="7063665" y="4616388"/>
            <a:ext cx="446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Студента группы П-21-1:Рыжикова Д.А.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Преподаватель: Гвоздев С.М.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C0C30-5F93-4846-80CC-1012A9F14EE9}"/>
              </a:ext>
            </a:extLst>
          </p:cNvPr>
          <p:cNvSpPr txBox="1"/>
          <p:nvPr/>
        </p:nvSpPr>
        <p:spPr>
          <a:xfrm>
            <a:off x="5126852" y="5964001"/>
            <a:ext cx="123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Донской 2022</a:t>
            </a:r>
          </a:p>
        </p:txBody>
      </p:sp>
    </p:spTree>
    <p:extLst>
      <p:ext uri="{BB962C8B-B14F-4D97-AF65-F5344CB8AC3E}">
        <p14:creationId xmlns:p14="http://schemas.microsoft.com/office/powerpoint/2010/main" val="332111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EEEE8-CBCD-429B-A497-C0D35CDE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82546"/>
            <a:ext cx="8761413" cy="70696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0DF49-EF68-4812-A478-B98B54D9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удобный адаптивный макет, которым смогут пользоваться пользователи.</a:t>
            </a:r>
          </a:p>
          <a:p>
            <a:r>
              <a:rPr lang="ru-RU" dirty="0"/>
              <a:t>Цель макета, сделать удобным вход для пользователя.</a:t>
            </a:r>
          </a:p>
          <a:p>
            <a:r>
              <a:rPr lang="ru-RU" dirty="0"/>
              <a:t>Объектом исследования являются игры, которые представляет компьютерный клуб.</a:t>
            </a:r>
          </a:p>
        </p:txBody>
      </p:sp>
    </p:spTree>
    <p:extLst>
      <p:ext uri="{BB962C8B-B14F-4D97-AF65-F5344CB8AC3E}">
        <p14:creationId xmlns:p14="http://schemas.microsoft.com/office/powerpoint/2010/main" val="37956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97CE4-C9D1-46B1-9DAB-0FE3C037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262" y="1115711"/>
            <a:ext cx="8761413" cy="706964"/>
          </a:xfrm>
        </p:spPr>
        <p:txBody>
          <a:bodyPr/>
          <a:lstStyle/>
          <a:p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  <a:b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3BE29-811C-4148-810B-53EA6714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составить техническое задание;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эскизы и макеты программного продукта для дальнейшей реализации;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выбор технологий и средств разработки программного продукта;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программирование ПП; 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отладку 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69120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DC22C66F-0417-4243-B1C0-7EDDE2D8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22" y="2766355"/>
            <a:ext cx="3023156" cy="29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47F8689-A3E4-43C3-A649-71127BC1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2" y="2766355"/>
            <a:ext cx="3023156" cy="27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E340CB45-CFED-48BF-ABA0-4EFCE584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72" y="2766355"/>
            <a:ext cx="2862605" cy="28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58B51-5E5E-466F-BFFD-B016F9A5C97C}"/>
              </a:ext>
            </a:extLst>
          </p:cNvPr>
          <p:cNvSpPr txBox="1"/>
          <p:nvPr/>
        </p:nvSpPr>
        <p:spPr>
          <a:xfrm>
            <a:off x="2276012" y="1103105"/>
            <a:ext cx="763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инструментального программного обеспечения для разработки программного продукта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0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5B10C5-E264-453A-8F44-B915DA18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6088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1D9A1-BFCA-47CB-8267-56BFDABE6D28}"/>
              </a:ext>
            </a:extLst>
          </p:cNvPr>
          <p:cNvSpPr txBox="1"/>
          <p:nvPr/>
        </p:nvSpPr>
        <p:spPr>
          <a:xfrm>
            <a:off x="2276013" y="1205465"/>
            <a:ext cx="7639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Выбор инструментально используемого языка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CC9AE-AA5C-4BF4-B018-7A7E624B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Фрагмент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FC35BB-0E2C-405B-A26D-ADBDA093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43" y="2347279"/>
            <a:ext cx="4558834" cy="43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3A642-4B88-4F78-B8E2-4639B5DA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макета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F3837-2C1D-473A-87ED-7C9EDA8E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3" y="2361366"/>
            <a:ext cx="847843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03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142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Совет директоров</vt:lpstr>
      <vt:lpstr>Презентация PowerPoint</vt:lpstr>
      <vt:lpstr>Цель:</vt:lpstr>
      <vt:lpstr>Для достижения поставленной цели необходимо решить следующие задачи: </vt:lpstr>
      <vt:lpstr>Презентация PowerPoint</vt:lpstr>
      <vt:lpstr>Презентация PowerPoint</vt:lpstr>
      <vt:lpstr>Фрагмент разработки</vt:lpstr>
      <vt:lpstr>Структура макета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</cp:revision>
  <dcterms:created xsi:type="dcterms:W3CDTF">2023-02-21T20:06:05Z</dcterms:created>
  <dcterms:modified xsi:type="dcterms:W3CDTF">2023-02-21T20:26:01Z</dcterms:modified>
</cp:coreProperties>
</file>