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Average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0d8bb774a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0d8bb774a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0d8bb774a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0d8bb774a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0d8bb774a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0d8bb774a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0d8bb774a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0d8bb774a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0d8bb774a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0d8bb774a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0d8bb774a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0d8bb774a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varishupant@gmail.com" TargetMode="External"/><Relationship Id="rId4" Type="http://schemas.openxmlformats.org/officeDocument/2006/relationships/hyperlink" Target="https://linkedin.com/in/varishu-pant/" TargetMode="External"/><Relationship Id="rId5" Type="http://schemas.openxmlformats.org/officeDocument/2006/relationships/hyperlink" Target="https://linkedin.com/in/varishu-pant/" TargetMode="External"/><Relationship Id="rId6" Type="http://schemas.openxmlformats.org/officeDocument/2006/relationships/hyperlink" Target="https://github.com/VarishuPant99/" TargetMode="External"/><Relationship Id="rId7" Type="http://schemas.openxmlformats.org/officeDocument/2006/relationships/hyperlink" Target="https://medium.com/@varishupant" TargetMode="External"/><Relationship Id="rId8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97400" y="1870375"/>
            <a:ext cx="8149200" cy="16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Supplement Sales Prediction</a:t>
            </a:r>
            <a:endParaRPr sz="4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Analytics Vidhya Jobathon Sep21</a:t>
            </a:r>
            <a:endParaRPr sz="19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66375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582"/>
              <a:t>Varishu Pant</a:t>
            </a:r>
            <a:endParaRPr b="1" sz="158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82"/>
              <a:t>+91-7042626395</a:t>
            </a:r>
            <a:endParaRPr b="1" sz="158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82" u="sng">
                <a:solidFill>
                  <a:schemeClr val="hlink"/>
                </a:solidFill>
                <a:hlinkClick r:id="rId3"/>
              </a:rPr>
              <a:t>varishupant@gmail.com</a:t>
            </a:r>
            <a:endParaRPr sz="158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82" u="sng">
                <a:solidFill>
                  <a:schemeClr val="hlink"/>
                </a:solidFill>
                <a:hlinkClick r:id="rId4"/>
              </a:rPr>
              <a:t>https://l</a:t>
            </a:r>
            <a:r>
              <a:rPr lang="en" sz="1582" u="sng">
                <a:solidFill>
                  <a:schemeClr val="hlink"/>
                </a:solidFill>
                <a:hlinkClick r:id="rId5"/>
              </a:rPr>
              <a:t>inkedin.com/in/varishu-pant/</a:t>
            </a:r>
            <a:endParaRPr sz="158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82" u="sng">
                <a:solidFill>
                  <a:schemeClr val="hlink"/>
                </a:solidFill>
                <a:hlinkClick r:id="rId6"/>
              </a:rPr>
              <a:t>https://github.com/VarishuPant99/</a:t>
            </a:r>
            <a:endParaRPr sz="158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82" u="sng">
                <a:solidFill>
                  <a:schemeClr val="hlink"/>
                </a:solidFill>
                <a:hlinkClick r:id="rId7"/>
              </a:rPr>
              <a:t>https://medium.com/@varishupant</a:t>
            </a:r>
            <a:endParaRPr sz="158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582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19362" y="334125"/>
            <a:ext cx="2305274" cy="153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4739350" y="3581225"/>
            <a:ext cx="1636500" cy="1371000"/>
          </a:xfrm>
          <a:prstGeom prst="flowChartAlternateProcess">
            <a:avLst/>
          </a:prstGeom>
          <a:solidFill>
            <a:srgbClr val="6D9EEB"/>
          </a:solidFill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610525" y="3581225"/>
            <a:ext cx="1636500" cy="1371000"/>
          </a:xfrm>
          <a:prstGeom prst="flowChartAlternateProcess">
            <a:avLst/>
          </a:prstGeom>
          <a:solidFill>
            <a:srgbClr val="6D9EEB"/>
          </a:solidFill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9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205425" y="969725"/>
            <a:ext cx="8520600" cy="26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Analytics Vidhya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Event: </a:t>
            </a:r>
            <a:r>
              <a:rPr lang="en"/>
              <a:t>Job-a-thon September 2021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Files: TRAIN, TEST_FINAL, SAMPLE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Context- Daily Sales of 365 stores from 1st Jan 2018 to 31st May 2019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Problem Statement- Predict sales of each store for the next 2 months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81700" y="3581225"/>
            <a:ext cx="1636500" cy="1371000"/>
          </a:xfrm>
          <a:prstGeom prst="flowChartAlternateProcess">
            <a:avLst/>
          </a:prstGeom>
          <a:solidFill>
            <a:srgbClr val="6D9EEB"/>
          </a:solidFill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582650" y="3712625"/>
            <a:ext cx="143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Wrangling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Exploring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660913" y="3813400"/>
            <a:ext cx="153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Feature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Engineering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865500" y="3813400"/>
            <a:ext cx="1434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Selection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6868175" y="3581225"/>
            <a:ext cx="1636500" cy="1371000"/>
          </a:xfrm>
          <a:prstGeom prst="flowChartAlternateProcess">
            <a:avLst/>
          </a:prstGeom>
          <a:solidFill>
            <a:srgbClr val="6D9EEB"/>
          </a:solidFill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6968975" y="3712625"/>
            <a:ext cx="143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Tuning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And Predicting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No. of orders is not available in test set, hence not considered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missing values in either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Sales is </a:t>
            </a:r>
            <a:r>
              <a:rPr lang="en"/>
              <a:t>highly skewed with some values as 0 but none negative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stores are of Store Type 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stores are located at Location Type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stores are in the Region Code 0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23525" l="0" r="3006" t="11682"/>
          <a:stretch/>
        </p:blipFill>
        <p:spPr>
          <a:xfrm rot="-5400000">
            <a:off x="6457225" y="2329150"/>
            <a:ext cx="4456200" cy="4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8225" y="3328600"/>
            <a:ext cx="2665626" cy="17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700" y="3343307"/>
            <a:ext cx="2665625" cy="1740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0749" y="3335413"/>
            <a:ext cx="2665626" cy="17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(More Insights)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Average Sales is of the Store Type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Average Sales is of the Location Type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Average Sales is of the Region Code 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75" y="3304775"/>
            <a:ext cx="2522150" cy="17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014" y="3304775"/>
            <a:ext cx="2518085" cy="17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0500" y="3304775"/>
            <a:ext cx="2522150" cy="17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26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837075"/>
            <a:ext cx="8520600" cy="3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Using Date - Month, Week, Day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Mean Sales Encoding- By store, By week, By month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Encoding with Dimensions-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Weekly_Reg_Sales: Mean Sales By Region,Location,Store_Type,Week,Holiday,Discount 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Weekly_Holidays:  Total Holidays By Region, </a:t>
            </a:r>
            <a:r>
              <a:rPr lang="en"/>
              <a:t>Location, Store_Type, Week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Date_block_num : Year and Month pairs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Lag Features grouped by Date_block_num and Store_id: 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Monthly_Sales(Avg)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date_avg_Sales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Date_store_type_avg_sales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date_location_avg_sales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 date_region_avg_sales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Trend Variable - delta_Sales_lag (Trend of avg monthly store sales by date_block_num)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345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Experimented with subsets of variables 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Catboost Regressor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 Regressor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 Nearest Neighbours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SGD Regressor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MLP Sequential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 using Elastic Net on Level 1 predictions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045400" y="1861975"/>
            <a:ext cx="4636800" cy="19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/>
              <a:t>Post tuning hyperparameters, best approach: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/>
              <a:t>XGBoost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/>
              <a:t>AV Score (MSLE * 1000) -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/>
              <a:t>237.05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234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