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82" r:id="rId4"/>
    <p:sldId id="283" r:id="rId5"/>
    <p:sldId id="297" r:id="rId6"/>
    <p:sldId id="291" r:id="rId7"/>
    <p:sldId id="298" r:id="rId8"/>
    <p:sldId id="300" r:id="rId9"/>
    <p:sldId id="284" r:id="rId10"/>
    <p:sldId id="299" r:id="rId11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31" autoAdjust="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41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3A7D4-7F07-45B7-BE4C-D1BA9582975B}" type="doc">
      <dgm:prSet loTypeId="urn:microsoft.com/office/officeart/2009/3/layout/SpiralPicture" loCatId="picture" qsTypeId="urn:microsoft.com/office/officeart/2005/8/quickstyle/simple1" qsCatId="simple" csTypeId="urn:microsoft.com/office/officeart/2005/8/colors/accent1_2" csCatId="accent1" phldr="1"/>
      <dgm:spPr/>
    </dgm:pt>
    <dgm:pt modelId="{DC73FA7A-4A87-4561-A6BB-9F1727C9C76D}">
      <dgm:prSet phldrT="[Szöveg]" phldr="1"/>
      <dgm:spPr/>
      <dgm:t>
        <a:bodyPr/>
        <a:lstStyle/>
        <a:p>
          <a:endParaRPr lang="hu-HU" dirty="0"/>
        </a:p>
      </dgm:t>
    </dgm:pt>
    <dgm:pt modelId="{A6473EC5-5C79-4E40-8A68-2EE5D8B78A04}" type="parTrans" cxnId="{F67BE4F9-C97E-4716-835B-818ADBA7A6AF}">
      <dgm:prSet/>
      <dgm:spPr/>
      <dgm:t>
        <a:bodyPr/>
        <a:lstStyle/>
        <a:p>
          <a:endParaRPr lang="hu-HU"/>
        </a:p>
      </dgm:t>
    </dgm:pt>
    <dgm:pt modelId="{CAD3AABB-2109-4564-B551-D186A91AD5F0}" type="sibTrans" cxnId="{F67BE4F9-C97E-4716-835B-818ADBA7A6A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Microsoft Teams Logo, symbol, meaning, history, PNG, brand">
            <a:extLst>
              <a:ext uri="{FF2B5EF4-FFF2-40B4-BE49-F238E27FC236}">
                <a16:creationId xmlns:a16="http://schemas.microsoft.com/office/drawing/2014/main" id="{83F089CD-42B3-969C-6EE6-3F7328C9EA7A}"/>
              </a:ext>
            </a:extLst>
          </dgm14:cNvPr>
        </a:ext>
      </dgm:extLst>
    </dgm:pt>
    <dgm:pt modelId="{380113B0-34F9-4851-8FDF-99439CBF3827}" type="pres">
      <dgm:prSet presAssocID="{4553A7D4-7F07-45B7-BE4C-D1BA9582975B}" presName="Name0" presStyleCnt="0">
        <dgm:presLayoutVars>
          <dgm:chMax val="5"/>
          <dgm:dir/>
        </dgm:presLayoutVars>
      </dgm:prSet>
      <dgm:spPr/>
    </dgm:pt>
    <dgm:pt modelId="{6B6EF2D1-9949-4973-974E-7B215973006B}" type="pres">
      <dgm:prSet presAssocID="{4553A7D4-7F07-45B7-BE4C-D1BA9582975B}" presName="picts" presStyleCnt="0"/>
      <dgm:spPr/>
    </dgm:pt>
    <dgm:pt modelId="{703DD8A0-8644-4282-8133-0F025F0F5C0B}" type="pres">
      <dgm:prSet presAssocID="{4553A7D4-7F07-45B7-BE4C-D1BA9582975B}" presName="space1" presStyleCnt="0"/>
      <dgm:spPr/>
    </dgm:pt>
    <dgm:pt modelId="{FC12D429-7DEB-46D9-9716-DA17BF045D4C}" type="pres">
      <dgm:prSet presAssocID="{4553A7D4-7F07-45B7-BE4C-D1BA9582975B}" presName="space2" presStyleCnt="0"/>
      <dgm:spPr/>
    </dgm:pt>
    <dgm:pt modelId="{C057490B-4593-4DAB-948C-2979473B2ABE}" type="pres">
      <dgm:prSet presAssocID="{CAD3AABB-2109-4564-B551-D186A91AD5F0}" presName="pictA1" presStyleCnt="0"/>
      <dgm:spPr/>
    </dgm:pt>
    <dgm:pt modelId="{1AC4DE75-1E87-43C0-ABB4-772F7D6336B9}" type="pres">
      <dgm:prSet presAssocID="{CAD3AABB-2109-4564-B551-D186A91AD5F0}" presName="imageRepeatNode" presStyleLbl="alignNode1" presStyleIdx="0" presStyleCnt="5" custLinFactNeighborX="-3711" custLinFactNeighborY="3693"/>
      <dgm:spPr/>
    </dgm:pt>
    <dgm:pt modelId="{E60757EE-D342-47F0-BE75-0E5491B67CE9}" type="pres">
      <dgm:prSet presAssocID="{CAD3AABB-2109-4564-B551-D186A91AD5F0}" presName="oneDotPict" presStyleCnt="0"/>
      <dgm:spPr/>
    </dgm:pt>
    <dgm:pt modelId="{48F1D12E-B0CC-490E-AD44-AB40E803F5F0}" type="pres">
      <dgm:prSet presAssocID="{CAD3AABB-2109-4564-B551-D186A91AD5F0}" presName="dotPict_11" presStyleLbl="solidFgAcc1" presStyleIdx="0" presStyleCnt="2"/>
      <dgm:spPr/>
    </dgm:pt>
    <dgm:pt modelId="{307B866A-E9FB-4E7E-95B6-54B7E8245AB2}" type="pres">
      <dgm:prSet presAssocID="{4553A7D4-7F07-45B7-BE4C-D1BA9582975B}" presName="pictB2" presStyleLbl="alignNode1" presStyleIdx="1" presStyleCnt="5"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3E213BE-2B91-4F2A-BB6E-561D2EF46048}" type="pres">
      <dgm:prSet presAssocID="{4553A7D4-7F07-45B7-BE4C-D1BA9582975B}" presName="pictB3" presStyleLbl="alignNode1" presStyleIdx="2" presStyleCnt="5"/>
      <dgm:spPr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F6CBBEFA-1165-4637-9180-8DFCCD8EF510}" type="pres">
      <dgm:prSet presAssocID="{4553A7D4-7F07-45B7-BE4C-D1BA9582975B}" presName="pictB4" presStyleLbl="alignNode1" presStyleIdx="3" presStyleCnt="5"/>
      <dgm:spPr/>
    </dgm:pt>
    <dgm:pt modelId="{4A9ED09F-27AC-4840-858E-FE51DA83FA74}" type="pres">
      <dgm:prSet presAssocID="{4553A7D4-7F07-45B7-BE4C-D1BA9582975B}" presName="pictB5" presStyleLbl="alignNode1" presStyleIdx="4" presStyleCnt="5"/>
      <dgm:spPr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856A667C-3FF1-4961-A9DB-D179803A237A}" type="pres">
      <dgm:prSet presAssocID="{4553A7D4-7F07-45B7-BE4C-D1BA9582975B}" presName="txLine" presStyleCnt="0"/>
      <dgm:spPr/>
    </dgm:pt>
    <dgm:pt modelId="{0597E7BC-2194-45D1-B54C-13F32087A0C0}" type="pres">
      <dgm:prSet presAssocID="{DC73FA7A-4A87-4561-A6BB-9F1727C9C76D}" presName="oneDotTx" presStyleCnt="0"/>
      <dgm:spPr/>
    </dgm:pt>
    <dgm:pt modelId="{A340A132-B13C-48FF-861D-640721F8EDF1}" type="pres">
      <dgm:prSet presAssocID="{DC73FA7A-4A87-4561-A6BB-9F1727C9C76D}" presName="dotTx_11" presStyleLbl="solidFgAcc1" presStyleIdx="1" presStyleCnt="2"/>
      <dgm:spPr/>
    </dgm:pt>
    <dgm:pt modelId="{D14D7FEB-C2FA-42D9-BF8D-4C0B961B3855}" type="pres">
      <dgm:prSet presAssocID="{DC73FA7A-4A87-4561-A6BB-9F1727C9C76D}" presName="Name37" presStyleLbl="revTx" presStyleIdx="0" presStyleCnt="1">
        <dgm:presLayoutVars>
          <dgm:bulletEnabled val="1"/>
        </dgm:presLayoutVars>
      </dgm:prSet>
      <dgm:spPr/>
    </dgm:pt>
  </dgm:ptLst>
  <dgm:cxnLst>
    <dgm:cxn modelId="{89CAD206-E5C0-40E9-AADB-5779AF7C122A}" type="presOf" srcId="{CAD3AABB-2109-4564-B551-D186A91AD5F0}" destId="{1AC4DE75-1E87-43C0-ABB4-772F7D6336B9}" srcOrd="0" destOrd="0" presId="urn:microsoft.com/office/officeart/2009/3/layout/SpiralPicture"/>
    <dgm:cxn modelId="{1F5D933E-06FE-4E71-AA5C-AFC22A589B50}" type="presOf" srcId="{4553A7D4-7F07-45B7-BE4C-D1BA9582975B}" destId="{380113B0-34F9-4851-8FDF-99439CBF3827}" srcOrd="0" destOrd="0" presId="urn:microsoft.com/office/officeart/2009/3/layout/SpiralPicture"/>
    <dgm:cxn modelId="{D82112AD-EB32-4A1F-8360-D0F591C28838}" type="presOf" srcId="{DC73FA7A-4A87-4561-A6BB-9F1727C9C76D}" destId="{D14D7FEB-C2FA-42D9-BF8D-4C0B961B3855}" srcOrd="0" destOrd="0" presId="urn:microsoft.com/office/officeart/2009/3/layout/SpiralPicture"/>
    <dgm:cxn modelId="{F67BE4F9-C97E-4716-835B-818ADBA7A6AF}" srcId="{4553A7D4-7F07-45B7-BE4C-D1BA9582975B}" destId="{DC73FA7A-4A87-4561-A6BB-9F1727C9C76D}" srcOrd="0" destOrd="0" parTransId="{A6473EC5-5C79-4E40-8A68-2EE5D8B78A04}" sibTransId="{CAD3AABB-2109-4564-B551-D186A91AD5F0}"/>
    <dgm:cxn modelId="{52A90342-C052-46EC-96D2-C927BB64C041}" type="presParOf" srcId="{380113B0-34F9-4851-8FDF-99439CBF3827}" destId="{6B6EF2D1-9949-4973-974E-7B215973006B}" srcOrd="0" destOrd="0" presId="urn:microsoft.com/office/officeart/2009/3/layout/SpiralPicture"/>
    <dgm:cxn modelId="{D3EED6A0-C90D-4FA2-A502-1474F86A6AD6}" type="presParOf" srcId="{6B6EF2D1-9949-4973-974E-7B215973006B}" destId="{703DD8A0-8644-4282-8133-0F025F0F5C0B}" srcOrd="0" destOrd="0" presId="urn:microsoft.com/office/officeart/2009/3/layout/SpiralPicture"/>
    <dgm:cxn modelId="{81340E10-0723-4C8B-83BE-DF98AB430D4C}" type="presParOf" srcId="{6B6EF2D1-9949-4973-974E-7B215973006B}" destId="{FC12D429-7DEB-46D9-9716-DA17BF045D4C}" srcOrd="1" destOrd="0" presId="urn:microsoft.com/office/officeart/2009/3/layout/SpiralPicture"/>
    <dgm:cxn modelId="{B1FDBD28-4154-4EA7-9796-AE741FE3C349}" type="presParOf" srcId="{6B6EF2D1-9949-4973-974E-7B215973006B}" destId="{C057490B-4593-4DAB-948C-2979473B2ABE}" srcOrd="2" destOrd="0" presId="urn:microsoft.com/office/officeart/2009/3/layout/SpiralPicture"/>
    <dgm:cxn modelId="{944CD649-47B5-451B-9C97-460BCA89F879}" type="presParOf" srcId="{C057490B-4593-4DAB-948C-2979473B2ABE}" destId="{1AC4DE75-1E87-43C0-ABB4-772F7D6336B9}" srcOrd="0" destOrd="0" presId="urn:microsoft.com/office/officeart/2009/3/layout/SpiralPicture"/>
    <dgm:cxn modelId="{FDAD32D1-49CC-47EC-81B7-C720E3C3182B}" type="presParOf" srcId="{6B6EF2D1-9949-4973-974E-7B215973006B}" destId="{E60757EE-D342-47F0-BE75-0E5491B67CE9}" srcOrd="3" destOrd="0" presId="urn:microsoft.com/office/officeart/2009/3/layout/SpiralPicture"/>
    <dgm:cxn modelId="{6C9EA52A-1DAD-4310-81C4-2910C8B0E2F3}" type="presParOf" srcId="{E60757EE-D342-47F0-BE75-0E5491B67CE9}" destId="{48F1D12E-B0CC-490E-AD44-AB40E803F5F0}" srcOrd="0" destOrd="0" presId="urn:microsoft.com/office/officeart/2009/3/layout/SpiralPicture"/>
    <dgm:cxn modelId="{72E86FAB-DCF3-4D32-A8D7-3B5804D98CF1}" type="presParOf" srcId="{6B6EF2D1-9949-4973-974E-7B215973006B}" destId="{307B866A-E9FB-4E7E-95B6-54B7E8245AB2}" srcOrd="4" destOrd="0" presId="urn:microsoft.com/office/officeart/2009/3/layout/SpiralPicture"/>
    <dgm:cxn modelId="{AB493936-3521-4B19-9C5E-0E6C8AF283EA}" type="presParOf" srcId="{6B6EF2D1-9949-4973-974E-7B215973006B}" destId="{93E213BE-2B91-4F2A-BB6E-561D2EF46048}" srcOrd="5" destOrd="0" presId="urn:microsoft.com/office/officeart/2009/3/layout/SpiralPicture"/>
    <dgm:cxn modelId="{2143E3FC-559A-4278-A53C-30C398AA4DA7}" type="presParOf" srcId="{6B6EF2D1-9949-4973-974E-7B215973006B}" destId="{F6CBBEFA-1165-4637-9180-8DFCCD8EF510}" srcOrd="6" destOrd="0" presId="urn:microsoft.com/office/officeart/2009/3/layout/SpiralPicture"/>
    <dgm:cxn modelId="{850CAFA7-F48A-4D70-BD75-4F8DA13C299D}" type="presParOf" srcId="{6B6EF2D1-9949-4973-974E-7B215973006B}" destId="{4A9ED09F-27AC-4840-858E-FE51DA83FA74}" srcOrd="7" destOrd="0" presId="urn:microsoft.com/office/officeart/2009/3/layout/SpiralPicture"/>
    <dgm:cxn modelId="{314DA215-6609-45F3-8AE1-84E20BAD59C0}" type="presParOf" srcId="{380113B0-34F9-4851-8FDF-99439CBF3827}" destId="{856A667C-3FF1-4961-A9DB-D179803A237A}" srcOrd="1" destOrd="0" presId="urn:microsoft.com/office/officeart/2009/3/layout/SpiralPicture"/>
    <dgm:cxn modelId="{A9375F3B-7954-457E-B5B0-56BBCB4A1084}" type="presParOf" srcId="{856A667C-3FF1-4961-A9DB-D179803A237A}" destId="{0597E7BC-2194-45D1-B54C-13F32087A0C0}" srcOrd="0" destOrd="0" presId="urn:microsoft.com/office/officeart/2009/3/layout/SpiralPicture"/>
    <dgm:cxn modelId="{AF9CA49E-412C-405D-B5B6-1A03F56B9DE2}" type="presParOf" srcId="{0597E7BC-2194-45D1-B54C-13F32087A0C0}" destId="{A340A132-B13C-48FF-861D-640721F8EDF1}" srcOrd="0" destOrd="0" presId="urn:microsoft.com/office/officeart/2009/3/layout/SpiralPicture"/>
    <dgm:cxn modelId="{5C3F1BA7-AAFD-42B2-98AF-41EFB1DAD80E}" type="presParOf" srcId="{856A667C-3FF1-4961-A9DB-D179803A237A}" destId="{D14D7FEB-C2FA-42D9-BF8D-4C0B961B3855}" srcOrd="1" destOrd="0" presId="urn:microsoft.com/office/officeart/2009/3/layout/SpiralPicture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4DE75-1E87-43C0-ABB4-772F7D6336B9}">
      <dsp:nvSpPr>
        <dsp:cNvPr id="0" name=""/>
        <dsp:cNvSpPr/>
      </dsp:nvSpPr>
      <dsp:spPr>
        <a:xfrm>
          <a:off x="0" y="310262"/>
          <a:ext cx="3406347" cy="3406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1D12E-B0CC-490E-AD44-AB40E803F5F0}">
      <dsp:nvSpPr>
        <dsp:cNvPr id="0" name=""/>
        <dsp:cNvSpPr/>
      </dsp:nvSpPr>
      <dsp:spPr>
        <a:xfrm>
          <a:off x="3289139" y="3473606"/>
          <a:ext cx="58603" cy="58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B866A-E9FB-4E7E-95B6-54B7E8245AB2}">
      <dsp:nvSpPr>
        <dsp:cNvPr id="0" name=""/>
        <dsp:cNvSpPr/>
      </dsp:nvSpPr>
      <dsp:spPr>
        <a:xfrm>
          <a:off x="3477990" y="184466"/>
          <a:ext cx="2071059" cy="2071059"/>
        </a:xfrm>
        <a:prstGeom prst="rect">
          <a:avLst/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213BE-2B91-4F2A-BB6E-561D2EF46048}">
      <dsp:nvSpPr>
        <dsp:cNvPr id="0" name=""/>
        <dsp:cNvSpPr/>
      </dsp:nvSpPr>
      <dsp:spPr>
        <a:xfrm>
          <a:off x="4285295" y="2327058"/>
          <a:ext cx="1263754" cy="1263754"/>
        </a:xfrm>
        <a:prstGeom prst="rect">
          <a:avLst/>
        </a:prstGeom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BBEFA-1165-4637-9180-8DFCCD8EF510}">
      <dsp:nvSpPr>
        <dsp:cNvPr id="0" name=""/>
        <dsp:cNvSpPr/>
      </dsp:nvSpPr>
      <dsp:spPr>
        <a:xfrm>
          <a:off x="3477990" y="2855042"/>
          <a:ext cx="735771" cy="73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ED09F-27AC-4840-858E-FE51DA83FA74}">
      <dsp:nvSpPr>
        <dsp:cNvPr id="0" name=""/>
        <dsp:cNvSpPr/>
      </dsp:nvSpPr>
      <dsp:spPr>
        <a:xfrm>
          <a:off x="3477990" y="2327058"/>
          <a:ext cx="735771" cy="453044"/>
        </a:xfrm>
        <a:prstGeom prst="rect">
          <a:avLst/>
        </a:prstGeom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0A132-B13C-48FF-861D-640721F8EDF1}">
      <dsp:nvSpPr>
        <dsp:cNvPr id="0" name=""/>
        <dsp:cNvSpPr/>
      </dsp:nvSpPr>
      <dsp:spPr>
        <a:xfrm>
          <a:off x="5401025" y="3689707"/>
          <a:ext cx="58375" cy="58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D7FEB-C2FA-42D9-BF8D-4C0B961B3855}">
      <dsp:nvSpPr>
        <dsp:cNvPr id="0" name=""/>
        <dsp:cNvSpPr/>
      </dsp:nvSpPr>
      <dsp:spPr>
        <a:xfrm>
          <a:off x="5459401" y="3590813"/>
          <a:ext cx="89648" cy="256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2700" rIns="3556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5459401" y="3590813"/>
        <a:ext cx="89648" cy="256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piralPicture">
  <dgm:title val=""/>
  <dgm:desc val=""/>
  <dgm:catLst>
    <dgm:cat type="picture" pri="4000"/>
    <dgm:cat type="pictureconvert" pri="4000"/>
  </dgm:catLst>
  <dgm:samp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11" srcId="0" destId="1" srcOrd="0" destOrd="0"/>
        <dgm:cxn modelId="12" srcId="0" destId="2" srcOrd="0" destOrd="0"/>
        <dgm:cxn modelId="13" srcId="0" destId="3" srcOrd="0" destOrd="0"/>
        <dgm:cxn modelId="14" srcId="0" destId="4" srcOrd="0" destOrd="0"/>
        <dgm:cxn modelId="15" srcId="0" destId="5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5"/>
      <dgm:dir/>
    </dgm:varLst>
    <dgm:alg type="composite">
      <dgm:param type="ar" val="1.515"/>
    </dgm:alg>
    <dgm:shape xmlns:r="http://schemas.openxmlformats.org/officeDocument/2006/relationships" r:blip="">
      <dgm:adjLst/>
    </dgm:shape>
    <dgm:constrLst>
      <dgm:constr type="w" for="ch" forName="picts" refType="w"/>
      <dgm:constr type="h" for="ch" forName="picts" refType="h" fact="0.93"/>
      <dgm:constr type="b" for="ch" forName="txLine" refType="h"/>
      <dgm:constr type="w" for="ch" forName="txLine" refType="w"/>
      <dgm:constr type="h" for="ch" forName="txLine" refType="h" fact="0.07"/>
      <dgm:constr type="userD" for="des" refType="h" fact="0.016"/>
    </dgm:constrLst>
    <dgm:forEach name="Name1" axis="self" ptType="parTrans">
      <dgm:forEach name="Name2" axis="self" ptType="sibTrans" st="2">
        <dgm:forEach name="imageRepeat" axis="self">
          <dgm:layoutNode name="imageRepeatNode" styleLbl="alignNode1">
            <dgm:alg type="sp"/>
            <dgm:shape xmlns:r="http://schemas.openxmlformats.org/officeDocument/2006/relationships" type="rect" r:blip="" blipPhldr="1">
              <dgm:adjLst/>
            </dgm:shape>
            <dgm:presOf axis="self"/>
          </dgm:layoutNode>
        </dgm:forEach>
      </dgm:forEach>
    </dgm:forEach>
    <dgm:layoutNode name="picts">
      <dgm:alg type="composite"/>
      <dgm:shape xmlns:r="http://schemas.openxmlformats.org/officeDocument/2006/relationships" r:blip="">
        <dgm:adjLst/>
      </dgm:shape>
      <dgm:choose name="Name3">
        <dgm:if name="Name4" func="var" arg="dir" op="equ" val="norm">
          <dgm:constrLst>
            <dgm:constr type="userD"/>
            <dgm:constr type="w" for="ch" forName="space1" refType="h"/>
            <dgm:constr type="h" for="ch" forName="space1" refType="h"/>
            <dgm:constr type="r" for="ch" forName="space2" refType="w"/>
            <dgm:constr type="w" for="ch" forName="space2" refType="h" fact="0.608"/>
            <dgm:constr type="l" for="ch" forName="pictA1"/>
            <dgm:constr type="t" for="ch" forName="pictA1"/>
            <dgm:constr type="w" for="ch" forName="pictA1" refType="h"/>
            <dgm:constr type="h" for="ch" forName="pictA1" refType="h"/>
            <dgm:constr type="l" for="ch" forName="pictB1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r" for="ch" forName="pictA2" refType="w"/>
            <dgm:constr type="t" for="ch" forName="pictA2"/>
            <dgm:constr type="w" for="ch" forName="pictA2" refType="h" fact="0.608"/>
            <dgm:constr type="h" for="ch" forName="pictA2" refType="h" fact="0.608"/>
            <dgm:constr type="r" for="ch" forName="pictB2" refType="w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r" for="ch" forName="pictA3" refType="w"/>
            <dgm:constr type="b" for="ch" forName="pictA3" refType="h"/>
            <dgm:constr type="w" for="ch" forName="pictA3" refType="h" fact="0.371"/>
            <dgm:constr type="h" for="ch" forName="pictA3" refType="h" fact="0.371"/>
            <dgm:constr type="r" for="ch" forName="pictB3" refType="w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l" for="ch" forName="pictA4" refType="l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l" for="ch" forName="pictB4" refType="l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l" for="ch" forName="pictA5" refType="l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l" for="ch" forName="pictB5" refType="l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if>
        <dgm:else name="Name5">
          <dgm:constrLst>
            <dgm:constr type="userD"/>
            <dgm:constr type="w" for="ch" forName="space1" refType="h"/>
            <dgm:constr type="h" for="ch" forName="space1" refType="h"/>
            <dgm:constr type="l" for="ch" forName="space2"/>
            <dgm:constr type="w" for="ch" forName="space2" refType="h" fact="0.608"/>
            <dgm:constr type="r" for="ch" forName="pictA1" refType="w"/>
            <dgm:constr type="t" for="ch" forName="pictA1"/>
            <dgm:constr type="w" for="ch" forName="pictA1" refType="h"/>
            <dgm:constr type="h" for="ch" forName="pictA1" refType="h"/>
            <dgm:constr type="r" for="ch" forName="pictB1" refType="w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l" for="ch" forName="pictA2"/>
            <dgm:constr type="t" for="ch" forName="pictA2"/>
            <dgm:constr type="w" for="ch" forName="pictA2" refType="h" fact="0.608"/>
            <dgm:constr type="h" for="ch" forName="pictA2" refType="h" fact="0.608"/>
            <dgm:constr type="l" for="ch" forName="pictB2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l" for="ch" forName="pictA3"/>
            <dgm:constr type="b" for="ch" forName="pictA3" refType="h"/>
            <dgm:constr type="w" for="ch" forName="pictA3" refType="h" fact="0.371"/>
            <dgm:constr type="h" for="ch" forName="pictA3" refType="h" fact="0.371"/>
            <dgm:constr type="l" for="ch" forName="pictB3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r" for="ch" forName="pictA4" refType="r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r" for="ch" forName="pictB4" refType="r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r" for="ch" forName="pictA5" refType="r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r" for="ch" forName="pictB5" refType="r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else>
      </dgm:choose>
      <dgm:layoutNode name="space1">
        <dgm:alg type="sp"/>
        <dgm:shape xmlns:r="http://schemas.openxmlformats.org/officeDocument/2006/relationships" r:blip="">
          <dgm:adjLst/>
        </dgm:shape>
      </dgm:layoutNode>
      <dgm:layoutNode name="space2">
        <dgm:alg type="sp"/>
        <dgm:shape xmlns:r="http://schemas.openxmlformats.org/officeDocument/2006/relationships" r:blip="">
          <dgm:adjLst/>
        </dgm:shape>
      </dgm:layoutNode>
      <dgm:choose name="Name6">
        <dgm:if name="Name7" axis="ch" ptType="node" func="cnt" op="gte" val="1">
          <dgm:forEach name="Name8" axis="ch" ptType="sibTrans" hideLastTrans="0" cnt="1">
            <dgm:layoutNode name="pictA1">
              <dgm:alg type="sp"/>
              <dgm:shape xmlns:r="http://schemas.openxmlformats.org/officeDocument/2006/relationships" r:blip="">
                <dgm:adjLst/>
              </dgm:shape>
              <dgm:presOf/>
              <dgm:forEach name="Name9" ref="imageRepeat"/>
            </dgm:layoutNode>
            <dgm:layoutNode name="oneDot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11" refType="userD"/>
                <dgm:constr type="h" for="ch" forName="dotPict_11" refType="userD"/>
              </dgm:constrLst>
              <dgm:layoutNode name="dotPict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0">
          <dgm:layoutNode name="pictB1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1">
        <dgm:if name="Name12" axis="ch" ptType="node" func="cnt" op="gte" val="2">
          <dgm:forEach name="Name13" axis="ch" ptType="sibTrans" hideLastTrans="0" st="2" cnt="1">
            <dgm:layoutNode name="pictA2">
              <dgm:alg type="sp"/>
              <dgm:shape xmlns:r="http://schemas.openxmlformats.org/officeDocument/2006/relationships" r:blip="">
                <dgm:adjLst/>
              </dgm:shape>
              <dgm:presOf/>
              <dgm:forEach name="Name14" ref="imageRepeat"/>
            </dgm:layoutNode>
            <dgm:layoutNode name="two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21" refType="userD"/>
                <dgm:constr type="h" for="ch" forName="dotPict_21" refType="userD"/>
                <dgm:constr type="l" for="ch" forName="dotPict_22" refType="userD" fact="1.5"/>
                <dgm:constr type="w" for="ch" forName="dotPict_22" refType="userD"/>
                <dgm:constr type="h" for="ch" forName="dotPict_22" refType="userD"/>
              </dgm:constrLst>
              <dgm:layoutNode name="dotPict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5">
          <dgm:layoutNode name="pictB2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6">
        <dgm:if name="Name17" axis="ch" ptType="node" func="cnt" op="gte" val="3">
          <dgm:forEach name="Name18" axis="ch" ptType="sibTrans" hideLastTrans="0" st="3" cnt="1">
            <dgm:layoutNode name="pictA3">
              <dgm:alg type="sp"/>
              <dgm:shape xmlns:r="http://schemas.openxmlformats.org/officeDocument/2006/relationships" r:blip="">
                <dgm:adjLst/>
              </dgm:shape>
              <dgm:presOf/>
              <dgm:forEach name="Name19" ref="imageRepeat"/>
            </dgm:layoutNode>
            <dgm:layoutNode name="thre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31"/>
                <dgm:constr type="t" for="ch" forName="dotPict_31" refType="userD" fact="2.25"/>
                <dgm:constr type="w" for="ch" forName="dotPict_31" refType="userD"/>
                <dgm:constr type="h" for="ch" forName="dotPict_31" refType="userD"/>
                <dgm:constr type="l" for="ch" forName="dotPict_32" refType="userD" fact="1.125"/>
                <dgm:constr type="t" for="ch" forName="dotPict_32" refType="userD" fact="1.125"/>
                <dgm:constr type="w" for="ch" forName="dotPict_32" refType="userD"/>
                <dgm:constr type="h" for="ch" forName="dotPict_32" refType="userD"/>
                <dgm:constr type="l" for="ch" forName="dotPict_33" refType="userD" fact="2.25"/>
                <dgm:constr type="t" for="ch" forName="dotPict_33"/>
                <dgm:constr type="w" for="ch" forName="dotPict_33" refType="userD"/>
                <dgm:constr type="h" for="ch" forName="dotPict_33" refType="userD"/>
              </dgm:constrLst>
              <dgm:layoutNode name="dotPict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0">
          <dgm:layoutNode name="pictB3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1">
        <dgm:if name="Name22" axis="ch" ptType="node" func="cnt" op="gte" val="4">
          <dgm:forEach name="Name23" axis="ch" ptType="sibTrans" hideLastTrans="0" st="4" cnt="1">
            <dgm:layoutNode name="pictA4">
              <dgm:alg type="sp"/>
              <dgm:shape xmlns:r="http://schemas.openxmlformats.org/officeDocument/2006/relationships" r:blip="">
                <dgm:adjLst/>
              </dgm:shape>
              <dgm:presOf/>
              <dgm:forEach name="Name24" ref="imageRepeat"/>
            </dgm:layoutNode>
            <dgm:layoutNode name="four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41" refType="userD"/>
                <dgm:constr type="h" for="ch" forName="dotPict_41" refType="userD"/>
                <dgm:constr type="l" for="ch" forName="dotPict_42" refType="userD" fact="1.5"/>
                <dgm:constr type="w" for="ch" forName="dotPict_42" refType="userD"/>
                <dgm:constr type="h" for="ch" forName="dotPict_42" refType="userD"/>
                <dgm:constr type="t" for="ch" forName="dotPict_43" refType="userD" fact="1.5"/>
                <dgm:constr type="w" for="ch" forName="dotPict_43" refType="userD"/>
                <dgm:constr type="h" for="ch" forName="dotPict_43" refType="userD"/>
                <dgm:constr type="l" for="ch" forName="dotPict_44" refType="userD" fact="1.5"/>
                <dgm:constr type="t" for="ch" forName="dotPict_44" refType="userD" fact="1.5"/>
                <dgm:constr type="w" for="ch" forName="dotPict_44" refType="userD"/>
                <dgm:constr type="h" for="ch" forName="dotPict_44" refType="userD"/>
              </dgm:constrLst>
              <dgm:layoutNode name="dotPict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5">
          <dgm:layoutNode name="pictB4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6">
        <dgm:if name="Name27" axis="ch" ptType="node" func="cnt" op="gte" val="5">
          <dgm:forEach name="Name28" axis="ch" ptType="sibTrans" hideLastTrans="0" st="5" cnt="1">
            <dgm:layoutNode name="pictA5">
              <dgm:alg type="sp"/>
              <dgm:shape xmlns:r="http://schemas.openxmlformats.org/officeDocument/2006/relationships" r:blip="">
                <dgm:adjLst/>
              </dgm:shape>
              <dgm:presOf/>
              <dgm:forEach name="Name29" ref="imageRepeat"/>
            </dgm:layoutNode>
            <dgm:layoutNode name="fiv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51"/>
                <dgm:constr type="t" for="ch" forName="dotPict_51" refType="userD" fact="2.25"/>
                <dgm:constr type="w" for="ch" forName="dotPict_51" refType="userD"/>
                <dgm:constr type="h" for="ch" forName="dotPict_51" refType="userD"/>
                <dgm:constr type="l" for="ch" forName="dotPict_52" refType="userD" fact="1.125"/>
                <dgm:constr type="t" for="ch" forName="dotPict_52" refType="userD" fact="1.125"/>
                <dgm:constr type="w" for="ch" forName="dotPict_52" refType="userD"/>
                <dgm:constr type="h" for="ch" forName="dotPict_52" refType="userD"/>
                <dgm:constr type="l" for="ch" forName="dotPict_53" refType="userD" fact="2.25"/>
                <dgm:constr type="t" for="ch" forName="dotPict_53"/>
                <dgm:constr type="w" for="ch" forName="dotPict_53" refType="userD"/>
                <dgm:constr type="h" for="ch" forName="dotPict_53" refType="userD"/>
                <dgm:constr type="l" for="ch" forName="dotPict_54"/>
                <dgm:constr type="t" for="ch" forName="dotPict_54"/>
                <dgm:constr type="w" for="ch" forName="dotPict_54" refType="userD"/>
                <dgm:constr type="h" for="ch" forName="dotPict_54" refType="userD"/>
                <dgm:constr type="l" for="ch" forName="dotPict_55" refType="userD" fact="2.25"/>
                <dgm:constr type="t" for="ch" forName="dotPict_55" refType="userD" fact="2.25"/>
                <dgm:constr type="w" for="ch" forName="dotPict_55" refType="userD"/>
                <dgm:constr type="h" for="ch" forName="dotPict_55" refType="userD"/>
              </dgm:constrLst>
              <dgm:layoutNode name="dotPict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30">
          <dgm:layoutNode name="pictB5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</dgm:layoutNode>
    <dgm:layoutNode name="txLine">
      <dgm:choose name="Name31">
        <dgm:if name="Name32" func="var" arg="dir" op="equ" val="norm">
          <dgm:alg type="lin">
            <dgm:param type="horzAlign" val="r"/>
          </dgm:alg>
        </dgm:if>
        <dgm:else name="Name33">
          <dgm:alg type="lin">
            <dgm:param type="horzAlign" val="l"/>
            <dgm:param type="linDir" val="fromR"/>
          </dgm:alg>
        </dgm:else>
      </dgm:choose>
      <dgm:constrLst>
        <dgm:constr type="primFontSz" for="ch" ptType="node" op="equ" val="65"/>
        <dgm:constr type="w" for="ch" ptType="node" refType="primFontSz" refFor="ch" refPtType="node" fact="0.5"/>
        <dgm:constr type="h" for="ch" ptType="node" refType="h"/>
      </dgm:constrLst>
      <dgm:ruleLst>
        <dgm:rule type="primFontSz" for="ch" ptType="node" val="5" fact="NaN" max="NaN"/>
      </dgm:ruleLst>
      <dgm:forEach name="Name34" axis="ch" ptType="node">
        <dgm:choose name="Name35">
          <dgm:if name="Name36" axis="self" ptType="node" func="pos" op="equ" val="1">
            <dgm:layoutNode name="oneDot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11" refType="userD"/>
                <dgm:constr type="h" for="ch" forName="dotTx_11" refType="userD"/>
              </dgm:constrLst>
              <dgm:layoutNode name="dotTx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7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38" axis="self" ptType="node" func="pos" op="equ" val="2">
            <dgm:layoutNode name="two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21" refType="userD"/>
                <dgm:constr type="h" for="ch" forName="dotTx_21" refType="userD"/>
                <dgm:constr type="l" for="ch" forName="dotTx_22" refType="userD" fact="1.5"/>
                <dgm:constr type="w" for="ch" forName="dotTx_22" refType="userD"/>
                <dgm:constr type="h" for="ch" forName="dotTx_22" refType="userD"/>
              </dgm:constrLst>
              <dgm:layoutNode name="dotTx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9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0" axis="self" ptType="node" func="pos" op="equ" val="3">
            <dgm:layoutNode name="thre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31"/>
                <dgm:constr type="t" for="ch" forName="dotTx_31" refType="userD" fact="2.25"/>
                <dgm:constr type="w" for="ch" forName="dotTx_31" refType="userD"/>
                <dgm:constr type="h" for="ch" forName="dotTx_31" refType="userD"/>
                <dgm:constr type="l" for="ch" forName="dotTx_32" refType="userD" fact="1.125"/>
                <dgm:constr type="t" for="ch" forName="dotTx_32" refType="userD" fact="1.125"/>
                <dgm:constr type="w" for="ch" forName="dotTx_32" refType="userD"/>
                <dgm:constr type="h" for="ch" forName="dotTx_32" refType="userD"/>
                <dgm:constr type="l" for="ch" forName="dotTx_33" refType="userD" fact="2.25"/>
                <dgm:constr type="t" for="ch" forName="dotTx_33"/>
                <dgm:constr type="w" for="ch" forName="dotTx_33" refType="userD"/>
                <dgm:constr type="h" for="ch" forName="dotTx_33" refType="userD"/>
              </dgm:constrLst>
              <dgm:layoutNode name="dotTx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1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2" axis="self" ptType="node" func="pos" op="equ" val="4">
            <dgm:layoutNode name="four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41" refType="userD"/>
                <dgm:constr type="h" for="ch" forName="dotTx_41" refType="userD"/>
                <dgm:constr type="l" for="ch" forName="dotTx_42" refType="userD" fact="1.5"/>
                <dgm:constr type="w" for="ch" forName="dotTx_42" refType="userD"/>
                <dgm:constr type="h" for="ch" forName="dotTx_42" refType="userD"/>
                <dgm:constr type="t" for="ch" forName="dotTx_43" refType="userD" fact="1.5"/>
                <dgm:constr type="w" for="ch" forName="dotTx_43" refType="userD"/>
                <dgm:constr type="h" for="ch" forName="dotTx_43" refType="userD"/>
                <dgm:constr type="l" for="ch" forName="dotTx_44" refType="userD" fact="1.5"/>
                <dgm:constr type="t" for="ch" forName="dotTx_44" refType="userD" fact="1.5"/>
                <dgm:constr type="w" for="ch" forName="dotTx_44" refType="userD"/>
                <dgm:constr type="h" for="ch" forName="dotTx_44" refType="userD"/>
              </dgm:constrLst>
              <dgm:layoutNode name="dotTx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3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4" axis="self" ptType="node" func="pos" op="equ" val="5">
            <dgm:layoutNode name="fiv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51"/>
                <dgm:constr type="t" for="ch" forName="dotTx_51" refType="userD" fact="2.25"/>
                <dgm:constr type="w" for="ch" forName="dotTx_51" refType="userD"/>
                <dgm:constr type="h" for="ch" forName="dotTx_51" refType="userD"/>
                <dgm:constr type="l" for="ch" forName="dotTx_52" refType="userD" fact="1.125"/>
                <dgm:constr type="t" for="ch" forName="dotTx_52" refType="userD" fact="1.125"/>
                <dgm:constr type="w" for="ch" forName="dotTx_52" refType="userD"/>
                <dgm:constr type="h" for="ch" forName="dotTx_52" refType="userD"/>
                <dgm:constr type="l" for="ch" forName="dotTx_53" refType="userD" fact="2.25"/>
                <dgm:constr type="t" for="ch" forName="dotTx_53"/>
                <dgm:constr type="w" for="ch" forName="dotTx_53" refType="userD"/>
                <dgm:constr type="h" for="ch" forName="dotTx_53" refType="userD"/>
                <dgm:constr type="l" for="ch" forName="dotTx_54"/>
                <dgm:constr type="t" for="ch" forName="dotTx_54"/>
                <dgm:constr type="w" for="ch" forName="dotTx_54" refType="userD"/>
                <dgm:constr type="h" for="ch" forName="dotTx_54" refType="userD"/>
                <dgm:constr type="l" for="ch" forName="dotTx_55" refType="userD" fact="2.25"/>
                <dgm:constr type="t" for="ch" forName="dotTx_55" refType="userD" fact="2.25"/>
                <dgm:constr type="w" for="ch" forName="dotTx_55" refType="userD"/>
                <dgm:constr type="h" for="ch" forName="dotTx_55" refType="userD"/>
              </dgm:constrLst>
              <dgm:layoutNode name="dotTx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5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else name="Name46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7F9240-A449-4247-B731-A87A0A4CC700}" type="datetime1">
              <a:rPr lang="hu-HU" smtClean="0"/>
              <a:t>2024. 09. 05.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EEC28-FAAD-4EDF-A1BC-8244C6AB5243}" type="datetime1">
              <a:rPr lang="hu-HU" smtClean="0"/>
              <a:pPr/>
              <a:t>2024. 09. 05.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124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737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659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006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66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Kattintson ide a lapcím szerkesztéséhez</a:t>
            </a:r>
          </a:p>
        </p:txBody>
      </p:sp>
      <p:sp>
        <p:nvSpPr>
          <p:cNvPr id="5" name="Alcím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/>
              <a:t>Alcím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öszönő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2" name="Kép helyőrzője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dirty="0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hu-HU" dirty="0"/>
              <a:t>Köszönjük!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/>
              <a:t>Teljes név</a:t>
            </a:r>
          </a:p>
        </p:txBody>
      </p:sp>
      <p:sp>
        <p:nvSpPr>
          <p:cNvPr id="8" name="Szöveg helye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/>
              <a:t>Telefonszám</a:t>
            </a:r>
          </a:p>
        </p:txBody>
      </p:sp>
      <p:sp>
        <p:nvSpPr>
          <p:cNvPr id="9" name="Szöveg helye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/>
              <a:t>E-mail vagy közösség média fogópontja</a:t>
            </a:r>
          </a:p>
        </p:txBody>
      </p:sp>
      <p:sp>
        <p:nvSpPr>
          <p:cNvPr id="10" name="Szöveg helye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/>
              <a:t>Cég webhelye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Kattintson ide a lapcím szerkesztéséhez</a:t>
            </a:r>
          </a:p>
        </p:txBody>
      </p:sp>
      <p:sp>
        <p:nvSpPr>
          <p:cNvPr id="7" name="Alcím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/>
              <a:t>Alcím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Kattintson ide a lapcím szerkesztéséhez</a:t>
            </a:r>
          </a:p>
        </p:txBody>
      </p:sp>
      <p:sp>
        <p:nvSpPr>
          <p:cNvPr id="7" name="Alcím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/>
              <a:t>Alcím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Szöveg hely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Kattintson ide a lapcím szerkesztéséhez</a:t>
            </a:r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/>
              <a:t>Alcím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1" name="Szöveg hely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Kattintson ide a lapcím szerkesztéséhez</a:t>
            </a:r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/>
              <a:t>Alcím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5" name="Szöveg hely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7" name="Szöveg hely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ép helyőrzője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dirty="0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hu-HU" dirty="0"/>
              <a:t>Kattintson ide a bemutató címének szerkesztéséhez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választó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dirty="0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hu-HU" dirty="0"/>
              <a:t>Kattintson ide az elválasztó diacím szerkesztéséhez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választó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ép helyőrzője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dirty="0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hu-HU" dirty="0"/>
              <a:t>Kattintson ide az elválasztó diacím szerkesztéséhez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fényké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dirty="0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Kattintson ide a lapcím szerkesztéséhez</a:t>
            </a:r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/>
              <a:t>Alcím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fényké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ép helyőrzője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dirty="0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Kattintson ide a lapcím szerkesztéséhez</a:t>
            </a:r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/>
              <a:t>Alcím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fényké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dirty="0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Kattintson ide a lapcím szerkesztéséhez</a:t>
            </a:r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/>
              <a:t>Alcím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Kép helyőrzője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dirty="0"/>
              <a:t>Fénykép beszúrása vagy húzása</a:t>
            </a:r>
          </a:p>
        </p:txBody>
      </p:sp>
      <p:sp>
        <p:nvSpPr>
          <p:cNvPr id="9" name="Kép helyőrzője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dirty="0"/>
              <a:t>Fénykép beszúrása vagy húzása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abadkézi sokszög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dirty="0"/>
          </a:p>
        </p:txBody>
      </p:sp>
      <p:sp>
        <p:nvSpPr>
          <p:cNvPr id="11" name="Szabadkézi sokszög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dirty="0"/>
          </a:p>
        </p:txBody>
      </p:sp>
      <p:sp>
        <p:nvSpPr>
          <p:cNvPr id="13" name="Szabadkézi sokszög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dirty="0"/>
          </a:p>
        </p:txBody>
      </p:sp>
      <p:sp>
        <p:nvSpPr>
          <p:cNvPr id="14" name="Szabadkézi sokszög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dirty="0"/>
          </a:p>
        </p:txBody>
      </p:sp>
      <p:sp>
        <p:nvSpPr>
          <p:cNvPr id="15" name="Szabadkézi sokszög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Kattintson ide a lapcím szerkesztéséhez</a:t>
            </a:r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/>
              <a:t>Alcím</a:t>
            </a:r>
          </a:p>
        </p:txBody>
      </p:sp>
      <p:sp>
        <p:nvSpPr>
          <p:cNvPr id="3" name="Összehasonlítás bal helyőrző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2" name="Összehasonlítás bal helyőrző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Szöveg hely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y fény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ép helyőrzőj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dirty="0"/>
              <a:t>Fénykép beszúrása vagy húzása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hu-HU" dirty="0"/>
              <a:t>Felirat megadása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5" name="Téglalap: Lekerekített sarkok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hu-HU" dirty="0"/>
              <a:t>Kattintson ide a lapcím szerkesztéséhez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helyőrzője 6" descr="Dia kép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Szövegdoboz 24" descr="Diakiemelés címmezőhöz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hu-HU" sz="5000" dirty="0" err="1"/>
              <a:t>To-do</a:t>
            </a:r>
            <a:r>
              <a:rPr lang="hu-HU" sz="5000" dirty="0"/>
              <a:t> </a:t>
            </a:r>
            <a:r>
              <a:rPr lang="hu-HU" sz="5000" dirty="0" err="1"/>
              <a:t>list</a:t>
            </a:r>
            <a:endParaRPr lang="hu-HU" sz="5000" dirty="0"/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r>
              <a:rPr lang="hu-HU" dirty="0"/>
              <a:t>Készítette: Horváth </a:t>
            </a:r>
            <a:r>
              <a:rPr lang="hu-HU"/>
              <a:t>Ákos és </a:t>
            </a:r>
            <a:r>
              <a:rPr lang="hu-HU" dirty="0"/>
              <a:t>Varju Richárd Dániel</a:t>
            </a:r>
          </a:p>
        </p:txBody>
      </p:sp>
      <p:sp>
        <p:nvSpPr>
          <p:cNvPr id="20" name="Egyenlő szárú háromszög 19" descr="Diaárnyékolás címmezőhöz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40" y="1611127"/>
            <a:ext cx="5472000" cy="432000"/>
          </a:xfrm>
        </p:spPr>
        <p:txBody>
          <a:bodyPr rtlCol="0"/>
          <a:lstStyle/>
          <a:p>
            <a:pPr rtl="0"/>
            <a:r>
              <a:rPr lang="hu-HU" dirty="0"/>
              <a:t>Projekt célja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68627" y="2273641"/>
            <a:ext cx="5472000" cy="2842056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Egy egyszerű webes alkalmazás fejlesztése pármunkában.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Célja a weboldalnak feladatok hozzáadása, törlése, módosítása, határidő beállítása, prioritás szerinti rendezés. </a:t>
            </a:r>
            <a:endParaRPr lang="hu-H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r>
              <a:rPr lang="hu-HU" dirty="0"/>
              <a:t>.</a:t>
            </a:r>
          </a:p>
        </p:txBody>
      </p:sp>
      <p:pic>
        <p:nvPicPr>
          <p:cNvPr id="9" name="Kép helyőrzője 8" descr="Kép helyőrzője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Szabadkézi sokszög 5" descr="Üres képkiemelés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dirty="0"/>
          </a:p>
        </p:txBody>
      </p:sp>
      <p:sp>
        <p:nvSpPr>
          <p:cNvPr id="16" name="Szabadkézi sokszög 5" descr="Egyszínű képkiemelés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 rtl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8" y="425986"/>
            <a:ext cx="5472000" cy="432000"/>
          </a:xfrm>
        </p:spPr>
        <p:txBody>
          <a:bodyPr rtlCol="0"/>
          <a:lstStyle/>
          <a:p>
            <a:pPr rtl="0"/>
            <a:r>
              <a:rPr lang="hu-HU" dirty="0">
                <a:solidFill>
                  <a:schemeClr val="tx1"/>
                </a:solidFill>
              </a:rPr>
              <a:t>A webes alkalmazás használata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3994" y="1445568"/>
            <a:ext cx="5472000" cy="943405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Rendkívül egyszerű, így mindenki számára ajánljuk. Tisztán átlátható és nem tartalmaz egyszerre sok dolgot, ami miatt még könnyebb tájékozódni. </a:t>
            </a:r>
          </a:p>
          <a:p>
            <a:pPr rtl="0"/>
            <a:r>
              <a:rPr lang="hu-HU" dirty="0"/>
              <a:t>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 rtl="0"/>
              <a:t>3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9FB1631-96E0-1EBC-E2AA-84FE2D02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45" y="2463771"/>
            <a:ext cx="6597438" cy="3711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861AC3BB-1CFE-FF2B-18FE-99DD14129697}"/>
              </a:ext>
            </a:extLst>
          </p:cNvPr>
          <p:cNvSpPr txBox="1"/>
          <p:nvPr/>
        </p:nvSpPr>
        <p:spPr>
          <a:xfrm>
            <a:off x="5784599" y="1289167"/>
            <a:ext cx="628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projekt célja az volt, hogy a felhasználó egyszerűbbé tegye életét azzal, hogy ezt a weboldalt használhatja akár egy digitális naplót.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76" y="617122"/>
            <a:ext cx="5472000" cy="432000"/>
          </a:xfrm>
        </p:spPr>
        <p:txBody>
          <a:bodyPr rtlCol="0"/>
          <a:lstStyle/>
          <a:p>
            <a:pPr rtl="0"/>
            <a:r>
              <a:rPr lang="hu-HU" dirty="0" err="1"/>
              <a:t>Wireframe</a:t>
            </a:r>
            <a:r>
              <a:rPr lang="hu-HU" dirty="0"/>
              <a:t>(weboldal váza)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46971" y="1230231"/>
            <a:ext cx="5472000" cy="1045531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25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hu-HU" sz="2000" b="0" i="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gyszerű drótvázak, a weboldal alaprajza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25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Megtalálható rajta minden funkció és részlet</a:t>
            </a:r>
            <a:r>
              <a:rPr lang="hu-HU" sz="2000" b="0" i="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Szabadkézi sokszög 5" descr="Üres kiemelésblok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dirty="0"/>
          </a:p>
        </p:txBody>
      </p:sp>
      <p:sp>
        <p:nvSpPr>
          <p:cNvPr id="67" name="Szabadkézi sokszög 5" descr="Egyszínű kiemelésblok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smtClean="0"/>
              <a:pPr rtl="0"/>
              <a:t>4</a:t>
            </a:fld>
            <a:endParaRPr lang="hu-H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7B49F50-16BE-C8D4-E7F0-8140CDCCF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59" y="2119481"/>
            <a:ext cx="7880465" cy="4357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3FF3BCD-28AC-AC2B-B997-4D5D3A5D6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4588" y="157317"/>
            <a:ext cx="8406581" cy="46446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928366-34FF-93C1-0D56-2C639479A8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7656" y="6277243"/>
            <a:ext cx="464344" cy="400188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hu-HU" smtClean="0"/>
              <a:pPr rtl="0">
                <a:spcAft>
                  <a:spcPts val="600"/>
                </a:spcAft>
              </a:pPr>
              <a:t>5</a:t>
            </a:fld>
            <a:endParaRPr lang="hu-HU"/>
          </a:p>
        </p:txBody>
      </p:sp>
      <p:sp>
        <p:nvSpPr>
          <p:cNvPr id="3079" name="Title 3">
            <a:extLst>
              <a:ext uri="{FF2B5EF4-FFF2-40B4-BE49-F238E27FC236}">
                <a16:creationId xmlns:a16="http://schemas.microsoft.com/office/drawing/2014/main" id="{1A49DFD9-E26A-516D-3FE3-00C41AA54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7909" y="4900276"/>
            <a:ext cx="4459766" cy="1884954"/>
          </a:xfrm>
        </p:spPr>
        <p:txBody>
          <a:bodyPr anchor="t">
            <a:normAutofit fontScale="90000"/>
          </a:bodyPr>
          <a:lstStyle/>
          <a:p>
            <a:r>
              <a:rPr lang="hu-HU" sz="3600" dirty="0">
                <a:latin typeface="+mj-lt"/>
              </a:rPr>
              <a:t>Egy béta verziós elképzelés </a:t>
            </a:r>
            <a:r>
              <a:rPr lang="hu-HU" dirty="0"/>
              <a:t>–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adatok tárolása elképzeléseink szerint egy adatbázisban történne meg</a:t>
            </a:r>
            <a:br>
              <a:rPr lang="hu-HU" dirty="0"/>
            </a:br>
            <a:br>
              <a:rPr lang="hu-H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4370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448F11-04B4-B380-0839-D4C565D2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Véleményünk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0007AB4-E6A4-2BE4-7B7A-B2060FA35D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9379" y="950334"/>
            <a:ext cx="11339513" cy="5120951"/>
          </a:xfrm>
        </p:spPr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Ketten nagyon ideális volt ez a munka, még ha nem is tudtunk mindent megcsinálni, megpróbáltuk a lehető legtöbbet kihozni és a lehető legjobb tudásunk szerint dolgozni, úgyhogy közbe ne legyen az, hogy valaki több dolgot csinál, mint a másik.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Szerintem nagyon kevés volt az idő egy ilyen projekt megvalósítására </a:t>
            </a:r>
            <a:r>
              <a:rPr lang="hu-H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hu-H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nem találtunk mindenre választ, nem tudtunk mindent megoldani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Könnyűnek tűnt, de nem volt az</a:t>
            </a:r>
            <a:r>
              <a:rPr lang="hu-H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hu-H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voltak benne igazán komplikált, gondolkodtató részek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Jó volt, hogy ennyi helyen elértük egymást és a GITHUB rendkívül hasznosnak bizonyult a feladatrészeink tárolása szempontjából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Jól jött, hogy otthonról dolgozhattunk, így garantáltan mindkettőnknek volt olyan idő amikor ráért, úgy alakíthattuk a napunkat ahogy szerettük volna 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Sok példánk és referenciánk volt a feladat megoldásához, amik nagyon jó löketet adtak a feladat elkezdéséhez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Nagyon jó volt, hogy csapatban lehetett dolgozni, így mind a kettőnknek jutott olyan rész, ami nagyon megy és ami nem </a:t>
            </a:r>
            <a:r>
              <a:rPr lang="hu-H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hu-H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segítettünk egymásnak ott, ahol tudtunk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CE21173-C7D0-E84E-56A4-ABEE0FF7508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hu-HU" smtClean="0"/>
              <a:pPr rtl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940670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10" descr="Email Validation in JavaScript Using Regular Expressions: The Ultimate ...">
            <a:extLst>
              <a:ext uri="{FF2B5EF4-FFF2-40B4-BE49-F238E27FC236}">
                <a16:creationId xmlns:a16="http://schemas.microsoft.com/office/drawing/2014/main" id="{E8262094-55EF-2FEB-2F9D-75BE26FE970B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8" r="18178"/>
          <a:stretch/>
        </p:blipFill>
        <p:spPr bwMode="auto">
          <a:xfrm>
            <a:off x="6812170" y="2376298"/>
            <a:ext cx="2405261" cy="2125239"/>
          </a:xfr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 rtlCol="0" anchor="ctr">
            <a:noAutofit/>
          </a:bodyPr>
          <a:lstStyle/>
          <a:p>
            <a:r>
              <a:rPr lang="hu-HU" dirty="0"/>
              <a:t>Felhasznált szoftverek, programozási nyelvek</a:t>
            </a:r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0E688915-B321-5E51-55DE-22D1B6BD3D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82571" y="1398231"/>
            <a:ext cx="5794433" cy="968346"/>
          </a:xfrm>
        </p:spPr>
        <p:txBody>
          <a:bodyPr/>
          <a:lstStyle/>
          <a:p>
            <a:r>
              <a:rPr lang="hu-HU" sz="2400" dirty="0" err="1">
                <a:latin typeface="+mj-lt"/>
              </a:rPr>
              <a:t>Github</a:t>
            </a:r>
            <a:r>
              <a:rPr lang="hu-HU" sz="2400" dirty="0">
                <a:latin typeface="+mj-lt"/>
              </a:rPr>
              <a:t>, JavaScript, Html, </a:t>
            </a:r>
            <a:r>
              <a:rPr lang="hu-HU" sz="2400" dirty="0" err="1">
                <a:latin typeface="+mj-lt"/>
              </a:rPr>
              <a:t>Css</a:t>
            </a:r>
            <a:r>
              <a:rPr lang="hu-HU" sz="2400" dirty="0">
                <a:latin typeface="+mj-lt"/>
              </a:rPr>
              <a:t>, </a:t>
            </a:r>
            <a:r>
              <a:rPr lang="hu-HU" sz="2400" dirty="0" err="1">
                <a:latin typeface="+mj-lt"/>
              </a:rPr>
              <a:t>Discord</a:t>
            </a:r>
            <a:r>
              <a:rPr lang="hu-HU" sz="2400" dirty="0">
                <a:latin typeface="+mj-lt"/>
              </a:rPr>
              <a:t>, Messenger, </a:t>
            </a:r>
            <a:r>
              <a:rPr lang="hu-HU" sz="2400" dirty="0" err="1">
                <a:latin typeface="+mj-lt"/>
              </a:rPr>
              <a:t>Teams</a:t>
            </a:r>
            <a:endParaRPr lang="hu-HU" sz="2400" dirty="0">
              <a:latin typeface="+mj-lt"/>
            </a:endParaRP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rtlCol="0" anchor="ctr">
            <a:normAutofit/>
          </a:bodyPr>
          <a:lstStyle/>
          <a:p>
            <a:fld id="{19B51A1E-902D-48AF-9020-955120F399B6}" type="slidenum">
              <a:rPr lang="hu-HU" smtClean="0"/>
              <a:pPr/>
              <a:t>7</a:t>
            </a:fld>
            <a:endParaRPr lang="hu-HU"/>
          </a:p>
        </p:txBody>
      </p:sp>
      <p:pic>
        <p:nvPicPr>
          <p:cNvPr id="1029" name="Picture 14" descr="Css vector code website - sekaware">
            <a:extLst>
              <a:ext uri="{FF2B5EF4-FFF2-40B4-BE49-F238E27FC236}">
                <a16:creationId xmlns:a16="http://schemas.microsoft.com/office/drawing/2014/main" id="{12988214-582F-2D69-ADAD-65C54745C748}"/>
              </a:ext>
            </a:extLst>
          </p:cNvPr>
          <p:cNvPicPr>
            <a:picLocks noGrp="1" noChangeAspect="1" noChangeArrowheads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2" r="17942"/>
          <a:stretch/>
        </p:blipFill>
        <p:spPr bwMode="auto">
          <a:xfrm>
            <a:off x="8812420" y="1176148"/>
            <a:ext cx="2405261" cy="2125239"/>
          </a:xfr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2" descr="Mastering HTML5 Confirm Email Validation: Ensure Data Accuracy and User ...">
            <a:extLst>
              <a:ext uri="{FF2B5EF4-FFF2-40B4-BE49-F238E27FC236}">
                <a16:creationId xmlns:a16="http://schemas.microsoft.com/office/drawing/2014/main" id="{0C03F5A7-8445-FBE5-B04E-AD70EB4CCD0E}"/>
              </a:ext>
            </a:extLst>
          </p:cNvPr>
          <p:cNvPicPr>
            <a:picLocks noGrp="1" noChangeAspect="1" noChangeArrowheads="1"/>
          </p:cNvPicPr>
          <p:nvPr>
            <p:ph type="pic" sz="quarter" idx="3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9" b="5809"/>
          <a:stretch/>
        </p:blipFill>
        <p:spPr bwMode="auto">
          <a:xfrm>
            <a:off x="8812419" y="3552739"/>
            <a:ext cx="2405261" cy="2125239"/>
          </a:xfr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667B8EB4-143A-E11E-AF69-DED08E179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948052"/>
              </p:ext>
            </p:extLst>
          </p:nvPr>
        </p:nvGraphicFramePr>
        <p:xfrm>
          <a:off x="290946" y="2144684"/>
          <a:ext cx="5549050" cy="4031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DFA2DDE-7C64-074D-948B-DF43FA212E7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hu-HU" smtClean="0"/>
              <a:pPr rtl="0"/>
              <a:t>8</a:t>
            </a:fld>
            <a:endParaRPr lang="hu-HU" dirty="0"/>
          </a:p>
        </p:txBody>
      </p:sp>
      <p:pic>
        <p:nvPicPr>
          <p:cNvPr id="4098" name="Picture 2" descr="THANK YOU FOR WATCHING END SCREEN || THANK YOU FOR WATCHING DOWNLOAD ...">
            <a:extLst>
              <a:ext uri="{FF2B5EF4-FFF2-40B4-BE49-F238E27FC236}">
                <a16:creationId xmlns:a16="http://schemas.microsoft.com/office/drawing/2014/main" id="{E24EFD06-E820-3A8E-CB39-79AFCD632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7059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-téma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024_TF16411253.potx" id="{A2F0BFB1-476B-4DDE-934D-1A25C80BE569}" vid="{F80F6BB6-EF40-42E0-9CAD-696EAD66C2D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infopath/2007/PartnerControls"/>
    <ds:schemaRef ds:uri="fb0879af-3eba-417a-a55a-ffe6dcd6ca77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Geometriai bemutató</Template>
  <TotalTime>47</TotalTime>
  <Words>321</Words>
  <Application>Microsoft Office PowerPoint</Application>
  <PresentationFormat>Szélesvásznú</PresentationFormat>
  <Paragraphs>36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Symbol</vt:lpstr>
      <vt:lpstr>Times New Roman</vt:lpstr>
      <vt:lpstr>Office-téma</vt:lpstr>
      <vt:lpstr>To-do list</vt:lpstr>
      <vt:lpstr>Projekt célja</vt:lpstr>
      <vt:lpstr>A webes alkalmazás használata</vt:lpstr>
      <vt:lpstr>Wireframe(weboldal váza)</vt:lpstr>
      <vt:lpstr>Egy béta verziós elképzelés – az adatok tárolása elképzeléseink szerint egy adatbázisban történne meg  </vt:lpstr>
      <vt:lpstr>Véleményünk</vt:lpstr>
      <vt:lpstr>Felhasznált szoftverek, programozási nyelvek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Richárd Varju</dc:creator>
  <cp:lastModifiedBy>Richárd Varju</cp:lastModifiedBy>
  <cp:revision>1</cp:revision>
  <dcterms:created xsi:type="dcterms:W3CDTF">2024-09-05T17:48:23Z</dcterms:created>
  <dcterms:modified xsi:type="dcterms:W3CDTF">2024-09-05T18:36:20Z</dcterms:modified>
</cp:coreProperties>
</file>