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A121-A9D1-D1C3-0E46-206F1DDE1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02FFEE-89F6-F85B-3738-EEE500303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03DF27-456F-4784-F682-0D908E0BADCD}"/>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5" name="Footer Placeholder 4">
            <a:extLst>
              <a:ext uri="{FF2B5EF4-FFF2-40B4-BE49-F238E27FC236}">
                <a16:creationId xmlns:a16="http://schemas.microsoft.com/office/drawing/2014/main" id="{B5A9EC5F-6A1B-AF59-C177-7BDE66315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115A2-260D-3E57-E3D7-604CCB281DB1}"/>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381005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D43-06B9-3404-0EFD-46DE3CF108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C479CF-87B9-89A9-287A-80782A928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A258B-77F4-BAAF-AE01-E68F7DE3162F}"/>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5" name="Footer Placeholder 4">
            <a:extLst>
              <a:ext uri="{FF2B5EF4-FFF2-40B4-BE49-F238E27FC236}">
                <a16:creationId xmlns:a16="http://schemas.microsoft.com/office/drawing/2014/main" id="{138F9104-AA4E-A3FA-B911-B82AADB587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1CA9D-727E-11BE-A24B-E5368C554F3F}"/>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147401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5057E-234D-2B19-F918-EDB253B49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EEEBFE-B3F2-66B2-48FB-E66B7E8CF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D5898-70C9-0F0A-CDC7-2508539B756C}"/>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5" name="Footer Placeholder 4">
            <a:extLst>
              <a:ext uri="{FF2B5EF4-FFF2-40B4-BE49-F238E27FC236}">
                <a16:creationId xmlns:a16="http://schemas.microsoft.com/office/drawing/2014/main" id="{1D532524-3CD8-F9FB-6898-40481C9CAA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BCCB8-5C7B-3159-D534-24A8168C62AB}"/>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125372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24AF-8591-B794-152B-267A896B9E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22C64-0A8A-79BD-8AC5-BD68DCED7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3C4B3-3B5E-B1A4-318C-35F891299974}"/>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5" name="Footer Placeholder 4">
            <a:extLst>
              <a:ext uri="{FF2B5EF4-FFF2-40B4-BE49-F238E27FC236}">
                <a16:creationId xmlns:a16="http://schemas.microsoft.com/office/drawing/2014/main" id="{337E9915-0AE5-B156-E64F-83FBDE80CE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811D7C-AC3C-3ACB-1C4F-7655EF7C8621}"/>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304877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1088-5BA2-58B8-ADA4-5FC65B0D9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192D94-19B9-DE8B-5684-4D29048EEA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39BDA-08F9-8268-2438-59B928F00A25}"/>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5" name="Footer Placeholder 4">
            <a:extLst>
              <a:ext uri="{FF2B5EF4-FFF2-40B4-BE49-F238E27FC236}">
                <a16:creationId xmlns:a16="http://schemas.microsoft.com/office/drawing/2014/main" id="{F3ECA377-826C-34DD-21D5-692909925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AC06A-3C44-9EFB-8E7E-8762BEB51D3E}"/>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29050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134B-D5E5-BC78-E4E6-0634F6679C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A23E73-CBB4-0D20-58CC-52591A4BA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3C6D94-AC8F-98B6-A640-7CE6B9984F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C0A193-6D08-900F-DFF3-D7FDD9097F34}"/>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6" name="Footer Placeholder 5">
            <a:extLst>
              <a:ext uri="{FF2B5EF4-FFF2-40B4-BE49-F238E27FC236}">
                <a16:creationId xmlns:a16="http://schemas.microsoft.com/office/drawing/2014/main" id="{6E0B6333-B78B-958B-1BEB-56446BC8AE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4F8176-A9B0-46BF-D4B7-9FFFEAF1D835}"/>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348003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FA49-38C3-A179-956E-AEF040A02E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079E21-6FD0-D0BA-EDB8-A4A4A5193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F0817-0BAF-0676-D29C-2D8A27976E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34A361-EEB0-4821-43D4-7A8BD28E18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6DBC47-E0FE-90B3-1586-63C9911D8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701CB3-F3E3-6682-C18E-689FDAB8490E}"/>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8" name="Footer Placeholder 7">
            <a:extLst>
              <a:ext uri="{FF2B5EF4-FFF2-40B4-BE49-F238E27FC236}">
                <a16:creationId xmlns:a16="http://schemas.microsoft.com/office/drawing/2014/main" id="{035A923F-7C53-0970-E497-BEBA5D4650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EF0CD9-F075-BDA3-6960-7A655FD43160}"/>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247467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FDFE-F9D6-63D7-914B-5708867281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AD1B0F-4C8C-9B3B-2423-C2F3D1B684DD}"/>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4" name="Footer Placeholder 3">
            <a:extLst>
              <a:ext uri="{FF2B5EF4-FFF2-40B4-BE49-F238E27FC236}">
                <a16:creationId xmlns:a16="http://schemas.microsoft.com/office/drawing/2014/main" id="{D1A3EAE6-C054-2A5F-A81A-86E654FD23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800F04-DA33-D622-9DCB-F4D9433275AF}"/>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83943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62F27-EC3C-2C4F-3B73-D3F262B36003}"/>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3" name="Footer Placeholder 2">
            <a:extLst>
              <a:ext uri="{FF2B5EF4-FFF2-40B4-BE49-F238E27FC236}">
                <a16:creationId xmlns:a16="http://schemas.microsoft.com/office/drawing/2014/main" id="{7C1FAE0F-55A7-7D71-0CCD-D87E36DCC5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18A1A1-BD21-23E3-AD69-1932F3FA0F4D}"/>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273876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92CA-C6EA-E08C-F2DE-CD7F8B05F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3E6664-4518-AA4B-4A0D-9EE27718D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81376A-980C-6732-8C3C-07A1D952F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DB7B9-437A-1021-1ABE-ACE96A4EBAD7}"/>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6" name="Footer Placeholder 5">
            <a:extLst>
              <a:ext uri="{FF2B5EF4-FFF2-40B4-BE49-F238E27FC236}">
                <a16:creationId xmlns:a16="http://schemas.microsoft.com/office/drawing/2014/main" id="{083D6831-EA91-21E2-0E31-DFE05A1D4E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D4D200-ADFD-52F6-66A2-20FD8A9727A9}"/>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131386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7CD4-52A5-4E70-C51B-C30C6DD79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D17703-35B4-D31D-8858-90C12DFC8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9B75FC-2E12-E9C4-7F8D-BC62498AC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26647-FE50-B2E1-8783-499F649A0BE4}"/>
              </a:ext>
            </a:extLst>
          </p:cNvPr>
          <p:cNvSpPr>
            <a:spLocks noGrp="1"/>
          </p:cNvSpPr>
          <p:nvPr>
            <p:ph type="dt" sz="half" idx="10"/>
          </p:nvPr>
        </p:nvSpPr>
        <p:spPr/>
        <p:txBody>
          <a:bodyPr/>
          <a:lstStyle/>
          <a:p>
            <a:fld id="{1F818AC9-681A-42F8-8885-72CFEE7932AD}" type="datetimeFigureOut">
              <a:rPr lang="en-IN" smtClean="0"/>
              <a:t>28-02-2023</a:t>
            </a:fld>
            <a:endParaRPr lang="en-IN"/>
          </a:p>
        </p:txBody>
      </p:sp>
      <p:sp>
        <p:nvSpPr>
          <p:cNvPr id="6" name="Footer Placeholder 5">
            <a:extLst>
              <a:ext uri="{FF2B5EF4-FFF2-40B4-BE49-F238E27FC236}">
                <a16:creationId xmlns:a16="http://schemas.microsoft.com/office/drawing/2014/main" id="{EAD553CA-BD52-1342-4F0C-B0A48025D8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5F4F7-981F-5547-1C80-4FB254FC78E8}"/>
              </a:ext>
            </a:extLst>
          </p:cNvPr>
          <p:cNvSpPr>
            <a:spLocks noGrp="1"/>
          </p:cNvSpPr>
          <p:nvPr>
            <p:ph type="sldNum" sz="quarter" idx="12"/>
          </p:nvPr>
        </p:nvSpPr>
        <p:spPr/>
        <p:txBody>
          <a:bodyPr/>
          <a:lstStyle/>
          <a:p>
            <a:fld id="{0499B90B-B375-4F1C-9A81-4C8D6C0C0CD4}" type="slidenum">
              <a:rPr lang="en-IN" smtClean="0"/>
              <a:t>‹#›</a:t>
            </a:fld>
            <a:endParaRPr lang="en-IN"/>
          </a:p>
        </p:txBody>
      </p:sp>
    </p:spTree>
    <p:extLst>
      <p:ext uri="{BB962C8B-B14F-4D97-AF65-F5344CB8AC3E}">
        <p14:creationId xmlns:p14="http://schemas.microsoft.com/office/powerpoint/2010/main" val="328058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6467E8-BA02-8470-6215-D19CD93AC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4A4B61-4BC3-1039-51D5-1190E8EB2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648A5-F5D1-1FE8-B5FD-C6F030FCB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18AC9-681A-42F8-8885-72CFEE7932AD}" type="datetimeFigureOut">
              <a:rPr lang="en-IN" smtClean="0"/>
              <a:t>28-02-2023</a:t>
            </a:fld>
            <a:endParaRPr lang="en-IN"/>
          </a:p>
        </p:txBody>
      </p:sp>
      <p:sp>
        <p:nvSpPr>
          <p:cNvPr id="5" name="Footer Placeholder 4">
            <a:extLst>
              <a:ext uri="{FF2B5EF4-FFF2-40B4-BE49-F238E27FC236}">
                <a16:creationId xmlns:a16="http://schemas.microsoft.com/office/drawing/2014/main" id="{64162CE3-BA41-297A-863A-78D9ED59C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9547B1-AAB6-B832-C1D5-D8F823CDB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9B90B-B375-4F1C-9A81-4C8D6C0C0CD4}" type="slidenum">
              <a:rPr lang="en-IN" smtClean="0"/>
              <a:t>‹#›</a:t>
            </a:fld>
            <a:endParaRPr lang="en-IN"/>
          </a:p>
        </p:txBody>
      </p:sp>
    </p:spTree>
    <p:extLst>
      <p:ext uri="{BB962C8B-B14F-4D97-AF65-F5344CB8AC3E}">
        <p14:creationId xmlns:p14="http://schemas.microsoft.com/office/powerpoint/2010/main" val="1123589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E1B331BD-3EE1-F97A-FE2E-BCE83B1907C9}"/>
              </a:ext>
            </a:extLst>
          </p:cNvPr>
          <p:cNvGraphicFramePr>
            <a:graphicFrameLocks noGrp="1"/>
          </p:cNvGraphicFramePr>
          <p:nvPr>
            <p:extLst>
              <p:ext uri="{D42A27DB-BD31-4B8C-83A1-F6EECF244321}">
                <p14:modId xmlns:p14="http://schemas.microsoft.com/office/powerpoint/2010/main" val="1569860353"/>
              </p:ext>
            </p:extLst>
          </p:nvPr>
        </p:nvGraphicFramePr>
        <p:xfrm>
          <a:off x="574467" y="381807"/>
          <a:ext cx="10746300" cy="6310822"/>
        </p:xfrm>
        <a:graphic>
          <a:graphicData uri="http://schemas.openxmlformats.org/drawingml/2006/table">
            <a:tbl>
              <a:tblPr firstRow="1" bandRow="1">
                <a:tableStyleId>{5C22544A-7EE6-4342-B048-85BDC9FD1C3A}</a:tableStyleId>
              </a:tblPr>
              <a:tblGrid>
                <a:gridCol w="1074630">
                  <a:extLst>
                    <a:ext uri="{9D8B030D-6E8A-4147-A177-3AD203B41FA5}">
                      <a16:colId xmlns:a16="http://schemas.microsoft.com/office/drawing/2014/main" val="4242756373"/>
                    </a:ext>
                  </a:extLst>
                </a:gridCol>
                <a:gridCol w="9671670">
                  <a:extLst>
                    <a:ext uri="{9D8B030D-6E8A-4147-A177-3AD203B41FA5}">
                      <a16:colId xmlns:a16="http://schemas.microsoft.com/office/drawing/2014/main" val="2317765797"/>
                    </a:ext>
                  </a:extLst>
                </a:gridCol>
              </a:tblGrid>
              <a:tr h="697558">
                <a:tc gridSpan="2">
                  <a:txBody>
                    <a:bodyPr/>
                    <a:lstStyle/>
                    <a:p>
                      <a:pPr algn="ctr"/>
                      <a:r>
                        <a:rPr lang="en-IN" sz="3200" dirty="0">
                          <a:solidFill>
                            <a:schemeClr val="tx1"/>
                          </a:solidFill>
                        </a:rPr>
                        <a:t>Difference Between Document &amp; Window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6606372"/>
                  </a:ext>
                </a:extLst>
              </a:tr>
              <a:tr h="2823032">
                <a:tc>
                  <a:txBody>
                    <a:bodyPr/>
                    <a:lstStyle/>
                    <a:p>
                      <a:pPr algn="ctr"/>
                      <a:r>
                        <a:rPr lang="en-IN" sz="2800" dirty="0"/>
                        <a:t>Document</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800" kern="1200" dirty="0">
                          <a:solidFill>
                            <a:schemeClr val="dk1"/>
                          </a:solidFill>
                          <a:effectLst/>
                          <a:latin typeface="+mn-lt"/>
                          <a:ea typeface="+mn-ea"/>
                          <a:cs typeface="+mn-cs"/>
                        </a:rPr>
                        <a:t>The document object represents web page. If we want to access any element in an HTML page, we always start with accessing the document object.</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1451259"/>
                  </a:ext>
                </a:extLst>
              </a:tr>
              <a:tr h="2790232">
                <a:tc>
                  <a:txBody>
                    <a:bodyPr/>
                    <a:lstStyle/>
                    <a:p>
                      <a:pPr algn="ctr"/>
                      <a:r>
                        <a:rPr lang="en-IN" sz="2800" dirty="0"/>
                        <a:t>Window object</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It represents the browser's window. All global JavaScript objects, functions, and variables automatically become members of the window object. Global variables are properties of the window object. Global functions are methods of the window object</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1043005"/>
                  </a:ext>
                </a:extLst>
              </a:tr>
            </a:tbl>
          </a:graphicData>
        </a:graphic>
      </p:graphicFrame>
    </p:spTree>
    <p:extLst>
      <p:ext uri="{BB962C8B-B14F-4D97-AF65-F5344CB8AC3E}">
        <p14:creationId xmlns:p14="http://schemas.microsoft.com/office/powerpoint/2010/main" val="3272398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VARKEES A</dc:creator>
  <cp:lastModifiedBy>VARKEES A</cp:lastModifiedBy>
  <cp:revision>1</cp:revision>
  <dcterms:created xsi:type="dcterms:W3CDTF">2023-02-28T14:00:43Z</dcterms:created>
  <dcterms:modified xsi:type="dcterms:W3CDTF">2023-02-28T14:00:43Z</dcterms:modified>
</cp:coreProperties>
</file>