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D8"/>
    <a:srgbClr val="EE3794"/>
    <a:srgbClr val="304761"/>
    <a:srgbClr val="3C7F88"/>
    <a:srgbClr val="47B6EE"/>
    <a:srgbClr val="3EA8D0"/>
    <a:srgbClr val="FCA7DE"/>
    <a:srgbClr val="543480"/>
    <a:srgbClr val="FCA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" y="2029968"/>
            <a:ext cx="4590288" cy="175666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25D8"/>
                </a:solidFill>
                <a:latin typeface="+mn-lt"/>
              </a:rPr>
              <a:t>Telegram-bot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73" y="3786632"/>
            <a:ext cx="2532888" cy="476186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EE3794"/>
                </a:solidFill>
              </a:rPr>
              <a:t>Для знакомств</a:t>
            </a:r>
            <a:endParaRPr lang="en-US" dirty="0">
              <a:solidFill>
                <a:srgbClr val="EE379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EBCC7-A800-B4E8-B3DC-979AD7D64E06}"/>
              </a:ext>
            </a:extLst>
          </p:cNvPr>
          <p:cNvSpPr txBox="1"/>
          <p:nvPr/>
        </p:nvSpPr>
        <p:spPr>
          <a:xfrm>
            <a:off x="173736" y="4262818"/>
            <a:ext cx="309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Автор: Варламова Есения </a:t>
            </a: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65CAA-D709-92DB-CA83-B5D640F6A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5" y="69112"/>
            <a:ext cx="3359888" cy="33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F88060-B4E2-7B22-49D4-59E8C90A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61" y="3264195"/>
            <a:ext cx="2996927" cy="3359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C634B7-8681-4050-33F6-4D7D35B10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79" b="9147"/>
          <a:stretch/>
        </p:blipFill>
        <p:spPr>
          <a:xfrm>
            <a:off x="5361688" y="233917"/>
            <a:ext cx="3732879" cy="3748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88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6F1E7C-EF02-B1ED-0CFC-DD17A34A7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3" y="391070"/>
            <a:ext cx="2287196" cy="228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01F412-B472-E79B-EAD3-8081FA45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34465"/>
            <a:ext cx="4940965" cy="37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D8B240-B8BD-2A63-3FFA-C5159AF9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45" y="3228246"/>
            <a:ext cx="3301409" cy="3301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945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81" y="869505"/>
            <a:ext cx="6412230" cy="916796"/>
          </a:xfrm>
        </p:spPr>
        <p:txBody>
          <a:bodyPr/>
          <a:lstStyle/>
          <a:p>
            <a:r>
              <a:rPr lang="ru-RU" dirty="0">
                <a:solidFill>
                  <a:srgbClr val="0025D8"/>
                </a:solidFill>
                <a:latin typeface="+mn-lt"/>
              </a:rPr>
              <a:t>Перспективы развития</a:t>
            </a:r>
            <a:endParaRPr lang="en-US" dirty="0">
              <a:solidFill>
                <a:srgbClr val="0025D8"/>
              </a:solidFill>
              <a:latin typeface="+mn-lt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76654" y="2574923"/>
            <a:ext cx="7477130" cy="555625"/>
            <a:chOff x="1248" y="2030"/>
            <a:chExt cx="4710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736" y="2072"/>
              <a:ext cx="4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Сортировка людей по цели общения и интересам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165220" y="3938589"/>
            <a:ext cx="7978780" cy="555625"/>
            <a:chOff x="1248" y="2640"/>
            <a:chExt cx="502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736" y="2682"/>
              <a:ext cx="45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Добавление в функционал бота новых возможностей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E3B8-FB9F-661A-BC48-A24E89DC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9" y="248059"/>
            <a:ext cx="7441461" cy="10384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Внимание! Посмотрите пожалуйста на моего котика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1C8410-3F42-E4EA-4413-136FED12C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" b="17336"/>
          <a:stretch/>
        </p:blipFill>
        <p:spPr>
          <a:xfrm>
            <a:off x="2203769" y="1669314"/>
            <a:ext cx="4736459" cy="47066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676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31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Telegram-bot </vt:lpstr>
      <vt:lpstr>Презентация PowerPoint</vt:lpstr>
      <vt:lpstr>Презентация PowerPoint</vt:lpstr>
      <vt:lpstr>Перспективы развития</vt:lpstr>
      <vt:lpstr>Внимание! Посмотрите пожалуйста на моего котика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ЦТП Сириус VL</cp:lastModifiedBy>
  <cp:revision>11</cp:revision>
  <dcterms:created xsi:type="dcterms:W3CDTF">2019-02-21T15:01:25Z</dcterms:created>
  <dcterms:modified xsi:type="dcterms:W3CDTF">2023-04-27T15:41:46Z</dcterms:modified>
</cp:coreProperties>
</file>