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82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6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06583-2EB3-4FDA-99CC-68055F6D0076}" type="datetimeFigureOut">
              <a:rPr lang="en-US" smtClean="0"/>
              <a:t>29/03/2018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7435-F0C1-458A-B743-E06D7A9AB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748117" y="138840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554942" y="90095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54942" y="187586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96237" y="138840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96237" y="221876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2770095" y="1331259"/>
            <a:ext cx="0" cy="54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1" idx="1"/>
          </p:cNvCxnSpPr>
          <p:nvPr/>
        </p:nvCxnSpPr>
        <p:spPr>
          <a:xfrm>
            <a:off x="2115406" y="1755697"/>
            <a:ext cx="502553" cy="18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3" idx="0"/>
          </p:cNvCxnSpPr>
          <p:nvPr/>
        </p:nvCxnSpPr>
        <p:spPr>
          <a:xfrm>
            <a:off x="3711390" y="1818714"/>
            <a:ext cx="0" cy="400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13" idx="1"/>
          </p:cNvCxnSpPr>
          <p:nvPr/>
        </p:nvCxnSpPr>
        <p:spPr>
          <a:xfrm>
            <a:off x="2985248" y="2091017"/>
            <a:ext cx="574006" cy="190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7"/>
            <a:endCxn id="10" idx="3"/>
          </p:cNvCxnSpPr>
          <p:nvPr/>
        </p:nvCxnSpPr>
        <p:spPr>
          <a:xfrm flipV="1">
            <a:off x="2115406" y="1268242"/>
            <a:ext cx="502553" cy="183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2" idx="1"/>
          </p:cNvCxnSpPr>
          <p:nvPr/>
        </p:nvCxnSpPr>
        <p:spPr>
          <a:xfrm>
            <a:off x="2971046" y="1207698"/>
            <a:ext cx="588208" cy="2437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54789" y="11001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34" name="TextBox 33"/>
          <p:cNvSpPr txBox="1"/>
          <p:nvPr/>
        </p:nvSpPr>
        <p:spPr>
          <a:xfrm>
            <a:off x="2771139" y="14811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3076667" y="21261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2171328" y="1783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3149577" y="10668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3655234" y="18301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40" name="Oval 39"/>
          <p:cNvSpPr/>
          <p:nvPr/>
        </p:nvSpPr>
        <p:spPr>
          <a:xfrm>
            <a:off x="4444392" y="148000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51217" y="99254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51217" y="196745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192512" y="148000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92512" y="231035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>
            <a:off x="5466370" y="1422851"/>
            <a:ext cx="0" cy="54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5"/>
            <a:endCxn id="42" idx="1"/>
          </p:cNvCxnSpPr>
          <p:nvPr/>
        </p:nvCxnSpPr>
        <p:spPr>
          <a:xfrm>
            <a:off x="4811681" y="1847289"/>
            <a:ext cx="502553" cy="18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4" idx="0"/>
          </p:cNvCxnSpPr>
          <p:nvPr/>
        </p:nvCxnSpPr>
        <p:spPr>
          <a:xfrm>
            <a:off x="6407665" y="1910306"/>
            <a:ext cx="0" cy="400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4" idx="1"/>
          </p:cNvCxnSpPr>
          <p:nvPr/>
        </p:nvCxnSpPr>
        <p:spPr>
          <a:xfrm>
            <a:off x="5681523" y="2182609"/>
            <a:ext cx="574006" cy="19076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7"/>
            <a:endCxn id="41" idx="3"/>
          </p:cNvCxnSpPr>
          <p:nvPr/>
        </p:nvCxnSpPr>
        <p:spPr>
          <a:xfrm flipV="1">
            <a:off x="4811681" y="1359834"/>
            <a:ext cx="502553" cy="183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>
            <a:off x="5667321" y="1299290"/>
            <a:ext cx="588208" cy="2437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51064" y="11917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52" name="TextBox 51"/>
          <p:cNvSpPr txBox="1"/>
          <p:nvPr/>
        </p:nvSpPr>
        <p:spPr>
          <a:xfrm>
            <a:off x="5467414" y="1572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5772942" y="22177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54" name="TextBox 53"/>
          <p:cNvSpPr txBox="1"/>
          <p:nvPr/>
        </p:nvSpPr>
        <p:spPr>
          <a:xfrm>
            <a:off x="4867603" y="1874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55" name="TextBox 54"/>
          <p:cNvSpPr txBox="1"/>
          <p:nvPr/>
        </p:nvSpPr>
        <p:spPr>
          <a:xfrm>
            <a:off x="5845852" y="1158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56" name="TextBox 55"/>
          <p:cNvSpPr txBox="1"/>
          <p:nvPr/>
        </p:nvSpPr>
        <p:spPr>
          <a:xfrm>
            <a:off x="6351509" y="19217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7602522" y="135643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409347" y="86898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12755" y="1843895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9350642" y="1356439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350642" y="218679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3" name="Straight Arrow Connector 62"/>
          <p:cNvCxnSpPr>
            <a:endCxn id="60" idx="0"/>
          </p:cNvCxnSpPr>
          <p:nvPr/>
        </p:nvCxnSpPr>
        <p:spPr>
          <a:xfrm>
            <a:off x="8624500" y="1299290"/>
            <a:ext cx="3408" cy="54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5"/>
            <a:endCxn id="60" idx="1"/>
          </p:cNvCxnSpPr>
          <p:nvPr/>
        </p:nvCxnSpPr>
        <p:spPr>
          <a:xfrm>
            <a:off x="7969811" y="1723728"/>
            <a:ext cx="505961" cy="18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2" idx="0"/>
          </p:cNvCxnSpPr>
          <p:nvPr/>
        </p:nvCxnSpPr>
        <p:spPr>
          <a:xfrm>
            <a:off x="9565795" y="1786745"/>
            <a:ext cx="0" cy="400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0" idx="6"/>
            <a:endCxn id="62" idx="1"/>
          </p:cNvCxnSpPr>
          <p:nvPr/>
        </p:nvCxnSpPr>
        <p:spPr>
          <a:xfrm>
            <a:off x="8843061" y="2059048"/>
            <a:ext cx="570598" cy="190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7"/>
            <a:endCxn id="59" idx="3"/>
          </p:cNvCxnSpPr>
          <p:nvPr/>
        </p:nvCxnSpPr>
        <p:spPr>
          <a:xfrm flipV="1">
            <a:off x="7969811" y="1236273"/>
            <a:ext cx="502553" cy="183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1" idx="1"/>
          </p:cNvCxnSpPr>
          <p:nvPr/>
        </p:nvCxnSpPr>
        <p:spPr>
          <a:xfrm>
            <a:off x="8825451" y="1175729"/>
            <a:ext cx="588208" cy="2437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09194" y="10682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70" name="TextBox 69"/>
          <p:cNvSpPr txBox="1"/>
          <p:nvPr/>
        </p:nvSpPr>
        <p:spPr>
          <a:xfrm>
            <a:off x="8625544" y="14492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8931072" y="20941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72" name="TextBox 71"/>
          <p:cNvSpPr txBox="1"/>
          <p:nvPr/>
        </p:nvSpPr>
        <p:spPr>
          <a:xfrm>
            <a:off x="8025733" y="17512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73" name="TextBox 72"/>
          <p:cNvSpPr txBox="1"/>
          <p:nvPr/>
        </p:nvSpPr>
        <p:spPr>
          <a:xfrm>
            <a:off x="9003982" y="1034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74" name="TextBox 73"/>
          <p:cNvSpPr txBox="1"/>
          <p:nvPr/>
        </p:nvSpPr>
        <p:spPr>
          <a:xfrm>
            <a:off x="9509639" y="179817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76" name="Oval 75"/>
          <p:cNvSpPr/>
          <p:nvPr/>
        </p:nvSpPr>
        <p:spPr>
          <a:xfrm>
            <a:off x="8412755" y="2609091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6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62" idx="3"/>
            <a:endCxn id="76" idx="6"/>
          </p:cNvCxnSpPr>
          <p:nvPr/>
        </p:nvCxnSpPr>
        <p:spPr>
          <a:xfrm flipH="1">
            <a:off x="8843061" y="2554086"/>
            <a:ext cx="570598" cy="270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075503" y="2600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cxnSp>
        <p:nvCxnSpPr>
          <p:cNvPr id="82" name="Straight Arrow Connector 81"/>
          <p:cNvCxnSpPr>
            <a:stCxn id="60" idx="4"/>
            <a:endCxn id="76" idx="0"/>
          </p:cNvCxnSpPr>
          <p:nvPr/>
        </p:nvCxnSpPr>
        <p:spPr>
          <a:xfrm>
            <a:off x="8627908" y="2274201"/>
            <a:ext cx="0" cy="33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350135" y="2249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107" name="Oval 106"/>
          <p:cNvSpPr/>
          <p:nvPr/>
        </p:nvSpPr>
        <p:spPr>
          <a:xfrm>
            <a:off x="3996533" y="353505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803358" y="3047597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806766" y="402250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744653" y="3535052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744653" y="4365410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2" name="Straight Arrow Connector 111"/>
          <p:cNvCxnSpPr>
            <a:endCxn id="109" idx="0"/>
          </p:cNvCxnSpPr>
          <p:nvPr/>
        </p:nvCxnSpPr>
        <p:spPr>
          <a:xfrm>
            <a:off x="5018511" y="3477903"/>
            <a:ext cx="3408" cy="54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5"/>
            <a:endCxn id="109" idx="1"/>
          </p:cNvCxnSpPr>
          <p:nvPr/>
        </p:nvCxnSpPr>
        <p:spPr>
          <a:xfrm>
            <a:off x="4363822" y="3902341"/>
            <a:ext cx="505961" cy="183184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111" idx="0"/>
          </p:cNvCxnSpPr>
          <p:nvPr/>
        </p:nvCxnSpPr>
        <p:spPr>
          <a:xfrm>
            <a:off x="5959806" y="3965358"/>
            <a:ext cx="0" cy="400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1"/>
          </p:cNvCxnSpPr>
          <p:nvPr/>
        </p:nvCxnSpPr>
        <p:spPr>
          <a:xfrm>
            <a:off x="5237072" y="4237661"/>
            <a:ext cx="570598" cy="19076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7"/>
            <a:endCxn id="108" idx="3"/>
          </p:cNvCxnSpPr>
          <p:nvPr/>
        </p:nvCxnSpPr>
        <p:spPr>
          <a:xfrm flipV="1">
            <a:off x="4363822" y="3414886"/>
            <a:ext cx="502553" cy="183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0" idx="1"/>
          </p:cNvCxnSpPr>
          <p:nvPr/>
        </p:nvCxnSpPr>
        <p:spPr>
          <a:xfrm>
            <a:off x="5219462" y="3354342"/>
            <a:ext cx="588208" cy="2437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403205" y="32468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119" name="TextBox 118"/>
          <p:cNvSpPr txBox="1"/>
          <p:nvPr/>
        </p:nvSpPr>
        <p:spPr>
          <a:xfrm>
            <a:off x="5019555" y="36278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120" name="TextBox 119"/>
          <p:cNvSpPr txBox="1"/>
          <p:nvPr/>
        </p:nvSpPr>
        <p:spPr>
          <a:xfrm>
            <a:off x="5325083" y="42727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121" name="TextBox 120"/>
          <p:cNvSpPr txBox="1"/>
          <p:nvPr/>
        </p:nvSpPr>
        <p:spPr>
          <a:xfrm>
            <a:off x="4419744" y="39298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122" name="TextBox 121"/>
          <p:cNvSpPr txBox="1"/>
          <p:nvPr/>
        </p:nvSpPr>
        <p:spPr>
          <a:xfrm>
            <a:off x="5397993" y="32134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4</a:t>
            </a:r>
            <a:endParaRPr lang="en-US" sz="1600"/>
          </a:p>
        </p:txBody>
      </p:sp>
      <p:sp>
        <p:nvSpPr>
          <p:cNvPr id="123" name="TextBox 122"/>
          <p:cNvSpPr txBox="1"/>
          <p:nvPr/>
        </p:nvSpPr>
        <p:spPr>
          <a:xfrm>
            <a:off x="5903650" y="39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124" name="Oval 123"/>
          <p:cNvSpPr/>
          <p:nvPr/>
        </p:nvSpPr>
        <p:spPr>
          <a:xfrm>
            <a:off x="4806766" y="478770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6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>
            <a:stCxn id="111" idx="3"/>
            <a:endCxn id="124" idx="6"/>
          </p:cNvCxnSpPr>
          <p:nvPr/>
        </p:nvCxnSpPr>
        <p:spPr>
          <a:xfrm flipH="1">
            <a:off x="5237072" y="4732699"/>
            <a:ext cx="570598" cy="270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469514" y="47794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cxnSp>
        <p:nvCxnSpPr>
          <p:cNvPr id="127" name="Straight Arrow Connector 126"/>
          <p:cNvCxnSpPr>
            <a:stCxn id="109" idx="4"/>
            <a:endCxn id="124" idx="0"/>
          </p:cNvCxnSpPr>
          <p:nvPr/>
        </p:nvCxnSpPr>
        <p:spPr>
          <a:xfrm>
            <a:off x="5021919" y="4452814"/>
            <a:ext cx="0" cy="334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44146" y="44284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7</a:t>
            </a:r>
            <a:endParaRPr lang="en-US" sz="1600"/>
          </a:p>
        </p:txBody>
      </p:sp>
      <p:sp>
        <p:nvSpPr>
          <p:cNvPr id="83" name="Oval 82"/>
          <p:cNvSpPr/>
          <p:nvPr/>
        </p:nvSpPr>
        <p:spPr>
          <a:xfrm>
            <a:off x="7983129" y="398591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1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789954" y="3498463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2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789954" y="4473374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3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731249" y="3985918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4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9731249" y="4816276"/>
            <a:ext cx="430306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9" name="Straight Arrow Connector 88"/>
          <p:cNvCxnSpPr>
            <a:endCxn id="85" idx="0"/>
          </p:cNvCxnSpPr>
          <p:nvPr/>
        </p:nvCxnSpPr>
        <p:spPr>
          <a:xfrm>
            <a:off x="9005107" y="3928769"/>
            <a:ext cx="0" cy="5446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3" idx="5"/>
            <a:endCxn id="85" idx="1"/>
          </p:cNvCxnSpPr>
          <p:nvPr/>
        </p:nvCxnSpPr>
        <p:spPr>
          <a:xfrm>
            <a:off x="8350418" y="4353207"/>
            <a:ext cx="502553" cy="18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0"/>
          </p:cNvCxnSpPr>
          <p:nvPr/>
        </p:nvCxnSpPr>
        <p:spPr>
          <a:xfrm>
            <a:off x="9946402" y="4416224"/>
            <a:ext cx="0" cy="400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5" idx="6"/>
            <a:endCxn id="88" idx="1"/>
          </p:cNvCxnSpPr>
          <p:nvPr/>
        </p:nvCxnSpPr>
        <p:spPr>
          <a:xfrm>
            <a:off x="9220260" y="4688527"/>
            <a:ext cx="574006" cy="190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7"/>
            <a:endCxn id="84" idx="3"/>
          </p:cNvCxnSpPr>
          <p:nvPr/>
        </p:nvCxnSpPr>
        <p:spPr>
          <a:xfrm flipV="1">
            <a:off x="8350418" y="3865752"/>
            <a:ext cx="502553" cy="183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86" idx="1"/>
          </p:cNvCxnSpPr>
          <p:nvPr/>
        </p:nvCxnSpPr>
        <p:spPr>
          <a:xfrm>
            <a:off x="9206058" y="3805208"/>
            <a:ext cx="588208" cy="2437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389801" y="36977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1</a:t>
            </a:r>
            <a:endParaRPr lang="en-US" sz="1600"/>
          </a:p>
        </p:txBody>
      </p:sp>
      <p:sp>
        <p:nvSpPr>
          <p:cNvPr id="96" name="TextBox 95"/>
          <p:cNvSpPr txBox="1"/>
          <p:nvPr/>
        </p:nvSpPr>
        <p:spPr>
          <a:xfrm>
            <a:off x="9006151" y="40786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97" name="TextBox 96"/>
          <p:cNvSpPr txBox="1"/>
          <p:nvPr/>
        </p:nvSpPr>
        <p:spPr>
          <a:xfrm>
            <a:off x="9311679" y="47236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6</a:t>
            </a:r>
            <a:endParaRPr lang="en-US" sz="1600"/>
          </a:p>
        </p:txBody>
      </p:sp>
      <p:sp>
        <p:nvSpPr>
          <p:cNvPr id="98" name="TextBox 97"/>
          <p:cNvSpPr txBox="1"/>
          <p:nvPr/>
        </p:nvSpPr>
        <p:spPr>
          <a:xfrm>
            <a:off x="8406340" y="4380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sp>
        <p:nvSpPr>
          <p:cNvPr id="99" name="TextBox 98"/>
          <p:cNvSpPr txBox="1"/>
          <p:nvPr/>
        </p:nvSpPr>
        <p:spPr>
          <a:xfrm>
            <a:off x="9384589" y="36643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9</a:t>
            </a:r>
            <a:endParaRPr lang="en-US" sz="1600"/>
          </a:p>
        </p:txBody>
      </p:sp>
      <p:sp>
        <p:nvSpPr>
          <p:cNvPr id="100" name="TextBox 99"/>
          <p:cNvSpPr txBox="1"/>
          <p:nvPr/>
        </p:nvSpPr>
        <p:spPr>
          <a:xfrm>
            <a:off x="9890246" y="44276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9</a:t>
            </a:r>
            <a:endParaRPr lang="en-US" sz="1600"/>
          </a:p>
        </p:txBody>
      </p:sp>
      <p:cxnSp>
        <p:nvCxnSpPr>
          <p:cNvPr id="101" name="Straight Arrow Connector 100"/>
          <p:cNvCxnSpPr>
            <a:endCxn id="86" idx="3"/>
          </p:cNvCxnSpPr>
          <p:nvPr/>
        </p:nvCxnSpPr>
        <p:spPr>
          <a:xfrm flipV="1">
            <a:off x="9168832" y="4353207"/>
            <a:ext cx="625434" cy="2533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455451" y="43894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9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272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62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MinhDuc</dc:creator>
  <cp:lastModifiedBy>MinhDuc</cp:lastModifiedBy>
  <cp:revision>13</cp:revision>
  <dcterms:created xsi:type="dcterms:W3CDTF">2018-03-28T07:02:06Z</dcterms:created>
  <dcterms:modified xsi:type="dcterms:W3CDTF">2018-03-28T22:22:32Z</dcterms:modified>
</cp:coreProperties>
</file>