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20"/>
  </p:notesMasterIdLst>
  <p:sldIdLst>
    <p:sldId id="401" r:id="rId5"/>
    <p:sldId id="402" r:id="rId6"/>
    <p:sldId id="396" r:id="rId7"/>
    <p:sldId id="397" r:id="rId8"/>
    <p:sldId id="413" r:id="rId9"/>
    <p:sldId id="414" r:id="rId10"/>
    <p:sldId id="415" r:id="rId11"/>
    <p:sldId id="416" r:id="rId12"/>
    <p:sldId id="417" r:id="rId13"/>
    <p:sldId id="418" r:id="rId14"/>
    <p:sldId id="421" r:id="rId15"/>
    <p:sldId id="419" r:id="rId16"/>
    <p:sldId id="420" r:id="rId17"/>
    <p:sldId id="405" r:id="rId18"/>
    <p:sldId id="42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63F67C-D949-4927-A97A-CF1CD3913289}" v="30" dt="2024-02-24T04:01:30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0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mma reddy Varma" userId="ce9a27b415d0b42e" providerId="LiveId" clId="{6663F67C-D949-4927-A97A-CF1CD3913289}"/>
    <pc:docChg chg="undo custSel addSld delSld modSld sldOrd">
      <pc:chgData name="Bomma reddy Varma" userId="ce9a27b415d0b42e" providerId="LiveId" clId="{6663F67C-D949-4927-A97A-CF1CD3913289}" dt="2024-02-24T04:01:54.398" v="545" actId="20577"/>
      <pc:docMkLst>
        <pc:docMk/>
      </pc:docMkLst>
      <pc:sldChg chg="del">
        <pc:chgData name="Bomma reddy Varma" userId="ce9a27b415d0b42e" providerId="LiveId" clId="{6663F67C-D949-4927-A97A-CF1CD3913289}" dt="2024-02-24T03:39:33.537" v="290" actId="2696"/>
        <pc:sldMkLst>
          <pc:docMk/>
          <pc:sldMk cId="1974942735" sldId="394"/>
        </pc:sldMkLst>
      </pc:sldChg>
      <pc:sldChg chg="addSp delSp modSp mod">
        <pc:chgData name="Bomma reddy Varma" userId="ce9a27b415d0b42e" providerId="LiveId" clId="{6663F67C-D949-4927-A97A-CF1CD3913289}" dt="2024-02-24T03:45:08.103" v="302" actId="1076"/>
        <pc:sldMkLst>
          <pc:docMk/>
          <pc:sldMk cId="1497105360" sldId="397"/>
        </pc:sldMkLst>
        <pc:spChg chg="add del mod">
          <ac:chgData name="Bomma reddy Varma" userId="ce9a27b415d0b42e" providerId="LiveId" clId="{6663F67C-D949-4927-A97A-CF1CD3913289}" dt="2024-02-24T03:45:05.815" v="301" actId="21"/>
          <ac:spMkLst>
            <pc:docMk/>
            <pc:sldMk cId="1497105360" sldId="397"/>
            <ac:spMk id="9" creationId="{3FA696A6-90A3-43BB-0874-0FF01424DA12}"/>
          </ac:spMkLst>
        </pc:spChg>
        <pc:picChg chg="del">
          <ac:chgData name="Bomma reddy Varma" userId="ce9a27b415d0b42e" providerId="LiveId" clId="{6663F67C-D949-4927-A97A-CF1CD3913289}" dt="2024-02-24T03:44:07.989" v="294" actId="21"/>
          <ac:picMkLst>
            <pc:docMk/>
            <pc:sldMk cId="1497105360" sldId="397"/>
            <ac:picMk id="7" creationId="{F6FE01E4-BA70-37C0-6527-B009515432DC}"/>
          </ac:picMkLst>
        </pc:picChg>
        <pc:picChg chg="add del mod">
          <ac:chgData name="Bomma reddy Varma" userId="ce9a27b415d0b42e" providerId="LiveId" clId="{6663F67C-D949-4927-A97A-CF1CD3913289}" dt="2024-02-24T03:44:26.105" v="296" actId="21"/>
          <ac:picMkLst>
            <pc:docMk/>
            <pc:sldMk cId="1497105360" sldId="397"/>
            <ac:picMk id="10" creationId="{F6FE01E4-BA70-37C0-6527-B009515432DC}"/>
          </ac:picMkLst>
        </pc:picChg>
        <pc:picChg chg="add mod">
          <ac:chgData name="Bomma reddy Varma" userId="ce9a27b415d0b42e" providerId="LiveId" clId="{6663F67C-D949-4927-A97A-CF1CD3913289}" dt="2024-02-24T03:45:08.103" v="302" actId="1076"/>
          <ac:picMkLst>
            <pc:docMk/>
            <pc:sldMk cId="1497105360" sldId="397"/>
            <ac:picMk id="1026" creationId="{7EC13967-1B38-0312-D4DC-A4E92424B336}"/>
          </ac:picMkLst>
        </pc:picChg>
      </pc:sldChg>
      <pc:sldChg chg="modSp mod">
        <pc:chgData name="Bomma reddy Varma" userId="ce9a27b415d0b42e" providerId="LiveId" clId="{6663F67C-D949-4927-A97A-CF1CD3913289}" dt="2024-02-24T04:00:51.038" v="537" actId="255"/>
        <pc:sldMkLst>
          <pc:docMk/>
          <pc:sldMk cId="2074766540" sldId="401"/>
        </pc:sldMkLst>
        <pc:spChg chg="mod">
          <ac:chgData name="Bomma reddy Varma" userId="ce9a27b415d0b42e" providerId="LiveId" clId="{6663F67C-D949-4927-A97A-CF1CD3913289}" dt="2024-02-24T03:59:05.652" v="475" actId="20577"/>
          <ac:spMkLst>
            <pc:docMk/>
            <pc:sldMk cId="2074766540" sldId="401"/>
            <ac:spMk id="2" creationId="{B138CF5B-E8DE-48F3-9581-51BBEC47AE73}"/>
          </ac:spMkLst>
        </pc:spChg>
        <pc:spChg chg="mod">
          <ac:chgData name="Bomma reddy Varma" userId="ce9a27b415d0b42e" providerId="LiveId" clId="{6663F67C-D949-4927-A97A-CF1CD3913289}" dt="2024-02-24T04:00:51.038" v="537" actId="255"/>
          <ac:spMkLst>
            <pc:docMk/>
            <pc:sldMk cId="2074766540" sldId="401"/>
            <ac:spMk id="3" creationId="{EF5D29EF-CFED-41EF-9138-BE844655F339}"/>
          </ac:spMkLst>
        </pc:spChg>
      </pc:sldChg>
      <pc:sldChg chg="modSp mod">
        <pc:chgData name="Bomma reddy Varma" userId="ce9a27b415d0b42e" providerId="LiveId" clId="{6663F67C-D949-4927-A97A-CF1CD3913289}" dt="2024-02-24T03:39:19.209" v="287" actId="20577"/>
        <pc:sldMkLst>
          <pc:docMk/>
          <pc:sldMk cId="3079534048" sldId="405"/>
        </pc:sldMkLst>
        <pc:spChg chg="mod">
          <ac:chgData name="Bomma reddy Varma" userId="ce9a27b415d0b42e" providerId="LiveId" clId="{6663F67C-D949-4927-A97A-CF1CD3913289}" dt="2024-02-24T03:36:23.305" v="92" actId="255"/>
          <ac:spMkLst>
            <pc:docMk/>
            <pc:sldMk cId="3079534048" sldId="405"/>
            <ac:spMk id="2" creationId="{3E0E08A1-FEAA-4F21-96E4-5A57CFAABBE2}"/>
          </ac:spMkLst>
        </pc:spChg>
        <pc:spChg chg="mod">
          <ac:chgData name="Bomma reddy Varma" userId="ce9a27b415d0b42e" providerId="LiveId" clId="{6663F67C-D949-4927-A97A-CF1CD3913289}" dt="2024-02-24T03:39:19.209" v="287" actId="20577"/>
          <ac:spMkLst>
            <pc:docMk/>
            <pc:sldMk cId="3079534048" sldId="405"/>
            <ac:spMk id="3" creationId="{9643DD3A-BCEA-4181-8BC4-61E1A84D5AC7}"/>
          </ac:spMkLst>
        </pc:spChg>
      </pc:sldChg>
      <pc:sldChg chg="del">
        <pc:chgData name="Bomma reddy Varma" userId="ce9a27b415d0b42e" providerId="LiveId" clId="{6663F67C-D949-4927-A97A-CF1CD3913289}" dt="2024-02-24T03:39:30.901" v="288" actId="2696"/>
        <pc:sldMkLst>
          <pc:docMk/>
          <pc:sldMk cId="3937857121" sldId="406"/>
        </pc:sldMkLst>
      </pc:sldChg>
      <pc:sldChg chg="del">
        <pc:chgData name="Bomma reddy Varma" userId="ce9a27b415d0b42e" providerId="LiveId" clId="{6663F67C-D949-4927-A97A-CF1CD3913289}" dt="2024-02-24T03:39:34.670" v="291" actId="2696"/>
        <pc:sldMkLst>
          <pc:docMk/>
          <pc:sldMk cId="1241505514" sldId="407"/>
        </pc:sldMkLst>
      </pc:sldChg>
      <pc:sldChg chg="del">
        <pc:chgData name="Bomma reddy Varma" userId="ce9a27b415d0b42e" providerId="LiveId" clId="{6663F67C-D949-4927-A97A-CF1CD3913289}" dt="2024-02-24T03:39:35.788" v="292" actId="2696"/>
        <pc:sldMkLst>
          <pc:docMk/>
          <pc:sldMk cId="3958427157" sldId="408"/>
        </pc:sldMkLst>
      </pc:sldChg>
      <pc:sldChg chg="addSp delSp modSp del mod">
        <pc:chgData name="Bomma reddy Varma" userId="ce9a27b415d0b42e" providerId="LiveId" clId="{6663F67C-D949-4927-A97A-CF1CD3913289}" dt="2024-02-24T03:58:25.389" v="445" actId="2696"/>
        <pc:sldMkLst>
          <pc:docMk/>
          <pc:sldMk cId="2420767862" sldId="409"/>
        </pc:sldMkLst>
        <pc:spChg chg="add mod">
          <ac:chgData name="Bomma reddy Varma" userId="ce9a27b415d0b42e" providerId="LiveId" clId="{6663F67C-D949-4927-A97A-CF1CD3913289}" dt="2024-02-24T03:55:48.790" v="431" actId="21"/>
          <ac:spMkLst>
            <pc:docMk/>
            <pc:sldMk cId="2420767862" sldId="409"/>
            <ac:spMk id="3" creationId="{23B9DEAB-F9C1-5878-6E37-D3B7F2CACBE3}"/>
          </ac:spMkLst>
        </pc:spChg>
        <pc:spChg chg="add mod">
          <ac:chgData name="Bomma reddy Varma" userId="ce9a27b415d0b42e" providerId="LiveId" clId="{6663F67C-D949-4927-A97A-CF1CD3913289}" dt="2024-02-24T03:55:52.160" v="432" actId="21"/>
          <ac:spMkLst>
            <pc:docMk/>
            <pc:sldMk cId="2420767862" sldId="409"/>
            <ac:spMk id="7" creationId="{7A46B39D-A9AA-8E29-4377-A2BB05C603A3}"/>
          </ac:spMkLst>
        </pc:spChg>
        <pc:picChg chg="del">
          <ac:chgData name="Bomma reddy Varma" userId="ce9a27b415d0b42e" providerId="LiveId" clId="{6663F67C-D949-4927-A97A-CF1CD3913289}" dt="2024-02-24T03:55:48.790" v="431" actId="21"/>
          <ac:picMkLst>
            <pc:docMk/>
            <pc:sldMk cId="2420767862" sldId="409"/>
            <ac:picMk id="21" creationId="{C0AA5E5B-9A0B-4837-9008-6B83089C194E}"/>
          </ac:picMkLst>
        </pc:picChg>
        <pc:picChg chg="del">
          <ac:chgData name="Bomma reddy Varma" userId="ce9a27b415d0b42e" providerId="LiveId" clId="{6663F67C-D949-4927-A97A-CF1CD3913289}" dt="2024-02-24T03:55:52.160" v="432" actId="21"/>
          <ac:picMkLst>
            <pc:docMk/>
            <pc:sldMk cId="2420767862" sldId="409"/>
            <ac:picMk id="23" creationId="{D98BD80F-ADD8-4A4B-93EA-5B25442FD2F9}"/>
          </ac:picMkLst>
        </pc:picChg>
      </pc:sldChg>
      <pc:sldChg chg="del">
        <pc:chgData name="Bomma reddy Varma" userId="ce9a27b415d0b42e" providerId="LiveId" clId="{6663F67C-D949-4927-A97A-CF1CD3913289}" dt="2024-02-24T03:39:32.438" v="289" actId="2696"/>
        <pc:sldMkLst>
          <pc:docMk/>
          <pc:sldMk cId="970158950" sldId="410"/>
        </pc:sldMkLst>
      </pc:sldChg>
      <pc:sldChg chg="del">
        <pc:chgData name="Bomma reddy Varma" userId="ce9a27b415d0b42e" providerId="LiveId" clId="{6663F67C-D949-4927-A97A-CF1CD3913289}" dt="2024-02-24T03:39:52.623" v="293" actId="2696"/>
        <pc:sldMkLst>
          <pc:docMk/>
          <pc:sldMk cId="3400306577" sldId="412"/>
        </pc:sldMkLst>
      </pc:sldChg>
      <pc:sldChg chg="addSp delSp modSp mod">
        <pc:chgData name="Bomma reddy Varma" userId="ce9a27b415d0b42e" providerId="LiveId" clId="{6663F67C-D949-4927-A97A-CF1CD3913289}" dt="2024-02-24T04:01:30.337" v="541" actId="1076"/>
        <pc:sldMkLst>
          <pc:docMk/>
          <pc:sldMk cId="2987644557" sldId="413"/>
        </pc:sldMkLst>
        <pc:spChg chg="mod">
          <ac:chgData name="Bomma reddy Varma" userId="ce9a27b415d0b42e" providerId="LiveId" clId="{6663F67C-D949-4927-A97A-CF1CD3913289}" dt="2024-02-24T03:47:49.470" v="324" actId="27636"/>
          <ac:spMkLst>
            <pc:docMk/>
            <pc:sldMk cId="2987644557" sldId="413"/>
            <ac:spMk id="2" creationId="{4A144B38-46FE-0CF5-1B27-7D16D471AC64}"/>
          </ac:spMkLst>
        </pc:spChg>
        <pc:spChg chg="add del mod">
          <ac:chgData name="Bomma reddy Varma" userId="ce9a27b415d0b42e" providerId="LiveId" clId="{6663F67C-D949-4927-A97A-CF1CD3913289}" dt="2024-02-24T03:46:00.821" v="304" actId="21"/>
          <ac:spMkLst>
            <pc:docMk/>
            <pc:sldMk cId="2987644557" sldId="413"/>
            <ac:spMk id="10" creationId="{E513EBDA-831C-8CAF-A650-12D975F6364B}"/>
          </ac:spMkLst>
        </pc:spChg>
        <pc:spChg chg="add del mod">
          <ac:chgData name="Bomma reddy Varma" userId="ce9a27b415d0b42e" providerId="LiveId" clId="{6663F67C-D949-4927-A97A-CF1CD3913289}" dt="2024-02-24T03:46:07.853" v="306" actId="21"/>
          <ac:spMkLst>
            <pc:docMk/>
            <pc:sldMk cId="2987644557" sldId="413"/>
            <ac:spMk id="11" creationId="{E513EBDA-831C-8CAF-A650-12D975F6364B}"/>
          </ac:spMkLst>
        </pc:spChg>
        <pc:spChg chg="add del mod">
          <ac:chgData name="Bomma reddy Varma" userId="ce9a27b415d0b42e" providerId="LiveId" clId="{6663F67C-D949-4927-A97A-CF1CD3913289}" dt="2024-02-24T04:01:26.623" v="540" actId="21"/>
          <ac:spMkLst>
            <pc:docMk/>
            <pc:sldMk cId="2987644557" sldId="413"/>
            <ac:spMk id="12" creationId="{3F3DFB8D-50F9-889A-F157-9DD77F4830DD}"/>
          </ac:spMkLst>
        </pc:spChg>
        <pc:picChg chg="del">
          <ac:chgData name="Bomma reddy Varma" userId="ce9a27b415d0b42e" providerId="LiveId" clId="{6663F67C-D949-4927-A97A-CF1CD3913289}" dt="2024-02-24T03:45:53.941" v="303" actId="21"/>
          <ac:picMkLst>
            <pc:docMk/>
            <pc:sldMk cId="2987644557" sldId="413"/>
            <ac:picMk id="8" creationId="{CF632FB7-231A-DAE4-3DC9-469520582294}"/>
          </ac:picMkLst>
        </pc:picChg>
        <pc:picChg chg="add mod">
          <ac:chgData name="Bomma reddy Varma" userId="ce9a27b415d0b42e" providerId="LiveId" clId="{6663F67C-D949-4927-A97A-CF1CD3913289}" dt="2024-02-24T04:01:30.337" v="541" actId="1076"/>
          <ac:picMkLst>
            <pc:docMk/>
            <pc:sldMk cId="2987644557" sldId="413"/>
            <ac:picMk id="2050" creationId="{83D2F642-B299-9C6E-A3D0-0DAE0F5645ED}"/>
          </ac:picMkLst>
        </pc:picChg>
      </pc:sldChg>
      <pc:sldChg chg="addSp delSp modSp mod">
        <pc:chgData name="Bomma reddy Varma" userId="ce9a27b415d0b42e" providerId="LiveId" clId="{6663F67C-D949-4927-A97A-CF1CD3913289}" dt="2024-02-24T03:48:21.771" v="328"/>
        <pc:sldMkLst>
          <pc:docMk/>
          <pc:sldMk cId="2423417857" sldId="414"/>
        </pc:sldMkLst>
        <pc:spChg chg="mod">
          <ac:chgData name="Bomma reddy Varma" userId="ce9a27b415d0b42e" providerId="LiveId" clId="{6663F67C-D949-4927-A97A-CF1CD3913289}" dt="2024-02-24T03:48:13.361" v="327" actId="255"/>
          <ac:spMkLst>
            <pc:docMk/>
            <pc:sldMk cId="2423417857" sldId="414"/>
            <ac:spMk id="2" creationId="{949EEE4C-BA93-313A-459F-5E86E3DAC61C}"/>
          </ac:spMkLst>
        </pc:spChg>
        <pc:spChg chg="add del mod">
          <ac:chgData name="Bomma reddy Varma" userId="ce9a27b415d0b42e" providerId="LiveId" clId="{6663F67C-D949-4927-A97A-CF1CD3913289}" dt="2024-02-24T03:46:14.943" v="308" actId="21"/>
          <ac:spMkLst>
            <pc:docMk/>
            <pc:sldMk cId="2423417857" sldId="414"/>
            <ac:spMk id="10" creationId="{2919BE6F-DB89-FFD5-498C-294BA8CCA4B1}"/>
          </ac:spMkLst>
        </pc:spChg>
        <pc:picChg chg="del">
          <ac:chgData name="Bomma reddy Varma" userId="ce9a27b415d0b42e" providerId="LiveId" clId="{6663F67C-D949-4927-A97A-CF1CD3913289}" dt="2024-02-24T03:46:12.309" v="307" actId="21"/>
          <ac:picMkLst>
            <pc:docMk/>
            <pc:sldMk cId="2423417857" sldId="414"/>
            <ac:picMk id="8" creationId="{CF41A29D-26CB-AE11-BA2D-DCFF51A0FB3E}"/>
          </ac:picMkLst>
        </pc:picChg>
        <pc:picChg chg="add mod">
          <ac:chgData name="Bomma reddy Varma" userId="ce9a27b415d0b42e" providerId="LiveId" clId="{6663F67C-D949-4927-A97A-CF1CD3913289}" dt="2024-02-24T03:48:21.771" v="328"/>
          <ac:picMkLst>
            <pc:docMk/>
            <pc:sldMk cId="2423417857" sldId="414"/>
            <ac:picMk id="3074" creationId="{B5B257C1-4AEC-1A1F-11F1-7177F5A10F01}"/>
          </ac:picMkLst>
        </pc:picChg>
      </pc:sldChg>
      <pc:sldChg chg="addSp delSp modSp mod">
        <pc:chgData name="Bomma reddy Varma" userId="ce9a27b415d0b42e" providerId="LiveId" clId="{6663F67C-D949-4927-A97A-CF1CD3913289}" dt="2024-02-24T03:49:20.980" v="336"/>
        <pc:sldMkLst>
          <pc:docMk/>
          <pc:sldMk cId="3565243313" sldId="415"/>
        </pc:sldMkLst>
        <pc:spChg chg="mod">
          <ac:chgData name="Bomma reddy Varma" userId="ce9a27b415d0b42e" providerId="LiveId" clId="{6663F67C-D949-4927-A97A-CF1CD3913289}" dt="2024-02-24T03:48:46.642" v="333" actId="1076"/>
          <ac:spMkLst>
            <pc:docMk/>
            <pc:sldMk cId="3565243313" sldId="415"/>
            <ac:spMk id="2" creationId="{F4E8215F-C764-F196-D8F2-61EBB2360573}"/>
          </ac:spMkLst>
        </pc:spChg>
        <pc:spChg chg="add del mod">
          <ac:chgData name="Bomma reddy Varma" userId="ce9a27b415d0b42e" providerId="LiveId" clId="{6663F67C-D949-4927-A97A-CF1CD3913289}" dt="2024-02-24T03:46:23.209" v="310" actId="21"/>
          <ac:spMkLst>
            <pc:docMk/>
            <pc:sldMk cId="3565243313" sldId="415"/>
            <ac:spMk id="10" creationId="{80D58A16-BEE6-005A-43BB-FD19316CB080}"/>
          </ac:spMkLst>
        </pc:spChg>
        <pc:spChg chg="add del">
          <ac:chgData name="Bomma reddy Varma" userId="ce9a27b415d0b42e" providerId="LiveId" clId="{6663F67C-D949-4927-A97A-CF1CD3913289}" dt="2024-02-24T03:49:12.098" v="335" actId="21"/>
          <ac:spMkLst>
            <pc:docMk/>
            <pc:sldMk cId="3565243313" sldId="415"/>
            <ac:spMk id="12" creationId="{9143C6DD-FC05-4678-DED8-616AE4B68384}"/>
          </ac:spMkLst>
        </pc:spChg>
        <pc:picChg chg="del">
          <ac:chgData name="Bomma reddy Varma" userId="ce9a27b415d0b42e" providerId="LiveId" clId="{6663F67C-D949-4927-A97A-CF1CD3913289}" dt="2024-02-24T03:46:18.409" v="309" actId="21"/>
          <ac:picMkLst>
            <pc:docMk/>
            <pc:sldMk cId="3565243313" sldId="415"/>
            <ac:picMk id="8" creationId="{F94B77CF-8FD6-66CB-88BC-634DC4B5204F}"/>
          </ac:picMkLst>
        </pc:picChg>
        <pc:picChg chg="add mod">
          <ac:chgData name="Bomma reddy Varma" userId="ce9a27b415d0b42e" providerId="LiveId" clId="{6663F67C-D949-4927-A97A-CF1CD3913289}" dt="2024-02-24T03:49:20.980" v="336"/>
          <ac:picMkLst>
            <pc:docMk/>
            <pc:sldMk cId="3565243313" sldId="415"/>
            <ac:picMk id="4098" creationId="{C95D37F6-05E0-95FD-065A-E59DFA1CE534}"/>
          </ac:picMkLst>
        </pc:picChg>
      </pc:sldChg>
      <pc:sldChg chg="addSp delSp modSp mod">
        <pc:chgData name="Bomma reddy Varma" userId="ce9a27b415d0b42e" providerId="LiveId" clId="{6663F67C-D949-4927-A97A-CF1CD3913289}" dt="2024-02-24T03:52:33.762" v="365" actId="255"/>
        <pc:sldMkLst>
          <pc:docMk/>
          <pc:sldMk cId="77253241" sldId="416"/>
        </pc:sldMkLst>
        <pc:spChg chg="mod">
          <ac:chgData name="Bomma reddy Varma" userId="ce9a27b415d0b42e" providerId="LiveId" clId="{6663F67C-D949-4927-A97A-CF1CD3913289}" dt="2024-02-24T03:52:33.762" v="365" actId="255"/>
          <ac:spMkLst>
            <pc:docMk/>
            <pc:sldMk cId="77253241" sldId="416"/>
            <ac:spMk id="2" creationId="{91753267-B154-8C63-864C-B26BF7E451C7}"/>
          </ac:spMkLst>
        </pc:spChg>
        <pc:spChg chg="add del mod">
          <ac:chgData name="Bomma reddy Varma" userId="ce9a27b415d0b42e" providerId="LiveId" clId="{6663F67C-D949-4927-A97A-CF1CD3913289}" dt="2024-02-24T03:46:29.363" v="312" actId="21"/>
          <ac:spMkLst>
            <pc:docMk/>
            <pc:sldMk cId="77253241" sldId="416"/>
            <ac:spMk id="10" creationId="{84CDFC6D-5CAB-FB38-F7F2-268EE55E9FAF}"/>
          </ac:spMkLst>
        </pc:spChg>
        <pc:picChg chg="del">
          <ac:chgData name="Bomma reddy Varma" userId="ce9a27b415d0b42e" providerId="LiveId" clId="{6663F67C-D949-4927-A97A-CF1CD3913289}" dt="2024-02-24T03:46:26.787" v="311" actId="21"/>
          <ac:picMkLst>
            <pc:docMk/>
            <pc:sldMk cId="77253241" sldId="416"/>
            <ac:picMk id="8" creationId="{9DA0ADD3-88D7-CD7A-EA7F-B5D3FE937D4C}"/>
          </ac:picMkLst>
        </pc:picChg>
        <pc:picChg chg="add mod">
          <ac:chgData name="Bomma reddy Varma" userId="ce9a27b415d0b42e" providerId="LiveId" clId="{6663F67C-D949-4927-A97A-CF1CD3913289}" dt="2024-02-24T03:50:10.338" v="345" actId="1076"/>
          <ac:picMkLst>
            <pc:docMk/>
            <pc:sldMk cId="77253241" sldId="416"/>
            <ac:picMk id="5122" creationId="{A02C06BA-6E1C-4CE0-2FC2-88BC809CFB2C}"/>
          </ac:picMkLst>
        </pc:picChg>
      </pc:sldChg>
      <pc:sldChg chg="addSp delSp modSp mod">
        <pc:chgData name="Bomma reddy Varma" userId="ce9a27b415d0b42e" providerId="LiveId" clId="{6663F67C-D949-4927-A97A-CF1CD3913289}" dt="2024-02-24T03:52:23.681" v="364" actId="255"/>
        <pc:sldMkLst>
          <pc:docMk/>
          <pc:sldMk cId="2011254437" sldId="417"/>
        </pc:sldMkLst>
        <pc:spChg chg="mod">
          <ac:chgData name="Bomma reddy Varma" userId="ce9a27b415d0b42e" providerId="LiveId" clId="{6663F67C-D949-4927-A97A-CF1CD3913289}" dt="2024-02-24T03:52:23.681" v="364" actId="255"/>
          <ac:spMkLst>
            <pc:docMk/>
            <pc:sldMk cId="2011254437" sldId="417"/>
            <ac:spMk id="2" creationId="{84E3D032-8533-939C-CE85-A94D61E150CB}"/>
          </ac:spMkLst>
        </pc:spChg>
        <pc:spChg chg="add del mod">
          <ac:chgData name="Bomma reddy Varma" userId="ce9a27b415d0b42e" providerId="LiveId" clId="{6663F67C-D949-4927-A97A-CF1CD3913289}" dt="2024-02-24T03:46:36.207" v="314" actId="21"/>
          <ac:spMkLst>
            <pc:docMk/>
            <pc:sldMk cId="2011254437" sldId="417"/>
            <ac:spMk id="10" creationId="{EC592906-5CA8-5B64-C2B9-7E25F5E1B9B4}"/>
          </ac:spMkLst>
        </pc:spChg>
        <pc:spChg chg="add del mod">
          <ac:chgData name="Bomma reddy Varma" userId="ce9a27b415d0b42e" providerId="LiveId" clId="{6663F67C-D949-4927-A97A-CF1CD3913289}" dt="2024-02-24T03:50:56.612" v="352" actId="21"/>
          <ac:spMkLst>
            <pc:docMk/>
            <pc:sldMk cId="2011254437" sldId="417"/>
            <ac:spMk id="12" creationId="{65751CA5-9E67-A021-3915-36E6BF483B56}"/>
          </ac:spMkLst>
        </pc:spChg>
        <pc:picChg chg="del">
          <ac:chgData name="Bomma reddy Varma" userId="ce9a27b415d0b42e" providerId="LiveId" clId="{6663F67C-D949-4927-A97A-CF1CD3913289}" dt="2024-02-24T03:46:33.419" v="313" actId="21"/>
          <ac:picMkLst>
            <pc:docMk/>
            <pc:sldMk cId="2011254437" sldId="417"/>
            <ac:picMk id="8" creationId="{705AE43A-7D4B-7995-3400-31DE86C4444C}"/>
          </ac:picMkLst>
        </pc:picChg>
        <pc:picChg chg="add mod">
          <ac:chgData name="Bomma reddy Varma" userId="ce9a27b415d0b42e" providerId="LiveId" clId="{6663F67C-D949-4927-A97A-CF1CD3913289}" dt="2024-02-24T03:51:16.938" v="355" actId="1076"/>
          <ac:picMkLst>
            <pc:docMk/>
            <pc:sldMk cId="2011254437" sldId="417"/>
            <ac:picMk id="6146" creationId="{A67A353B-F2DA-0C8D-2C63-1DC0DD701DE5}"/>
          </ac:picMkLst>
        </pc:picChg>
      </pc:sldChg>
      <pc:sldChg chg="addSp delSp modSp mod">
        <pc:chgData name="Bomma reddy Varma" userId="ce9a27b415d0b42e" providerId="LiveId" clId="{6663F67C-D949-4927-A97A-CF1CD3913289}" dt="2024-02-24T03:52:15.352" v="363" actId="1076"/>
        <pc:sldMkLst>
          <pc:docMk/>
          <pc:sldMk cId="142066415" sldId="418"/>
        </pc:sldMkLst>
        <pc:spChg chg="mod">
          <ac:chgData name="Bomma reddy Varma" userId="ce9a27b415d0b42e" providerId="LiveId" clId="{6663F67C-D949-4927-A97A-CF1CD3913289}" dt="2024-02-24T03:51:52.789" v="361" actId="255"/>
          <ac:spMkLst>
            <pc:docMk/>
            <pc:sldMk cId="142066415" sldId="418"/>
            <ac:spMk id="2" creationId="{1D6027B7-122B-EFA9-7CFC-60DC79AC72BB}"/>
          </ac:spMkLst>
        </pc:spChg>
        <pc:spChg chg="add del mod">
          <ac:chgData name="Bomma reddy Varma" userId="ce9a27b415d0b42e" providerId="LiveId" clId="{6663F67C-D949-4927-A97A-CF1CD3913289}" dt="2024-02-24T03:46:46.319" v="316" actId="21"/>
          <ac:spMkLst>
            <pc:docMk/>
            <pc:sldMk cId="142066415" sldId="418"/>
            <ac:spMk id="10" creationId="{94D77727-9451-99FF-73B6-BBF8FA4B9185}"/>
          </ac:spMkLst>
        </pc:spChg>
        <pc:picChg chg="del">
          <ac:chgData name="Bomma reddy Varma" userId="ce9a27b415d0b42e" providerId="LiveId" clId="{6663F67C-D949-4927-A97A-CF1CD3913289}" dt="2024-02-24T03:46:40.693" v="315" actId="21"/>
          <ac:picMkLst>
            <pc:docMk/>
            <pc:sldMk cId="142066415" sldId="418"/>
            <ac:picMk id="8" creationId="{986FE3BB-ACB6-FF09-0999-78B37458C668}"/>
          </ac:picMkLst>
        </pc:picChg>
        <pc:picChg chg="add mod">
          <ac:chgData name="Bomma reddy Varma" userId="ce9a27b415d0b42e" providerId="LiveId" clId="{6663F67C-D949-4927-A97A-CF1CD3913289}" dt="2024-02-24T03:52:15.352" v="363" actId="1076"/>
          <ac:picMkLst>
            <pc:docMk/>
            <pc:sldMk cId="142066415" sldId="418"/>
            <ac:picMk id="7170" creationId="{BB8438E4-D128-AD90-206D-39FE7940E205}"/>
          </ac:picMkLst>
        </pc:picChg>
      </pc:sldChg>
      <pc:sldChg chg="modSp mod">
        <pc:chgData name="Bomma reddy Varma" userId="ce9a27b415d0b42e" providerId="LiveId" clId="{6663F67C-D949-4927-A97A-CF1CD3913289}" dt="2024-02-24T04:01:54.398" v="545" actId="20577"/>
        <pc:sldMkLst>
          <pc:docMk/>
          <pc:sldMk cId="1975037627" sldId="420"/>
        </pc:sldMkLst>
        <pc:spChg chg="mod">
          <ac:chgData name="Bomma reddy Varma" userId="ce9a27b415d0b42e" providerId="LiveId" clId="{6663F67C-D949-4927-A97A-CF1CD3913289}" dt="2024-02-24T04:01:54.398" v="545" actId="20577"/>
          <ac:spMkLst>
            <pc:docMk/>
            <pc:sldMk cId="1975037627" sldId="420"/>
            <ac:spMk id="2" creationId="{90B7CC06-D909-EA5F-5CED-A1CC0432B436}"/>
          </ac:spMkLst>
        </pc:spChg>
      </pc:sldChg>
      <pc:sldChg chg="addSp delSp modSp new mod">
        <pc:chgData name="Bomma reddy Varma" userId="ce9a27b415d0b42e" providerId="LiveId" clId="{6663F67C-D949-4927-A97A-CF1CD3913289}" dt="2024-02-24T03:54:34.819" v="424" actId="20577"/>
        <pc:sldMkLst>
          <pc:docMk/>
          <pc:sldMk cId="2362075031" sldId="421"/>
        </pc:sldMkLst>
        <pc:spChg chg="mod">
          <ac:chgData name="Bomma reddy Varma" userId="ce9a27b415d0b42e" providerId="LiveId" clId="{6663F67C-D949-4927-A97A-CF1CD3913289}" dt="2024-02-24T03:53:07.493" v="368" actId="255"/>
          <ac:spMkLst>
            <pc:docMk/>
            <pc:sldMk cId="2362075031" sldId="421"/>
            <ac:spMk id="2" creationId="{EA12B9F5-4EBD-8867-203E-F0380CF3787F}"/>
          </ac:spMkLst>
        </pc:spChg>
        <pc:spChg chg="add del mod">
          <ac:chgData name="Bomma reddy Varma" userId="ce9a27b415d0b42e" providerId="LiveId" clId="{6663F67C-D949-4927-A97A-CF1CD3913289}" dt="2024-02-24T03:54:34.819" v="424" actId="20577"/>
          <ac:spMkLst>
            <pc:docMk/>
            <pc:sldMk cId="2362075031" sldId="421"/>
            <ac:spMk id="3" creationId="{B832C75E-1E1E-28FB-17FA-F2702F8EAC4F}"/>
          </ac:spMkLst>
        </pc:spChg>
        <pc:spChg chg="add mod">
          <ac:chgData name="Bomma reddy Varma" userId="ce9a27b415d0b42e" providerId="LiveId" clId="{6663F67C-D949-4927-A97A-CF1CD3913289}" dt="2024-02-24T03:53:39.132" v="372"/>
          <ac:spMkLst>
            <pc:docMk/>
            <pc:sldMk cId="2362075031" sldId="421"/>
            <ac:spMk id="7" creationId="{4A883AC6-5991-95C6-EAA3-7DB6B0815988}"/>
          </ac:spMkLst>
        </pc:spChg>
      </pc:sldChg>
      <pc:sldChg chg="addSp delSp new del mod">
        <pc:chgData name="Bomma reddy Varma" userId="ce9a27b415d0b42e" providerId="LiveId" clId="{6663F67C-D949-4927-A97A-CF1CD3913289}" dt="2024-02-24T03:55:37.040" v="430" actId="680"/>
        <pc:sldMkLst>
          <pc:docMk/>
          <pc:sldMk cId="387233323" sldId="422"/>
        </pc:sldMkLst>
        <pc:spChg chg="add del">
          <ac:chgData name="Bomma reddy Varma" userId="ce9a27b415d0b42e" providerId="LiveId" clId="{6663F67C-D949-4927-A97A-CF1CD3913289}" dt="2024-02-24T03:55:36.630" v="429" actId="21"/>
          <ac:spMkLst>
            <pc:docMk/>
            <pc:sldMk cId="387233323" sldId="422"/>
            <ac:spMk id="2" creationId="{C29AAD71-802F-886C-8E1B-1EA545EC0D8B}"/>
          </ac:spMkLst>
        </pc:spChg>
        <pc:spChg chg="add del">
          <ac:chgData name="Bomma reddy Varma" userId="ce9a27b415d0b42e" providerId="LiveId" clId="{6663F67C-D949-4927-A97A-CF1CD3913289}" dt="2024-02-24T03:55:31.003" v="428" actId="21"/>
          <ac:spMkLst>
            <pc:docMk/>
            <pc:sldMk cId="387233323" sldId="422"/>
            <ac:spMk id="6" creationId="{116F36F8-C628-E282-E656-387EF489CF1E}"/>
          </ac:spMkLst>
        </pc:spChg>
      </pc:sldChg>
      <pc:sldChg chg="addSp delSp modSp new mod ord">
        <pc:chgData name="Bomma reddy Varma" userId="ce9a27b415d0b42e" providerId="LiveId" clId="{6663F67C-D949-4927-A97A-CF1CD3913289}" dt="2024-02-24T03:58:18.526" v="444" actId="14100"/>
        <pc:sldMkLst>
          <pc:docMk/>
          <pc:sldMk cId="1899227513" sldId="422"/>
        </pc:sldMkLst>
        <pc:spChg chg="del">
          <ac:chgData name="Bomma reddy Varma" userId="ce9a27b415d0b42e" providerId="LiveId" clId="{6663F67C-D949-4927-A97A-CF1CD3913289}" dt="2024-02-24T03:56:20.115" v="437" actId="21"/>
          <ac:spMkLst>
            <pc:docMk/>
            <pc:sldMk cId="1899227513" sldId="422"/>
            <ac:spMk id="2" creationId="{74A24EFC-0C5E-1E25-7BBC-7894E043D04F}"/>
          </ac:spMkLst>
        </pc:spChg>
        <pc:spChg chg="del">
          <ac:chgData name="Bomma reddy Varma" userId="ce9a27b415d0b42e" providerId="LiveId" clId="{6663F67C-D949-4927-A97A-CF1CD3913289}" dt="2024-02-24T03:56:15.271" v="436" actId="21"/>
          <ac:spMkLst>
            <pc:docMk/>
            <pc:sldMk cId="1899227513" sldId="422"/>
            <ac:spMk id="3" creationId="{86E4303E-350F-7D82-B66D-40263E43157C}"/>
          </ac:spMkLst>
        </pc:spChg>
        <pc:picChg chg="add mod">
          <ac:chgData name="Bomma reddy Varma" userId="ce9a27b415d0b42e" providerId="LiveId" clId="{6663F67C-D949-4927-A97A-CF1CD3913289}" dt="2024-02-24T03:58:18.526" v="444" actId="14100"/>
          <ac:picMkLst>
            <pc:docMk/>
            <pc:sldMk cId="1899227513" sldId="422"/>
            <ac:picMk id="9218" creationId="{9B011950-2C30-AC95-2CF8-07823AFC99F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uru99.com/images/1/122319_0836_RoundRobinS2.png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Round Robin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 Name:</a:t>
            </a:r>
          </a:p>
          <a:p>
            <a:r>
              <a:rPr lang="en-US" sz="2400" dirty="0"/>
              <a:t>V. Naveen</a:t>
            </a:r>
          </a:p>
          <a:p>
            <a:r>
              <a:rPr lang="en-US" sz="2400" dirty="0"/>
              <a:t>b. Rama Koti reddy</a:t>
            </a:r>
          </a:p>
          <a:p>
            <a:r>
              <a:rPr lang="en-US" sz="2400" dirty="0"/>
              <a:t>Ch. Akhil</a:t>
            </a: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27B7-122B-EFA9-7CFC-60DC79AC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076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1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Step 6)</a:t>
            </a:r>
            <a:r>
              <a:rPr lang="en-US" sz="31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P2 has a burst time of 3. It has already executed for 2 interval. At time=9, P2 completes execution. Then, P3 starts execution till it completes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  <a:b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br>
              <a:rPr lang="en-US" dirty="0"/>
            </a:b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154D1-ECAC-DBC5-55BB-AC7D2A1C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543BA-A333-1098-1E34-6833B3E6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44235-68E2-912C-B800-BFCC3815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10</a:t>
            </a:fld>
            <a:endParaRPr lang="en-US" dirty="0"/>
          </a:p>
        </p:txBody>
      </p:sp>
      <p:pic>
        <p:nvPicPr>
          <p:cNvPr id="7170" name="Picture 2" descr="Round-robin Scheduling">
            <a:extLst>
              <a:ext uri="{FF2B5EF4-FFF2-40B4-BE49-F238E27FC236}">
                <a16:creationId xmlns:a16="http://schemas.microsoft.com/office/drawing/2014/main" id="{BB8438E4-D128-AD90-206D-39FE7940E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7" y="1833062"/>
            <a:ext cx="820102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66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B9F5-4EBD-8867-203E-F0380CF3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Step 7) 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Let’s calculate the average waiting time for above example.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2C75E-1E1E-28FB-17FA-F2702F8EA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Wait time</a:t>
            </a:r>
          </a:p>
          <a:p>
            <a:pPr marL="0" indent="0">
              <a:buNone/>
            </a:pPr>
            <a:r>
              <a:rPr lang="en-IN" dirty="0"/>
              <a:t>P1= 0+4= 4</a:t>
            </a:r>
          </a:p>
          <a:p>
            <a:pPr marL="0" indent="0">
              <a:buNone/>
            </a:pPr>
            <a:r>
              <a:rPr lang="en-IN" dirty="0"/>
              <a:t>P2= 2+4 = 6</a:t>
            </a:r>
          </a:p>
          <a:p>
            <a:pPr marL="0" indent="0">
              <a:buNone/>
            </a:pPr>
            <a:r>
              <a:rPr lang="en-IN" dirty="0"/>
              <a:t>P3= 4+3= 7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56438-9134-DF3B-6906-C1A92058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63427-1A20-3EB0-E673-6A7DC856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75260-1E21-34BC-187C-460C2251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075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252A-485A-B077-FA61-66AF1E48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Round Robin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3A9D2-71F7-59CF-9171-31ADB06D4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provides fairness by giving each process an equal share of the CPU time in a cyclic manner.</a:t>
            </a:r>
          </a:p>
          <a:p>
            <a:r>
              <a:rPr lang="en-US" sz="2400" dirty="0"/>
              <a:t>Round robin scheduling typically has low latency because processes are served in a predictable order, ensuring that no process waits too long for CPU time.</a:t>
            </a:r>
          </a:p>
          <a:p>
            <a:r>
              <a:rPr lang="en-US" sz="2400" dirty="0"/>
              <a:t>It's relatively easy to implement compared to other scheduling algorithms like priority scheduling or shortest job next (SJN).</a:t>
            </a:r>
          </a:p>
          <a:p>
            <a:r>
              <a:rPr lang="en-US" sz="2400" dirty="0"/>
              <a:t>Round robin scheduling is well-suited for time-sharing systems where multiple users are accessing the system concurrently.</a:t>
            </a: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B0209-A609-3DC6-8BF4-A8432ED6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56E2C-C51E-F79D-F200-4BD099348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8D032-FE1F-8440-7216-B7833F99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84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CC06-D909-EA5F-5CED-A1CC0432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4917"/>
          </a:xfrm>
        </p:spPr>
        <p:txBody>
          <a:bodyPr>
            <a:normAutofit fontScale="90000"/>
          </a:bodyPr>
          <a:lstStyle/>
          <a:p>
            <a:r>
              <a:rPr lang="en-IN" dirty="0"/>
              <a:t>Dis-advantages of Round Robin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1018-043C-2FE6-FA6A-AA16E3909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Processes with short bursts of CPU time may be delayed due to the fixed time slices allocated to each process.</a:t>
            </a:r>
          </a:p>
          <a:p>
            <a:r>
              <a:rPr lang="en-US" dirty="0"/>
              <a:t>It might not be the most efficient scheduling algorithm when dealing with processes with vastly different CPU time </a:t>
            </a:r>
          </a:p>
          <a:p>
            <a:r>
              <a:rPr lang="en-US" dirty="0"/>
              <a:t> In scenarios where there's high variability in process execution times, round robin may lead to poor performance due to frequent context switches.</a:t>
            </a:r>
          </a:p>
          <a:p>
            <a:r>
              <a:rPr lang="en-US" dirty="0"/>
              <a:t>There's additional overhead associated with managing the ready queue and performing context switches at regular intervals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47B20-5016-4E1B-7A1A-3A9D6075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3E1AC-80D8-9F59-0640-68B9D46A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064D-59C7-5C66-683F-1304DFE6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37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08A1-FEAA-4F21-96E4-5A57CFAA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365125"/>
          </a:xfrm>
        </p:spPr>
        <p:txBody>
          <a:bodyPr>
            <a:noAutofit/>
          </a:bodyPr>
          <a:lstStyle/>
          <a:p>
            <a:r>
              <a:rPr lang="en-US" sz="4000" dirty="0">
                <a:latin typeface="+mj-lt"/>
              </a:rPr>
              <a:t>Worst Case Latency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3DD3A-BCEA-4181-8BC4-61E1A84D5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8560" y="2578925"/>
            <a:ext cx="4434840" cy="118872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dt = Denote detection time when a task is brought into the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Denote switching time from one task to another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n-US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 = Denote task execution time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96533-0ABC-43CF-A178-990FE4A0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9D7B-C32A-4E78-8DDF-03685549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57B06-3F43-4092-8AB5-0AC06017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34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C65A7-4A96-039D-1B83-358A6F16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9C42C-6CE2-FD6F-E60A-956097D67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9A1B-6FC2-E0B1-5DC6-236BA7ACF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15</a:t>
            </a:fld>
            <a:endParaRPr lang="en-US" dirty="0"/>
          </a:p>
        </p:txBody>
      </p:sp>
      <p:pic>
        <p:nvPicPr>
          <p:cNvPr id="9218" name="Picture 2" descr="HD Thank You Wallpapers - Wallpaper Cave">
            <a:extLst>
              <a:ext uri="{FF2B5EF4-FFF2-40B4-BE49-F238E27FC236}">
                <a16:creationId xmlns:a16="http://schemas.microsoft.com/office/drawing/2014/main" id="{9B011950-2C30-AC95-2CF8-07823AFC9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41" y="0"/>
            <a:ext cx="122080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22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06" y="2119849"/>
            <a:ext cx="5883156" cy="2618301"/>
          </a:xfrm>
        </p:spPr>
        <p:txBody>
          <a:bodyPr>
            <a:normAutofit/>
          </a:bodyPr>
          <a:lstStyle/>
          <a:p>
            <a:r>
              <a:rPr lang="en-US" sz="4400" dirty="0"/>
              <a:t>What is Round Robin Algorithm?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41F48D-F184-4F9F-B5AC-F127F0898F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/>
              <a:t>Round robin is a scheduling algorithm used in computing and data communication systems. It involves processing tasks or data sequentially, where each task or unit of data is assigned to a resource in a circular manner. This ensures that each resource gets an equal share of processing time or data access</a:t>
            </a:r>
            <a:r>
              <a:rPr lang="en-US" sz="1800" dirty="0"/>
              <a:t>.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5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Round Robin scheduling</a:t>
            </a:r>
          </a:p>
        </p:txBody>
      </p:sp>
      <p:sp>
        <p:nvSpPr>
          <p:cNvPr id="4" name="Date Placeholder 5">
            <a:extLst>
              <a:ext uri="{FF2B5EF4-FFF2-40B4-BE49-F238E27FC236}">
                <a16:creationId xmlns:a16="http://schemas.microsoft.com/office/drawing/2014/main" id="{523A727A-BD22-42EE-9500-BBEF455D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D00329E9-36A4-4FA9-9FBD-412BCEF2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F13D5288-11C4-425C-8C20-5E8A7E72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24A9-0184-448B-881E-CC722A916CB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467AD4-8640-273A-2F0C-68C62B033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pre-emptive scheduling algorithm</a:t>
            </a:r>
          </a:p>
          <a:p>
            <a:r>
              <a:rPr lang="en-IN" dirty="0"/>
              <a:t>CPU shifts to next process after a fixed time interval known as time quantum or time-slice</a:t>
            </a:r>
          </a:p>
          <a:p>
            <a:r>
              <a:rPr lang="en-IN" dirty="0"/>
              <a:t>Pre-empted process are added to the end of the queue</a:t>
            </a:r>
          </a:p>
          <a:p>
            <a:r>
              <a:rPr lang="en-IN" dirty="0"/>
              <a:t>A hybrid and clock-driven model</a:t>
            </a:r>
          </a:p>
          <a:p>
            <a:r>
              <a:rPr lang="en-IN" dirty="0"/>
              <a:t>Time slice is usually the minimum but differs from OS to OS.</a:t>
            </a:r>
          </a:p>
          <a:p>
            <a:r>
              <a:rPr lang="en-IN" dirty="0"/>
              <a:t>Oldest , fairest, and easiest algorithm</a:t>
            </a:r>
          </a:p>
          <a:p>
            <a:r>
              <a:rPr lang="en-IN" dirty="0"/>
              <a:t>Widely used in traditional OS.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331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Round Robin Algorithm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341B71E-5290-4693-8035-44F1D530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1FCE4EA-92D0-4D04-BA86-2FFFEC99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D2D9DB8-6AAC-452C-8711-DA2E869F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C13967-1B38-0312-D4DC-A4E92424B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779" y="1690688"/>
            <a:ext cx="80962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10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4B38-46FE-0CF5-1B27-7D16D471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4411" cy="1325563"/>
          </a:xfrm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Step 1)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The execution begins with process P1, which has burst time 4. Here, every process executes for 2 seconds. P2 and P3 are still in the waiting queue</a:t>
            </a:r>
            <a:endParaRPr lang="en-I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BA05B-98B9-A3F1-3ABD-F99E9432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81019-2797-5467-4D49-F66A7171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AE3D7-E3E1-6348-4940-C10F7C7F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 descr="Round-robin Scheduling">
            <a:hlinkClick r:id="rId2"/>
            <a:extLst>
              <a:ext uri="{FF2B5EF4-FFF2-40B4-BE49-F238E27FC236}">
                <a16:creationId xmlns:a16="http://schemas.microsoft.com/office/drawing/2014/main" id="{83D2F642-B299-9C6E-A3D0-0DAE0F564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1690688"/>
            <a:ext cx="8248650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64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EE4C-BA93-313A-459F-5E86E3DA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Step 2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) At time =2, P1 is added to the end of the Queue and P2 starts executing</a:t>
            </a:r>
            <a:endParaRPr lang="en-I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71C95-8247-2F85-94B8-9F88BC5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D7A7A-E84C-D39C-A97D-E7B87C7F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DE582-8111-4030-B42D-F3C6F482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6</a:t>
            </a:fld>
            <a:endParaRPr lang="en-US" dirty="0"/>
          </a:p>
        </p:txBody>
      </p:sp>
      <p:pic>
        <p:nvPicPr>
          <p:cNvPr id="3074" name="Picture 2" descr="Round-robin Scheduling">
            <a:extLst>
              <a:ext uri="{FF2B5EF4-FFF2-40B4-BE49-F238E27FC236}">
                <a16:creationId xmlns:a16="http://schemas.microsoft.com/office/drawing/2014/main" id="{B5B257C1-4AEC-1A1F-11F1-7177F5A10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1338263"/>
            <a:ext cx="822007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41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215F-C764-F196-D8F2-61EBB2360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2009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Step 3)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At time=4 , P2 is preempted and add at the end of the queue. P3 starts executing.</a:t>
            </a:r>
            <a:br>
              <a:rPr lang="en-US" sz="28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br>
              <a:rPr lang="en-US" sz="2800" dirty="0"/>
            </a:br>
            <a:endParaRPr lang="en-I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AC609-250C-78F6-13CD-52ACF0A0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0BEAF-B0BC-118B-2867-8514C3B94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514B2-EA3C-99C5-634F-4805173C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7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95D37F6-05E0-95FD-065A-E59DFA1CE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1328738"/>
            <a:ext cx="808672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243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3267-B154-8C63-864C-B26BF7E4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654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1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Step 4)</a:t>
            </a:r>
            <a:r>
              <a:rPr lang="en-US" sz="31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At time=6 , P3 is preempted and add at the end of the queue. P1 starts executing.</a:t>
            </a:r>
            <a:br>
              <a:rPr lang="en-US" sz="31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br>
              <a:rPr lang="en-US" dirty="0"/>
            </a:b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C16AD-65CF-C63B-CB3D-A1158FE7F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D9258-A71C-5F9C-218A-E976EBF2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29097-8A1C-0C87-00A0-86801038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8</a:t>
            </a:fld>
            <a:endParaRPr lang="en-US" dirty="0"/>
          </a:p>
        </p:txBody>
      </p:sp>
      <p:pic>
        <p:nvPicPr>
          <p:cNvPr id="5122" name="Picture 2" descr="Round-robin Scheduling">
            <a:extLst>
              <a:ext uri="{FF2B5EF4-FFF2-40B4-BE49-F238E27FC236}">
                <a16:creationId xmlns:a16="http://schemas.microsoft.com/office/drawing/2014/main" id="{A02C06BA-6E1C-4CE0-2FC2-88BC809CF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2" y="1661569"/>
            <a:ext cx="799147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53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D032-8533-939C-CE85-A94D61E1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409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1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Step 5)</a:t>
            </a:r>
            <a:r>
              <a:rPr lang="en-US" sz="31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At time=8 , P1 has a burst time of 4. It has completed execution. P2 starts execution</a:t>
            </a:r>
            <a:b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br>
              <a:rPr lang="en-US" dirty="0"/>
            </a:b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F545F-754F-C8B7-6226-3D6E175D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8EC16-EB35-9E41-3DAC-27A73B78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953DE-E53B-8B13-6F61-09FE55E6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9</a:t>
            </a:fld>
            <a:endParaRPr lang="en-US" dirty="0"/>
          </a:p>
        </p:txBody>
      </p:sp>
      <p:pic>
        <p:nvPicPr>
          <p:cNvPr id="6146" name="Picture 2" descr="Round-robin Scheduling">
            <a:extLst>
              <a:ext uri="{FF2B5EF4-FFF2-40B4-BE49-F238E27FC236}">
                <a16:creationId xmlns:a16="http://schemas.microsoft.com/office/drawing/2014/main" id="{A67A353B-F2DA-0C8D-2C63-1DC0DD701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2009107"/>
            <a:ext cx="79057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25443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Brush presentation</Template>
  <TotalTime>49</TotalTime>
  <Words>612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Elephant</vt:lpstr>
      <vt:lpstr>Source Sans Pro</vt:lpstr>
      <vt:lpstr>Brush</vt:lpstr>
      <vt:lpstr>Round Robin Algorithm</vt:lpstr>
      <vt:lpstr>What is Round Robin Algorithm? </vt:lpstr>
      <vt:lpstr>Characteristics of Round Robin scheduling</vt:lpstr>
      <vt:lpstr>Examples of Round Robin Algorithm</vt:lpstr>
      <vt:lpstr>Step 1) The execution begins with process P1, which has burst time 4. Here, every process executes for 2 seconds. P2 and P3 are still in the waiting queue</vt:lpstr>
      <vt:lpstr>Step 2) At time =2, P1 is added to the end of the Queue and P2 starts executing</vt:lpstr>
      <vt:lpstr>Step 3) At time=4 , P2 is preempted and add at the end of the queue. P3 starts executing.  </vt:lpstr>
      <vt:lpstr>Step 4) At time=6 , P3 is preempted and add at the end of the queue. P1 starts executing.  </vt:lpstr>
      <vt:lpstr>Step 5) At time=8 , P1 has a burst time of 4. It has completed execution. P2 starts execution  </vt:lpstr>
      <vt:lpstr>Step 6) P2 has a burst time of 3. It has already executed for 2 interval. At time=9, P2 completes execution. Then, P3 starts execution till it completes.  </vt:lpstr>
      <vt:lpstr>Step 7) Let’s calculate the average waiting time for above example.</vt:lpstr>
      <vt:lpstr>Advantages of Round Robin Scheduling</vt:lpstr>
      <vt:lpstr>Dis-advantages of Round Robin Scheduling</vt:lpstr>
      <vt:lpstr>Worst Case Latency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Brush</dc:title>
  <dc:creator>Bomma reddy Varma</dc:creator>
  <cp:lastModifiedBy>Bomma reddy Varma</cp:lastModifiedBy>
  <cp:revision>1</cp:revision>
  <dcterms:created xsi:type="dcterms:W3CDTF">2024-02-24T03:12:53Z</dcterms:created>
  <dcterms:modified xsi:type="dcterms:W3CDTF">2024-02-24T04:02:03Z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